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65" r:id="rId4"/>
    <p:sldId id="266" r:id="rId5"/>
    <p:sldId id="267" r:id="rId6"/>
    <p:sldId id="276" r:id="rId7"/>
    <p:sldId id="272" r:id="rId8"/>
    <p:sldId id="270" r:id="rId9"/>
    <p:sldId id="275" r:id="rId10"/>
    <p:sldId id="268" r:id="rId11"/>
    <p:sldId id="273" r:id="rId12"/>
    <p:sldId id="274" r:id="rId13"/>
    <p:sldId id="277" r:id="rId14"/>
    <p:sldId id="271" r:id="rId15"/>
    <p:sldId id="282" r:id="rId16"/>
    <p:sldId id="269" r:id="rId17"/>
    <p:sldId id="279" r:id="rId18"/>
    <p:sldId id="280" r:id="rId19"/>
    <p:sldId id="281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96563"/>
    <a:srgbClr val="269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20" y="-78"/>
      </p:cViewPr>
      <p:guideLst>
        <p:guide orient="horz" pos="2160"/>
        <p:guide pos="3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u="sng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сен.20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</c:v>
                </c:pt>
                <c:pt idx="1">
                  <c:v>0.52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0-4955-A51B-95E0FACFE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ru-RU" u="sng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u="sng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5611608171257928"/>
          <c:y val="1.634135363538502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апр.21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</c:v>
                </c:pt>
                <c:pt idx="1">
                  <c:v>средний </c:v>
                </c:pt>
                <c:pt idx="2">
                  <c:v>низкий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0.63</c:v>
                </c:pt>
                <c:pt idx="1">
                  <c:v>0.37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1-4A3F-9779-93BC3B6D8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BE69E-C449-4502-9970-D1082F8C7707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31362-5ACF-46F1-8A5A-F7F7814A632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3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31362-5ACF-46F1-8A5A-F7F7814A63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6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1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2F19-AE74-4AAA-8303-CBEB0680F5F1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69984-25CB-4E49-8A01-BA668DB5B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3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2F19-AE74-4AAA-8303-CBEB0680F5F1}" type="datetimeFigureOut">
              <a:rPr lang="ru-RU" smtClean="0"/>
              <a:t>24.10.2023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9984-25CB-4E49-8A01-BA668DB5B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73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103;&#1073;&#1080;&#1085;&#1082;&#1072;65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617" y="543339"/>
            <a:ext cx="10774018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121" y="3429000"/>
            <a:ext cx="10747513" cy="2759764"/>
          </a:xfrm>
        </p:spPr>
        <p:txBody>
          <a:bodyPr>
            <a:noAutofit/>
          </a:bodyPr>
          <a:lstStyle/>
          <a:p>
            <a:pPr algn="r"/>
            <a:endParaRPr lang="ru-RU" sz="1400" b="1" dirty="0">
              <a:solidFill>
                <a:srgbClr val="1965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850" y="538803"/>
            <a:ext cx="10814028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Конкурс лучших практик субъектов Российской Федерации и муниципальных образований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«Всестороннее развитие, обучение, воспитание детей»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для каждого»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2" y="3824478"/>
            <a:ext cx="6838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«Детский сад № 2 «Рябинка»   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Заведующий  - Попова Инесса  Владимировна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694760, Сахалинская область,  с. Горнозаводск, ул. Кольцевая, 31. 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телефон: 8(42436) 96-517, сайт: </a:t>
            </a:r>
            <a:r>
              <a:rPr lang="ru-RU" sz="2000" u="sng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  <a:hlinkClick r:id="rId3"/>
              </a:rPr>
              <a:t>https://рябинка65.рф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e-</a:t>
            </a:r>
            <a:r>
              <a:rPr lang="ru-RU" sz="20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: nevgo.mbdour.2@</a:t>
            </a:r>
            <a:r>
              <a:rPr lang="en-US" sz="20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sakhalin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en-US" sz="20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gov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en-US" sz="2000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ru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850" y="3429000"/>
            <a:ext cx="4056014" cy="300731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101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01481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2915"/>
          <a:stretch/>
        </p:blipFill>
        <p:spPr>
          <a:xfrm>
            <a:off x="5760817" y="1463095"/>
            <a:ext cx="5728817" cy="455490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6"/>
          <a:stretch/>
        </p:blipFill>
        <p:spPr>
          <a:xfrm>
            <a:off x="702365" y="1463095"/>
            <a:ext cx="4766280" cy="455490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02364" y="5647109"/>
            <a:ext cx="476628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день бега «Кросс нации- 2022»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0817" y="5400887"/>
            <a:ext cx="574219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 Спартакиады среди дошкольных образовательных учреждений «Веселые старты» 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157" y="160338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sp>
        <p:nvSpPr>
          <p:cNvPr id="5" name="AutoShape 2" descr="blob:https://web.telegram.org/33623b12-f3bd-4906-86b9-2dd236365b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032168" y="5095268"/>
            <a:ext cx="4201887" cy="817426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Спартакиады среди дошкольных образовательных учреждений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Невельского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место)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r="19481"/>
          <a:stretch/>
        </p:blipFill>
        <p:spPr>
          <a:xfrm>
            <a:off x="710156" y="1643876"/>
            <a:ext cx="5587293" cy="346052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92966" y="5108839"/>
            <a:ext cx="462167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 этап Спартакиады дошкольных образовательных учреждений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Невельского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 по мини-футболу  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 b="21617"/>
          <a:stretch/>
        </p:blipFill>
        <p:spPr>
          <a:xfrm>
            <a:off x="6836227" y="1635959"/>
            <a:ext cx="4593771" cy="346844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6425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27986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4" y="1547863"/>
            <a:ext cx="3625562" cy="359091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45184" y="5138775"/>
            <a:ext cx="3669364" cy="10966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спортивно-игровая программа «Учитесь говорить спасибо!»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(ДК «Шахтер с. Горнозаводска)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54" y="1547863"/>
            <a:ext cx="4122577" cy="347689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60" y="1547863"/>
            <a:ext cx="2466977" cy="347689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2853" y="5024762"/>
            <a:ext cx="6719783" cy="1091954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Спортивная игровая программа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«Здоровая семья –  здоровое общество»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(ДК «Шахтер с. Горнозаводска)</a:t>
            </a:r>
          </a:p>
        </p:txBody>
      </p:sp>
    </p:spTree>
    <p:extLst>
      <p:ext uri="{BB962C8B-B14F-4D97-AF65-F5344CB8AC3E}">
        <p14:creationId xmlns:p14="http://schemas.microsoft.com/office/powerpoint/2010/main" val="34910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01481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18625"/>
          <a:stretch/>
        </p:blipFill>
        <p:spPr>
          <a:xfrm>
            <a:off x="702365" y="1453653"/>
            <a:ext cx="4873827" cy="3668618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32169" y="5122271"/>
            <a:ext cx="4170020" cy="9787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этап Спартакиады дошкольных образовательных учреждений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Невельского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округа, соревнования по лыжным гонкам 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2732" r="21" b="30436"/>
          <a:stretch/>
        </p:blipFill>
        <p:spPr>
          <a:xfrm>
            <a:off x="6331633" y="1453653"/>
            <a:ext cx="4800965" cy="356749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805996" y="5021143"/>
            <a:ext cx="5697018" cy="1110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 лыжным гонкам в зачет XIII Спартакиады Сахалинской области среди воспитанников дошкольных образовательных учреждений 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место) </a:t>
            </a:r>
          </a:p>
        </p:txBody>
      </p:sp>
    </p:spTree>
    <p:extLst>
      <p:ext uri="{BB962C8B-B14F-4D97-AF65-F5344CB8AC3E}">
        <p14:creationId xmlns:p14="http://schemas.microsoft.com/office/powerpoint/2010/main" val="1327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121" y="3429000"/>
            <a:ext cx="10747513" cy="2759764"/>
          </a:xfrm>
        </p:spPr>
        <p:txBody>
          <a:bodyPr>
            <a:noAutofit/>
          </a:bodyPr>
          <a:lstStyle/>
          <a:p>
            <a:pPr algn="r"/>
            <a:endParaRPr lang="ru-RU" sz="1400" b="1" i="1" dirty="0">
              <a:solidFill>
                <a:srgbClr val="1965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01481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"/>
          <a:stretch/>
        </p:blipFill>
        <p:spPr>
          <a:xfrm>
            <a:off x="3814833" y="1581970"/>
            <a:ext cx="4567267" cy="369381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46" y="1581972"/>
            <a:ext cx="2944468" cy="392595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b="15737"/>
          <a:stretch/>
        </p:blipFill>
        <p:spPr>
          <a:xfrm>
            <a:off x="688986" y="1581970"/>
            <a:ext cx="2997681" cy="392595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5032" y="5275780"/>
            <a:ext cx="62351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Футбольная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карусель», в рамках  Всероссийского фестиваля «Футбол в школе» </a:t>
            </a:r>
          </a:p>
        </p:txBody>
      </p:sp>
    </p:spTree>
    <p:extLst>
      <p:ext uri="{BB962C8B-B14F-4D97-AF65-F5344CB8AC3E}">
        <p14:creationId xmlns:p14="http://schemas.microsoft.com/office/powerpoint/2010/main" val="26120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01481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2878" y="5332146"/>
            <a:ext cx="499623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футбольного болельщика»,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 Всероссийского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«Футбол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школе»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" y="1466484"/>
            <a:ext cx="5154217" cy="386566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85495" y="5335501"/>
            <a:ext cx="5154217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«Всероссийская акция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— альтернатива пагубным привычкам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53" y="1444718"/>
            <a:ext cx="4887685" cy="390919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358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121" y="3429000"/>
            <a:ext cx="10747513" cy="2759764"/>
          </a:xfr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54490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/>
          <a:stretch/>
        </p:blipFill>
        <p:spPr>
          <a:xfrm>
            <a:off x="688985" y="1669773"/>
            <a:ext cx="2177723" cy="331784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31061" b="37727"/>
          <a:stretch/>
        </p:blipFill>
        <p:spPr>
          <a:xfrm>
            <a:off x="2968484" y="1669771"/>
            <a:ext cx="2339528" cy="331866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28" y="1687973"/>
            <a:ext cx="1856510" cy="330046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1656" y="1669771"/>
            <a:ext cx="1849759" cy="330046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6069"/>
          <a:stretch/>
        </p:blipFill>
        <p:spPr>
          <a:xfrm>
            <a:off x="5391577" y="1687973"/>
            <a:ext cx="2177723" cy="33209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68483" y="4987620"/>
            <a:ext cx="660105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Домашний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футбольную тематику в рамках Всероссийского  фестиваля «Футбол в школе» 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9714" y="189036"/>
            <a:ext cx="10199915" cy="1571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46800" bIns="46800" anchor="ctr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достижения: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" b="2995"/>
          <a:stretch/>
        </p:blipFill>
        <p:spPr>
          <a:xfrm>
            <a:off x="3482486" y="1963268"/>
            <a:ext cx="2546309" cy="362057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" b="6860"/>
          <a:stretch/>
        </p:blipFill>
        <p:spPr>
          <a:xfrm>
            <a:off x="688986" y="1963268"/>
            <a:ext cx="2621918" cy="362057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2253" r="2199" b="3575"/>
          <a:stretch/>
        </p:blipFill>
        <p:spPr>
          <a:xfrm>
            <a:off x="8947360" y="1963267"/>
            <a:ext cx="2555653" cy="362057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" b="3174"/>
          <a:stretch/>
        </p:blipFill>
        <p:spPr>
          <a:xfrm>
            <a:off x="6161088" y="1963268"/>
            <a:ext cx="2591765" cy="362738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869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986" y="138571"/>
            <a:ext cx="10577728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достижения: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 b="3575"/>
          <a:stretch/>
        </p:blipFill>
        <p:spPr>
          <a:xfrm>
            <a:off x="1030022" y="1954524"/>
            <a:ext cx="2528325" cy="362485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 b="2995"/>
          <a:stretch/>
        </p:blipFill>
        <p:spPr>
          <a:xfrm>
            <a:off x="4827907" y="1921394"/>
            <a:ext cx="2536186" cy="365798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" b="3189"/>
          <a:stretch/>
        </p:blipFill>
        <p:spPr>
          <a:xfrm>
            <a:off x="8540905" y="1954524"/>
            <a:ext cx="2537565" cy="364222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571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986" y="138571"/>
            <a:ext cx="10577728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достижения: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2774" r="-77" b="2030"/>
          <a:stretch/>
        </p:blipFill>
        <p:spPr>
          <a:xfrm>
            <a:off x="931439" y="1997529"/>
            <a:ext cx="1872342" cy="286294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9362" y="1222634"/>
            <a:ext cx="1931201" cy="298577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2309" b="2195"/>
          <a:stretch/>
        </p:blipFill>
        <p:spPr bwMode="auto">
          <a:xfrm>
            <a:off x="9348446" y="1997529"/>
            <a:ext cx="1918268" cy="2862942"/>
          </a:xfrm>
          <a:prstGeom prst="rect">
            <a:avLst/>
          </a:prstGeom>
          <a:ln w="12700"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8239" y="1346308"/>
            <a:ext cx="1931200" cy="273842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9364" y="3523793"/>
            <a:ext cx="2105639" cy="298577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996" r="2689" b="2574"/>
          <a:stretch/>
        </p:blipFill>
        <p:spPr>
          <a:xfrm rot="16200000">
            <a:off x="6742748" y="3538380"/>
            <a:ext cx="1934822" cy="278578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162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850" y="538803"/>
            <a:ext cx="108140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 партнерство с учреждениями и организациями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Невельского городского округа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71575" y="1973532"/>
            <a:ext cx="4346713" cy="1378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учреждение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«Спортивная школа»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4155" y="1948068"/>
            <a:ext cx="4346713" cy="1378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казенное учреждение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 обеспечению деятельности отдела культуры, спорта и молодежной политики администрации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1304" y="4073641"/>
            <a:ext cx="4346713" cy="1378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дом культуры имени Геннадия Ивановича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Невельского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6CC8F635-251A-2C34-0CD7-6B639EEF2184}"/>
              </a:ext>
            </a:extLst>
          </p:cNvPr>
          <p:cNvSpPr/>
          <p:nvPr/>
        </p:nvSpPr>
        <p:spPr>
          <a:xfrm rot="2969596">
            <a:off x="5620218" y="1214067"/>
            <a:ext cx="121541" cy="98429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2326F6D8-486B-C04C-5D7D-4BC750071067}"/>
              </a:ext>
            </a:extLst>
          </p:cNvPr>
          <p:cNvSpPr/>
          <p:nvPr/>
        </p:nvSpPr>
        <p:spPr>
          <a:xfrm rot="18777023">
            <a:off x="6327904" y="1219867"/>
            <a:ext cx="123098" cy="103895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03F0B16B-7B29-983A-9655-08C0FDA47238}"/>
              </a:ext>
            </a:extLst>
          </p:cNvPr>
          <p:cNvSpPr/>
          <p:nvPr/>
        </p:nvSpPr>
        <p:spPr>
          <a:xfrm>
            <a:off x="5954194" y="1369800"/>
            <a:ext cx="117414" cy="264567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4200" y="543340"/>
            <a:ext cx="745435" cy="2513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66714" y="5192486"/>
            <a:ext cx="222920" cy="996278"/>
          </a:xfrm>
        </p:spPr>
        <p:txBody>
          <a:bodyPr>
            <a:noAutofit/>
          </a:bodyPr>
          <a:lstStyle/>
          <a:p>
            <a:pPr algn="r"/>
            <a:endParaRPr lang="ru-RU" sz="1400" b="1" dirty="0">
              <a:solidFill>
                <a:srgbClr val="1965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702" y="1026027"/>
            <a:ext cx="11615754" cy="5601533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>
              <a:buFont typeface="Arial" pitchFamily="34" charset="0"/>
              <a:buChar char="•"/>
            </a:pP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 typeface="Arial" pitchFamily="34" charset="0"/>
              <a:buChar char="•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  поиск  эффективных методов и приемов  в работе с детьми (проекты, дополнительное образование, встречи со спортсменами и т.д.);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 пополнять  центры  физического развития, создавая   доступную  насыщенную развивающую предметно-пространственную  среду дидактическими играми, пособиями, спортивным оборудованием и т.д.;</a:t>
            </a:r>
          </a:p>
          <a:p>
            <a:pPr indent="450000" algn="just">
              <a:buFont typeface="Arial" pitchFamily="34" charset="0"/>
              <a:buChar char="•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Разработать механизм реализации системного подхода к  организации работы в ДОУ по физкультурно-спортивному направлению через работу с детьми, с педагогами, с родителями  и  социальными партнерами. Решение данной задачи предполагает: 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подготовку педагогических кадров к использованию современных   технологий  по данному  направлению в образовательной деятельности (курсы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КПК);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организацию работы по разработке  и внедрению образовательных проектов по  данному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 привлечением  или совместно с социальными партнерами и родителями)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 в  муниципальных, областных и всероссийских мероприятиях  и конкурсах;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 совместных с родителями и социумом мероприятий: праздников, развлечений, участие в конкурсах, экскурсии, проектная деятельность и т.д.</a:t>
            </a:r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702" y="-15780"/>
            <a:ext cx="11615754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Перспективы: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927" y="523852"/>
            <a:ext cx="106831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детском саду  по  физкультурно-спортивному направлению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дошкольного возраста осуществляется в соответствии: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90047" y="1728031"/>
            <a:ext cx="4346713" cy="15355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программой   муниципального бюджетного дошкольного образовательного учреждения «Детский сад  № 2 «Рябинка»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927" y="1721131"/>
            <a:ext cx="4532242" cy="1480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Положением об организации и создании условий для профилактики заболеваний и оздоровления обучающихся, для занятия ими физической культурой и спортом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5921" y="3520383"/>
            <a:ext cx="4532242" cy="1378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Годовым планом воспитательно-образовательной работы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2834" y="3520383"/>
            <a:ext cx="4346713" cy="1378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программой инструктора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31614" y="5155457"/>
            <a:ext cx="4346713" cy="10765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Положением о взаимодействии с семьями воспитанников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710EF70A-8B16-FFF8-47C9-0BD95B4616EC}"/>
              </a:ext>
            </a:extLst>
          </p:cNvPr>
          <p:cNvSpPr/>
          <p:nvPr/>
        </p:nvSpPr>
        <p:spPr>
          <a:xfrm>
            <a:off x="2970098" y="1331568"/>
            <a:ext cx="92698" cy="3769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7EE11F6D-B640-265B-5B4D-C9D087CDEDCB}"/>
              </a:ext>
            </a:extLst>
          </p:cNvPr>
          <p:cNvSpPr/>
          <p:nvPr/>
        </p:nvSpPr>
        <p:spPr>
          <a:xfrm rot="1241995" flipH="1">
            <a:off x="5718884" y="1275224"/>
            <a:ext cx="102695" cy="230793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EAE30CB8-C02E-85B6-D097-0222EB810C0D}"/>
              </a:ext>
            </a:extLst>
          </p:cNvPr>
          <p:cNvSpPr/>
          <p:nvPr/>
        </p:nvSpPr>
        <p:spPr>
          <a:xfrm rot="20565006" flipH="1">
            <a:off x="6465896" y="1283401"/>
            <a:ext cx="89300" cy="227750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4EEE43E8-F9EB-F7FE-2763-68140AEFAF6C}"/>
              </a:ext>
            </a:extLst>
          </p:cNvPr>
          <p:cNvSpPr/>
          <p:nvPr/>
        </p:nvSpPr>
        <p:spPr>
          <a:xfrm>
            <a:off x="6100789" y="1339994"/>
            <a:ext cx="103172" cy="38006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ED09D192-66BA-C02D-1E65-EAF0BB8A0BAC}"/>
              </a:ext>
            </a:extLst>
          </p:cNvPr>
          <p:cNvSpPr/>
          <p:nvPr/>
        </p:nvSpPr>
        <p:spPr>
          <a:xfrm>
            <a:off x="9221901" y="1344149"/>
            <a:ext cx="81933" cy="37698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986" y="538802"/>
            <a:ext cx="108140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виды и  формы организации деятельности воспитанников по физкультурно-спортивному  направлению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997" y="4473136"/>
            <a:ext cx="3207023" cy="1295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838" y="1805126"/>
            <a:ext cx="3207023" cy="1295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32591" y="4433619"/>
            <a:ext cx="3207023" cy="1295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95991" y="1853061"/>
            <a:ext cx="3207023" cy="1295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8730" y="3029421"/>
            <a:ext cx="3207023" cy="12953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Спортивные  досуги, развлечения, праздники и соревнования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D07D1631-A15C-03E0-CC09-8A1E8F984FB0}"/>
              </a:ext>
            </a:extLst>
          </p:cNvPr>
          <p:cNvSpPr/>
          <p:nvPr/>
        </p:nvSpPr>
        <p:spPr>
          <a:xfrm>
            <a:off x="2629789" y="1369799"/>
            <a:ext cx="45719" cy="4273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EAEB1B7B-EB22-947C-A5D6-511D61F235E1}"/>
              </a:ext>
            </a:extLst>
          </p:cNvPr>
          <p:cNvSpPr/>
          <p:nvPr/>
        </p:nvSpPr>
        <p:spPr>
          <a:xfrm>
            <a:off x="9746214" y="1362409"/>
            <a:ext cx="59618" cy="4695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FB20796D-9CD1-2702-38A4-438689933CFD}"/>
              </a:ext>
            </a:extLst>
          </p:cNvPr>
          <p:cNvSpPr/>
          <p:nvPr/>
        </p:nvSpPr>
        <p:spPr>
          <a:xfrm rot="20700726">
            <a:off x="7860779" y="1343743"/>
            <a:ext cx="45719" cy="31673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5F598CFC-02FB-204C-7683-793143AD14B3}"/>
              </a:ext>
            </a:extLst>
          </p:cNvPr>
          <p:cNvSpPr/>
          <p:nvPr/>
        </p:nvSpPr>
        <p:spPr>
          <a:xfrm rot="1523852">
            <a:off x="4339469" y="1230970"/>
            <a:ext cx="61481" cy="33929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275CB7FD-1840-31A8-F915-7070F8A61F76}"/>
              </a:ext>
            </a:extLst>
          </p:cNvPr>
          <p:cNvSpPr/>
          <p:nvPr/>
        </p:nvSpPr>
        <p:spPr>
          <a:xfrm>
            <a:off x="6089383" y="1357007"/>
            <a:ext cx="45719" cy="16609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850" y="538803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  результатов освоения программного материала воспитанниками всех групп  по образовательной области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45114037"/>
              </p:ext>
            </p:extLst>
          </p:nvPr>
        </p:nvGraphicFramePr>
        <p:xfrm>
          <a:off x="1113182" y="2213112"/>
          <a:ext cx="4267201" cy="382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08505852"/>
              </p:ext>
            </p:extLst>
          </p:nvPr>
        </p:nvGraphicFramePr>
        <p:xfrm>
          <a:off x="6635091" y="2213112"/>
          <a:ext cx="4267201" cy="388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69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1796" y="4616773"/>
            <a:ext cx="2841173" cy="977522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праздник, приуроченный к 23 февраля "Дню защитника Отечества"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8986" y="127986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72" y="1484905"/>
            <a:ext cx="2483660" cy="24836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" r="4953" b="21975"/>
          <a:stretch/>
        </p:blipFill>
        <p:spPr>
          <a:xfrm>
            <a:off x="6618628" y="1484905"/>
            <a:ext cx="2054341" cy="24836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/>
          <a:stretch/>
        </p:blipFill>
        <p:spPr>
          <a:xfrm>
            <a:off x="3953466" y="3585590"/>
            <a:ext cx="1767923" cy="2885661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96375" y="5594295"/>
            <a:ext cx="28757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досуг "В гости к Деду Морозу"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8897639" y="1453868"/>
            <a:ext cx="2483660" cy="3863856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pic>
        <p:nvPicPr>
          <p:cNvPr id="12" name="Рисунок 11"/>
          <p:cNvPicPr/>
          <p:nvPr/>
        </p:nvPicPr>
        <p:blipFill rotWithShape="1">
          <a:blip r:embed="rId7"/>
          <a:srcRect b="1394"/>
          <a:stretch/>
        </p:blipFill>
        <p:spPr bwMode="auto">
          <a:xfrm>
            <a:off x="696375" y="1484905"/>
            <a:ext cx="2986127" cy="3689261"/>
          </a:xfrm>
          <a:prstGeom prst="rect">
            <a:avLst/>
          </a:prstGeom>
          <a:ln w="19050"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90888" y="5418365"/>
            <a:ext cx="235120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«Космическая эра»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9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6010" y="5572265"/>
            <a:ext cx="3200399" cy="646331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«Малые олимпийские игры»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5850" y="366524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sp>
        <p:nvSpPr>
          <p:cNvPr id="5" name="AutoShape 2" descr="blob:https://web.telegram.org/2ecb2b9d-7e7f-4aa8-a316-b4bb5b6628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telegram.org/2ecb2b9d-7e7f-4aa8-a316-b4bb5b66286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2" y="1695844"/>
            <a:ext cx="2864956" cy="3819941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9" y="1646697"/>
            <a:ext cx="2915479" cy="3887306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95798" y="5568146"/>
            <a:ext cx="32003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«День здоровья»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836" y="1665358"/>
            <a:ext cx="2915479" cy="388730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29836" y="5568146"/>
            <a:ext cx="303757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«Встреча весны»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614" y="101482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62" y="1393351"/>
            <a:ext cx="4347498" cy="3353927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803062" y="4744616"/>
            <a:ext cx="4347498" cy="14850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 по хоккею в валенках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зачёт Спартакиады дошкольных образовательных учреждений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Невельского городского округа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место)</a:t>
            </a:r>
          </a:p>
          <a:p>
            <a:pPr algn="ctr"/>
            <a:endParaRPr lang="ru-RU" sz="10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7692" b="82"/>
          <a:stretch/>
        </p:blipFill>
        <p:spPr>
          <a:xfrm>
            <a:off x="921351" y="1393351"/>
            <a:ext cx="2739369" cy="3583228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5" t="-361" r="12048" b="361"/>
          <a:stretch/>
        </p:blipFill>
        <p:spPr>
          <a:xfrm>
            <a:off x="8338330" y="1393351"/>
            <a:ext cx="3069547" cy="303802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203567" y="4431374"/>
            <a:ext cx="3339075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Лично-командные соревнования по общей, физической подготовке по 5 видам ВФСК (ГТО) в зачёт Спартакиады дошкольных образовательных учреждений Невельского городского округа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1351" y="4737431"/>
            <a:ext cx="2739369" cy="1485022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Районные соревнования в рамках празднования Всероссийского                     «Дня снега»</a:t>
            </a:r>
          </a:p>
          <a:p>
            <a:pPr>
              <a:lnSpc>
                <a:spcPct val="100000"/>
              </a:lnSpc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0" y="543339"/>
            <a:ext cx="10853785" cy="28856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sz="3100" b="1" dirty="0">
              <a:solidFill>
                <a:srgbClr val="19656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633" y="132522"/>
            <a:ext cx="108140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ходе работы по физкультурно-спортивному направлению  за  2022-2023  учебный год наш детский сад принял участие   в следующих мероприятиях и  муниципальных, областных и Всероссийских конкурсах: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02" y="1451665"/>
            <a:ext cx="3432311" cy="4576415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3" y="1467064"/>
            <a:ext cx="3187615" cy="425015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34632" y="5390936"/>
            <a:ext cx="317707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массовая лыжная гонка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«Лыжня России»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08" y="1493075"/>
            <a:ext cx="3168106" cy="4224143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240808" y="5585054"/>
            <a:ext cx="316810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«Формула жизни»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0102" y="5126352"/>
            <a:ext cx="3432312" cy="1117127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этап Спартакиады дошкольных образовательных учреждений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Невельского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округа, соревнования по лыжным гонкам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место)</a:t>
            </a:r>
          </a:p>
        </p:txBody>
      </p:sp>
    </p:spTree>
    <p:extLst>
      <p:ext uri="{BB962C8B-B14F-4D97-AF65-F5344CB8AC3E}">
        <p14:creationId xmlns:p14="http://schemas.microsoft.com/office/powerpoint/2010/main" val="164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93CD8"/>
      </a:hlink>
      <a:folHlink>
        <a:srgbClr val="2BAEA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851</Words>
  <Application>Microsoft Office PowerPoint</Application>
  <PresentationFormat>Произвольный</PresentationFormat>
  <Paragraphs>138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                                          </vt:lpstr>
      <vt:lpstr>                                                            </vt:lpstr>
      <vt:lpstr>Презентация PowerPoint</vt:lpstr>
      <vt:lpstr>Презентация PowerPoint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                                                            </vt:lpstr>
      <vt:lpstr>Презентация PowerPoint</vt:lpstr>
      <vt:lpstr>Презентация PowerPoint</vt:lpstr>
      <vt:lpstr>Презентация PowerPoint</vt:lpstr>
      <vt:lpstr>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Любовникова</dc:creator>
  <cp:lastModifiedBy>User Windows</cp:lastModifiedBy>
  <cp:revision>88</cp:revision>
  <dcterms:created xsi:type="dcterms:W3CDTF">2019-01-07T09:13:33Z</dcterms:created>
  <dcterms:modified xsi:type="dcterms:W3CDTF">2023-10-24T06:56:32Z</dcterms:modified>
</cp:coreProperties>
</file>