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63" r:id="rId5"/>
    <p:sldId id="259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15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feed?section=search&amp;q=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357166"/>
            <a:ext cx="8072494" cy="2857520"/>
          </a:xfrm>
        </p:spPr>
        <p:txBody>
          <a:bodyPr>
            <a:noAutofit/>
          </a:bodyPr>
          <a:lstStyle/>
          <a:p>
            <a:pPr lvl="0" algn="ctr"/>
            <a:r>
              <a:rPr lang="ru-RU" sz="1800" i="1" dirty="0" smtClean="0">
                <a:solidFill>
                  <a:srgbClr val="FF0000"/>
                </a:solidFill>
                <a:latin typeface="Arial Black" pitchFamily="34" charset="0"/>
              </a:rPr>
              <a:t>ГБУ СО «Красноармейский центр социальной помощи семье и детям «Семья»</a:t>
            </a:r>
            <a:r>
              <a:rPr lang="ru-RU" sz="1800" i="1" dirty="0" smtClean="0">
                <a:latin typeface="Arial Black" pitchFamily="34" charset="0"/>
              </a:rPr>
              <a:t/>
            </a:r>
            <a:br>
              <a:rPr lang="ru-RU" sz="1800" i="1" dirty="0" smtClean="0">
                <a:latin typeface="Arial Black" pitchFamily="34" charset="0"/>
              </a:rPr>
            </a:br>
            <a:r>
              <a:rPr lang="ru-RU" sz="1800" i="1" dirty="0" smtClean="0">
                <a:latin typeface="Arial Black" pitchFamily="34" charset="0"/>
              </a:rPr>
              <a:t/>
            </a:r>
            <a:br>
              <a:rPr lang="ru-RU" sz="1800" i="1" dirty="0" smtClean="0">
                <a:latin typeface="Arial Black" pitchFamily="34" charset="0"/>
              </a:rPr>
            </a:br>
            <a:r>
              <a:rPr lang="ru-RU" sz="3200" i="1" dirty="0" smtClean="0">
                <a:latin typeface="Arial Black" pitchFamily="34" charset="0"/>
              </a:rPr>
              <a:t/>
            </a:r>
            <a:br>
              <a:rPr lang="ru-RU" sz="3200" i="1" dirty="0" smtClean="0">
                <a:latin typeface="Arial Black" pitchFamily="34" charset="0"/>
              </a:rPr>
            </a:br>
            <a:r>
              <a:rPr lang="ru-RU" sz="3200" i="1" dirty="0" smtClean="0">
                <a:latin typeface="Arial Black" pitchFamily="34" charset="0"/>
              </a:rPr>
              <a:t>Интернет - челлендж «Сделай шаг навстречу!»</a:t>
            </a:r>
            <a:br>
              <a:rPr lang="ru-RU" sz="3200" i="1" dirty="0" smtClean="0">
                <a:latin typeface="Arial Black" pitchFamily="34" charset="0"/>
              </a:rPr>
            </a:br>
            <a:r>
              <a:rPr lang="ru-RU" sz="3200" i="1" dirty="0" smtClean="0">
                <a:latin typeface="Arial Black" pitchFamily="34" charset="0"/>
                <a:hlinkClick r:id="rId2"/>
              </a:rPr>
              <a:t>#челенджсделайшагнавстречу</a:t>
            </a:r>
            <a:r>
              <a:rPr lang="ru-RU" sz="3200" i="1" dirty="0" smtClean="0"/>
              <a:t> </a:t>
            </a:r>
            <a:endParaRPr lang="ru-RU" sz="32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3357562"/>
            <a:ext cx="8358246" cy="3071834"/>
          </a:xfrm>
        </p:spPr>
        <p:txBody>
          <a:bodyPr>
            <a:noAutofit/>
          </a:bodyPr>
          <a:lstStyle/>
          <a:p>
            <a:pPr algn="ctr"/>
            <a:r>
              <a:rPr lang="ru-RU" sz="3600" i="1" dirty="0" smtClean="0">
                <a:solidFill>
                  <a:srgbClr val="FF0000"/>
                </a:solidFill>
                <a:latin typeface="Arial Black" pitchFamily="34" charset="0"/>
              </a:rPr>
              <a:t> Подростки читают стихи собственного и заимствованного сочинения о детском телефоне доверия с номером 8-800-2000-122 </a:t>
            </a:r>
            <a:endParaRPr lang="ru-RU" sz="3600" i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428604"/>
            <a:ext cx="8286808" cy="5643602"/>
          </a:xfrm>
        </p:spPr>
        <p:txBody>
          <a:bodyPr>
            <a:noAutofit/>
          </a:bodyPr>
          <a:lstStyle/>
          <a:p>
            <a:pPr algn="just"/>
            <a:endParaRPr lang="ru-RU" sz="2400" i="1" dirty="0" smtClean="0">
              <a:solidFill>
                <a:srgbClr val="7030A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/>
            <a:r>
              <a:rPr lang="ru-RU" sz="2400" i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рамках информационно–просветительской кампании «Оглянись, ты не один!» с 23.01.2023 по 06.02.2023 в социальной сети Вконтакте проведен интернет–</a:t>
            </a:r>
            <a:r>
              <a:rPr lang="ru-RU" sz="2400" i="1" dirty="0" err="1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челлендж</a:t>
            </a:r>
            <a:r>
              <a:rPr lang="ru-RU" sz="2400" i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«Сделай шаг навстречу!» #челенджсделайшагнавстречу </a:t>
            </a:r>
          </a:p>
          <a:p>
            <a:pPr algn="just">
              <a:buNone/>
            </a:pPr>
            <a:r>
              <a:rPr lang="ru-RU" sz="2400" i="1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endParaRPr lang="ru-RU" sz="2400" i="1" dirty="0" smtClean="0">
              <a:solidFill>
                <a:srgbClr val="7030A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/>
            <a:r>
              <a:rPr lang="ru-RU" sz="2400" i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 интернет - челлендже приняли  участие дети из семей, состоящих на социальном обслуживании, несовершеннолетние, проходящие реабилитацию в стационарном отделении центра «Семья», волонтеры команды «Росток доброты», дети сотрудников центра, учащиеся школ города – всего 21 участник</a:t>
            </a:r>
          </a:p>
          <a:p>
            <a:pPr algn="ctr"/>
            <a:endParaRPr lang="ru-RU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142852"/>
            <a:ext cx="8358246" cy="35719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      Участники челленджа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358246" cy="592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642918"/>
            <a:ext cx="800105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928794" y="0"/>
            <a:ext cx="66437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челленджа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rcRect l="17160" t="6674" r="52729" b="20850"/>
          <a:stretch>
            <a:fillRect/>
          </a:stretch>
        </p:blipFill>
        <p:spPr bwMode="auto">
          <a:xfrm>
            <a:off x="6215074" y="714356"/>
            <a:ext cx="2214524" cy="24171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21453" t="8098" r="50890" b="21081"/>
          <a:stretch>
            <a:fillRect/>
          </a:stretch>
        </p:blipFill>
        <p:spPr bwMode="auto">
          <a:xfrm>
            <a:off x="928662" y="714356"/>
            <a:ext cx="1857388" cy="23615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4" cstate="print"/>
          <a:srcRect l="2886" t="11193" r="54163" b="19968"/>
          <a:stretch>
            <a:fillRect/>
          </a:stretch>
        </p:blipFill>
        <p:spPr bwMode="auto">
          <a:xfrm>
            <a:off x="6143636" y="3643314"/>
            <a:ext cx="2546985" cy="22979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/>
          <p:nvPr/>
        </p:nvPicPr>
        <p:blipFill>
          <a:blip r:embed="rId5" cstate="print"/>
          <a:srcRect l="11437" t="6905" r="45710" b="25000"/>
          <a:stretch>
            <a:fillRect/>
          </a:stretch>
        </p:blipFill>
        <p:spPr bwMode="auto">
          <a:xfrm>
            <a:off x="714348" y="3643314"/>
            <a:ext cx="2549221" cy="2274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6" cstate="print"/>
          <a:srcRect l="19532" t="7126" r="51464" b="23809"/>
          <a:stretch>
            <a:fillRect/>
          </a:stretch>
        </p:blipFill>
        <p:spPr bwMode="auto">
          <a:xfrm>
            <a:off x="3643306" y="2071678"/>
            <a:ext cx="2004388" cy="28264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2920" y="0"/>
            <a:ext cx="8183880" cy="500042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>Участники челленджа</a:t>
            </a:r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19375" t="9287" r="51433" b="11129"/>
          <a:stretch>
            <a:fillRect/>
          </a:stretch>
        </p:blipFill>
        <p:spPr bwMode="auto">
          <a:xfrm>
            <a:off x="3714744" y="785794"/>
            <a:ext cx="2332951" cy="38766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3"/>
          <a:srcRect l="22231" t="4993" r="53720" b="18442"/>
          <a:stretch>
            <a:fillRect/>
          </a:stretch>
        </p:blipFill>
        <p:spPr bwMode="auto">
          <a:xfrm>
            <a:off x="6357950" y="2643182"/>
            <a:ext cx="2142467" cy="33575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4" cstate="print"/>
          <a:srcRect l="18868" t="3571" r="51515" b="21850"/>
          <a:stretch>
            <a:fillRect/>
          </a:stretch>
        </p:blipFill>
        <p:spPr bwMode="auto">
          <a:xfrm>
            <a:off x="642910" y="3643314"/>
            <a:ext cx="2000264" cy="25717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2920" y="71414"/>
            <a:ext cx="8183880" cy="428628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Участники челленджа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5" cstate="print"/>
          <a:srcRect l="19758" t="8828" r="53470" b="13866"/>
          <a:stretch>
            <a:fillRect/>
          </a:stretch>
        </p:blipFill>
        <p:spPr bwMode="auto">
          <a:xfrm>
            <a:off x="1142976" y="571480"/>
            <a:ext cx="2000264" cy="27905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Косарева ЕВ\Desktop\информационные кампании 2023г\00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286808" cy="5357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0416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b="1" i="1" dirty="0" smtClean="0">
                <a:solidFill>
                  <a:srgbClr val="FF0000"/>
                </a:solidFill>
              </a:rPr>
              <a:t>            Спасибо!!!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Косарева ЕВ\Desktop\информационные кампании 2023г\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58742" y="-13787558"/>
            <a:ext cx="19507200" cy="109728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86</TotalTime>
  <Words>66</Words>
  <PresentationFormat>Экран (4:3)</PresentationFormat>
  <Paragraphs>11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Аспект</vt:lpstr>
      <vt:lpstr>ГБУ СО «Красноармейский центр социальной помощи семье и детям «Семья»   Интернет - челлендж «Сделай шаг навстречу!» #челенджсделайшагнавстречу </vt:lpstr>
      <vt:lpstr>Слайд 2</vt:lpstr>
      <vt:lpstr>      Участники челленджа</vt:lpstr>
      <vt:lpstr>Слайд 4</vt:lpstr>
      <vt:lpstr>  Участники челленджа</vt:lpstr>
      <vt:lpstr>Участники челленджа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интернет - челлендж «Сделай шаг навстречу!» #челенджсделайшагнавстречу, </dc:title>
  <dc:creator>Косарева ЕВ</dc:creator>
  <cp:lastModifiedBy>Пользователь Windows</cp:lastModifiedBy>
  <cp:revision>16</cp:revision>
  <dcterms:created xsi:type="dcterms:W3CDTF">2023-02-13T10:29:43Z</dcterms:created>
  <dcterms:modified xsi:type="dcterms:W3CDTF">2023-06-15T11:40:40Z</dcterms:modified>
</cp:coreProperties>
</file>