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25" r:id="rId2"/>
    <p:sldId id="362" r:id="rId3"/>
    <p:sldId id="354" r:id="rId4"/>
    <p:sldId id="370" r:id="rId5"/>
    <p:sldId id="331" r:id="rId6"/>
    <p:sldId id="371" r:id="rId7"/>
    <p:sldId id="364" r:id="rId8"/>
    <p:sldId id="365" r:id="rId9"/>
    <p:sldId id="366" r:id="rId10"/>
    <p:sldId id="372" r:id="rId11"/>
    <p:sldId id="373" r:id="rId12"/>
    <p:sldId id="374" r:id="rId13"/>
    <p:sldId id="359" r:id="rId14"/>
    <p:sldId id="349" r:id="rId15"/>
    <p:sldId id="375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7F6"/>
    <a:srgbClr val="81DEFF"/>
    <a:srgbClr val="ABE4E7"/>
    <a:srgbClr val="9B3B52"/>
    <a:srgbClr val="3FC2C9"/>
    <a:srgbClr val="004C64"/>
    <a:srgbClr val="096A7D"/>
    <a:srgbClr val="80BFB7"/>
    <a:srgbClr val="EEF7E9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65C5B-D3F1-43EB-B9D4-38B0503313F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967168-9549-4B93-9445-386B5139EA1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ППк</a:t>
          </a:r>
          <a:endParaRPr lang="ru-RU" sz="2000" dirty="0"/>
        </a:p>
      </dgm:t>
    </dgm:pt>
    <dgm:pt modelId="{2D075516-8EC9-45D3-AF41-2AA6BCCB3F28}" type="parTrans" cxnId="{54263EDD-0F29-4687-B007-A99F583D4968}">
      <dgm:prSet/>
      <dgm:spPr/>
      <dgm:t>
        <a:bodyPr/>
        <a:lstStyle/>
        <a:p>
          <a:endParaRPr lang="ru-RU"/>
        </a:p>
      </dgm:t>
    </dgm:pt>
    <dgm:pt modelId="{DB910C02-740E-4EF9-A4C8-61E3E0C06FF3}" type="sibTrans" cxnId="{54263EDD-0F29-4687-B007-A99F583D4968}">
      <dgm:prSet/>
      <dgm:spPr/>
      <dgm:t>
        <a:bodyPr/>
        <a:lstStyle/>
        <a:p>
          <a:endParaRPr lang="ru-RU"/>
        </a:p>
      </dgm:t>
    </dgm:pt>
    <dgm:pt modelId="{5E3DD7D4-1517-404A-AEF9-D85620BD2897}">
      <dgm:prSet phldrT="[Текст]" custT="1"/>
      <dgm:spPr>
        <a:solidFill>
          <a:srgbClr val="81DEFF">
            <a:alpha val="89804"/>
          </a:srgbClr>
        </a:solidFill>
      </dgm:spPr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ТПМПК</a:t>
          </a:r>
          <a:endParaRPr lang="ru-RU" sz="1800" dirty="0"/>
        </a:p>
      </dgm:t>
    </dgm:pt>
    <dgm:pt modelId="{41AA21D4-7E25-47AD-9E25-8E45E1FF71F6}" type="parTrans" cxnId="{2BB92157-CA97-4A6F-82B5-D3F68006CE65}">
      <dgm:prSet/>
      <dgm:spPr/>
      <dgm:t>
        <a:bodyPr/>
        <a:lstStyle/>
        <a:p>
          <a:endParaRPr lang="ru-RU"/>
        </a:p>
      </dgm:t>
    </dgm:pt>
    <dgm:pt modelId="{91710392-10E2-4BA5-ABA5-C6E110255474}" type="sibTrans" cxnId="{2BB92157-CA97-4A6F-82B5-D3F68006CE65}">
      <dgm:prSet/>
      <dgm:spPr/>
      <dgm:t>
        <a:bodyPr/>
        <a:lstStyle/>
        <a:p>
          <a:endParaRPr lang="ru-RU"/>
        </a:p>
      </dgm:t>
    </dgm:pt>
    <dgm:pt modelId="{00B4A72F-402C-4152-A520-18ADEE2F8C4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ранней помощи</a:t>
          </a:r>
          <a:endParaRPr lang="ru-RU" sz="2000" dirty="0"/>
        </a:p>
      </dgm:t>
    </dgm:pt>
    <dgm:pt modelId="{2E7DB3C3-0B96-4917-8162-4F059BB5F7D8}" type="parTrans" cxnId="{12E90572-3AC8-488B-B15A-A5AD21A467BA}">
      <dgm:prSet/>
      <dgm:spPr/>
      <dgm:t>
        <a:bodyPr/>
        <a:lstStyle/>
        <a:p>
          <a:endParaRPr lang="ru-RU"/>
        </a:p>
      </dgm:t>
    </dgm:pt>
    <dgm:pt modelId="{75D748E1-CA32-4C7C-9B40-3E956488F386}" type="sibTrans" cxnId="{12E90572-3AC8-488B-B15A-A5AD21A467BA}">
      <dgm:prSet/>
      <dgm:spPr/>
      <dgm:t>
        <a:bodyPr/>
        <a:lstStyle/>
        <a:p>
          <a:endParaRPr lang="ru-RU"/>
        </a:p>
      </dgm:t>
    </dgm:pt>
    <dgm:pt modelId="{23CD1F70-F678-406F-A301-6FC2861F65F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лекотеки</a:t>
          </a:r>
          <a:r>
            <a:rPr lang="ru-RU" sz="2000" b="1" dirty="0" smtClean="0"/>
            <a:t> </a:t>
          </a:r>
          <a:endParaRPr lang="ru-RU" sz="2000" dirty="0"/>
        </a:p>
      </dgm:t>
    </dgm:pt>
    <dgm:pt modelId="{53CA3B1F-0E59-4C13-A51B-0F68D815742B}" type="parTrans" cxnId="{A142A0E6-D71A-45B5-B1DF-9312BD401A5D}">
      <dgm:prSet/>
      <dgm:spPr/>
      <dgm:t>
        <a:bodyPr/>
        <a:lstStyle/>
        <a:p>
          <a:endParaRPr lang="ru-RU"/>
        </a:p>
      </dgm:t>
    </dgm:pt>
    <dgm:pt modelId="{9502367F-1E89-4AE8-9BF4-DCEAA4911EC1}" type="sibTrans" cxnId="{A142A0E6-D71A-45B5-B1DF-9312BD401A5D}">
      <dgm:prSet/>
      <dgm:spPr/>
      <dgm:t>
        <a:bodyPr/>
        <a:lstStyle/>
        <a:p>
          <a:endParaRPr lang="ru-RU"/>
        </a:p>
      </dgm:t>
    </dgm:pt>
    <dgm:pt modelId="{13AC9D6B-425B-4C1C-A21E-4BA9F2088F58}">
      <dgm:prSet/>
      <dgm:spPr/>
      <dgm:t>
        <a:bodyPr/>
        <a:lstStyle/>
        <a:p>
          <a:endParaRPr lang="ru-RU"/>
        </a:p>
      </dgm:t>
    </dgm:pt>
    <dgm:pt modelId="{F66555D6-D0FD-49B4-B27B-B7A7A13F6ECE}" type="parTrans" cxnId="{27F255C8-FEE0-4176-BB3A-5E65B4E731B6}">
      <dgm:prSet/>
      <dgm:spPr/>
      <dgm:t>
        <a:bodyPr/>
        <a:lstStyle/>
        <a:p>
          <a:endParaRPr lang="ru-RU"/>
        </a:p>
      </dgm:t>
    </dgm:pt>
    <dgm:pt modelId="{324BB464-E67A-4DD9-B573-81CE6B4735E9}" type="sibTrans" cxnId="{27F255C8-FEE0-4176-BB3A-5E65B4E731B6}">
      <dgm:prSet/>
      <dgm:spPr/>
      <dgm:t>
        <a:bodyPr/>
        <a:lstStyle/>
        <a:p>
          <a:endParaRPr lang="ru-RU"/>
        </a:p>
      </dgm:t>
    </dgm:pt>
    <dgm:pt modelId="{0EDD149F-5ABF-40F9-9A46-E839C94B323D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медицинские учреждения города</a:t>
          </a:r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1354BCF9-B670-4EC7-B5E1-713237100D26}" type="parTrans" cxnId="{679D3FC3-7094-4747-861E-2D838987F9BF}">
      <dgm:prSet/>
      <dgm:spPr/>
      <dgm:t>
        <a:bodyPr/>
        <a:lstStyle/>
        <a:p>
          <a:endParaRPr lang="ru-RU"/>
        </a:p>
      </dgm:t>
    </dgm:pt>
    <dgm:pt modelId="{2665F688-3539-4556-AE36-5DA5DFCCABEC}" type="sibTrans" cxnId="{679D3FC3-7094-4747-861E-2D838987F9BF}">
      <dgm:prSet/>
      <dgm:spPr/>
      <dgm:t>
        <a:bodyPr/>
        <a:lstStyle/>
        <a:p>
          <a:endParaRPr lang="ru-RU"/>
        </a:p>
      </dgm:t>
    </dgm:pt>
    <dgm:pt modelId="{165A366D-5E30-41B4-BF74-AC2C177469EC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r"/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F84EA358-D4D1-4723-9C0D-ABDC4C5D29EB}" type="parTrans" cxnId="{61876BC5-8609-438F-AD3E-976D39655A11}">
      <dgm:prSet/>
      <dgm:spPr/>
      <dgm:t>
        <a:bodyPr/>
        <a:lstStyle/>
        <a:p>
          <a:endParaRPr lang="ru-RU"/>
        </a:p>
      </dgm:t>
    </dgm:pt>
    <dgm:pt modelId="{530E04B2-7556-4A61-A493-5E9AD20FBE3E}" type="sibTrans" cxnId="{61876BC5-8609-438F-AD3E-976D39655A11}">
      <dgm:prSet/>
      <dgm:spPr/>
      <dgm:t>
        <a:bodyPr/>
        <a:lstStyle/>
        <a:p>
          <a:endParaRPr lang="ru-RU"/>
        </a:p>
      </dgm:t>
    </dgm:pt>
    <dgm:pt modelId="{EA874BD3-0E31-4CEB-B0F1-4F8E3E1CC289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674C38E7-921C-4F43-BD71-7C39F90CF503}" type="parTrans" cxnId="{7672FBA1-E3B4-41D6-B41D-399AED7F0754}">
      <dgm:prSet/>
      <dgm:spPr/>
      <dgm:t>
        <a:bodyPr/>
        <a:lstStyle/>
        <a:p>
          <a:endParaRPr lang="ru-RU"/>
        </a:p>
      </dgm:t>
    </dgm:pt>
    <dgm:pt modelId="{D926B13F-80AB-40E6-9089-B352424DC8F3}" type="sibTrans" cxnId="{7672FBA1-E3B4-41D6-B41D-399AED7F0754}">
      <dgm:prSet/>
      <dgm:spPr/>
      <dgm:t>
        <a:bodyPr/>
        <a:lstStyle/>
        <a:p>
          <a:endParaRPr lang="ru-RU"/>
        </a:p>
      </dgm:t>
    </dgm:pt>
    <dgm:pt modelId="{C796E363-9C43-42CA-8B5E-1B0291ABA5AA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медицинские учреждения города  </a:t>
          </a:r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EC1907D5-647D-4671-B967-460C67C88F8E}" type="parTrans" cxnId="{A568A888-9F57-48E6-BBCE-300A0509F007}">
      <dgm:prSet/>
      <dgm:spPr/>
      <dgm:t>
        <a:bodyPr/>
        <a:lstStyle/>
        <a:p>
          <a:endParaRPr lang="ru-RU"/>
        </a:p>
      </dgm:t>
    </dgm:pt>
    <dgm:pt modelId="{8F28F90F-43F9-4DFA-B0AD-4D3DA8769091}" type="sibTrans" cxnId="{A568A888-9F57-48E6-BBCE-300A0509F007}">
      <dgm:prSet/>
      <dgm:spPr/>
      <dgm:t>
        <a:bodyPr/>
        <a:lstStyle/>
        <a:p>
          <a:endParaRPr lang="ru-RU"/>
        </a:p>
      </dgm:t>
    </dgm:pt>
    <dgm:pt modelId="{70FE8A13-044B-49FB-85C8-A60F6C9B1EFA}">
      <dgm:prSet custT="1"/>
      <dgm:spPr/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0043BCC2-3E3E-4BBD-AD17-F75A7E1D04CF}" type="parTrans" cxnId="{91EBB9A6-90BA-4114-ABCC-57BE62065141}">
      <dgm:prSet/>
      <dgm:spPr/>
      <dgm:t>
        <a:bodyPr/>
        <a:lstStyle/>
        <a:p>
          <a:endParaRPr lang="ru-RU"/>
        </a:p>
      </dgm:t>
    </dgm:pt>
    <dgm:pt modelId="{FC35DF2C-FA03-482F-B7F2-9927E892E0C5}" type="sibTrans" cxnId="{91EBB9A6-90BA-4114-ABCC-57BE62065141}">
      <dgm:prSet/>
      <dgm:spPr/>
      <dgm:t>
        <a:bodyPr/>
        <a:lstStyle/>
        <a:p>
          <a:endParaRPr lang="ru-RU"/>
        </a:p>
      </dgm:t>
    </dgm:pt>
    <dgm:pt modelId="{4EAF021F-21B8-4B45-872E-11FBF995282A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46D13A8D-E398-4D0E-BCB6-F115CE297B95}" type="parTrans" cxnId="{84C0067F-F985-4B52-9ADC-C63505159E45}">
      <dgm:prSet/>
      <dgm:spPr/>
      <dgm:t>
        <a:bodyPr/>
        <a:lstStyle/>
        <a:p>
          <a:endParaRPr lang="ru-RU"/>
        </a:p>
      </dgm:t>
    </dgm:pt>
    <dgm:pt modelId="{ED122946-4BAD-48A4-85D1-3A14AAB7B37E}" type="sibTrans" cxnId="{84C0067F-F985-4B52-9ADC-C63505159E45}">
      <dgm:prSet/>
      <dgm:spPr/>
      <dgm:t>
        <a:bodyPr/>
        <a:lstStyle/>
        <a:p>
          <a:endParaRPr lang="ru-RU"/>
        </a:p>
      </dgm:t>
    </dgm:pt>
    <dgm:pt modelId="{4AA2C94B-F055-42E7-9E29-42F9235A8801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r"/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C21B98FE-4A76-409E-9BAC-D4A2C2F8E21C}" type="parTrans" cxnId="{F96BB11D-F1CF-4C7D-92B9-3FE26CAC5BBF}">
      <dgm:prSet/>
      <dgm:spPr/>
      <dgm:t>
        <a:bodyPr/>
        <a:lstStyle/>
        <a:p>
          <a:endParaRPr lang="ru-RU"/>
        </a:p>
      </dgm:t>
    </dgm:pt>
    <dgm:pt modelId="{E8DB408D-848B-4745-8711-21A48B18B77E}" type="sibTrans" cxnId="{F96BB11D-F1CF-4C7D-92B9-3FE26CAC5BBF}">
      <dgm:prSet/>
      <dgm:spPr/>
      <dgm:t>
        <a:bodyPr/>
        <a:lstStyle/>
        <a:p>
          <a:endParaRPr lang="ru-RU"/>
        </a:p>
      </dgm:t>
    </dgm:pt>
    <dgm:pt modelId="{3B96A853-C7CC-4B72-93C2-AFFB3D372D15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ТПМПК</a:t>
          </a:r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C5B04916-A9CF-4D0D-BA28-3D6B88C5CA8B}" type="parTrans" cxnId="{F2B01751-DA0D-435E-9565-ADBC341F9694}">
      <dgm:prSet/>
      <dgm:spPr/>
      <dgm:t>
        <a:bodyPr/>
        <a:lstStyle/>
        <a:p>
          <a:endParaRPr lang="ru-RU"/>
        </a:p>
      </dgm:t>
    </dgm:pt>
    <dgm:pt modelId="{EDCADBF7-4FED-44A4-AED6-DAB535854D53}" type="sibTrans" cxnId="{F2B01751-DA0D-435E-9565-ADBC341F9694}">
      <dgm:prSet/>
      <dgm:spPr/>
      <dgm:t>
        <a:bodyPr/>
        <a:lstStyle/>
        <a:p>
          <a:endParaRPr lang="ru-RU"/>
        </a:p>
      </dgm:t>
    </dgm:pt>
    <dgm:pt modelId="{2CE5F724-5194-4AE3-8FFE-9B25EDB20290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ТПМПК</a:t>
          </a:r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ABAB62BD-CFD1-403D-BD01-7BE5C1E9F9EB}" type="parTrans" cxnId="{4C3DACF4-7136-450B-9E1E-D5858C3735D9}">
      <dgm:prSet/>
      <dgm:spPr/>
      <dgm:t>
        <a:bodyPr/>
        <a:lstStyle/>
        <a:p>
          <a:endParaRPr lang="ru-RU"/>
        </a:p>
      </dgm:t>
    </dgm:pt>
    <dgm:pt modelId="{0C9BC894-DCD0-4EB7-A322-1E16861CC303}" type="sibTrans" cxnId="{4C3DACF4-7136-450B-9E1E-D5858C3735D9}">
      <dgm:prSet/>
      <dgm:spPr/>
      <dgm:t>
        <a:bodyPr/>
        <a:lstStyle/>
        <a:p>
          <a:endParaRPr lang="ru-RU"/>
        </a:p>
      </dgm:t>
    </dgm:pt>
    <dgm:pt modelId="{3F383A89-B527-48FA-91B9-7812C87DC6B1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52FD842C-427C-49AB-AA65-93C95FE87FF3}" type="parTrans" cxnId="{8649B37F-9715-43A9-9B08-65E76767536C}">
      <dgm:prSet/>
      <dgm:spPr/>
      <dgm:t>
        <a:bodyPr/>
        <a:lstStyle/>
        <a:p>
          <a:endParaRPr lang="ru-RU"/>
        </a:p>
      </dgm:t>
    </dgm:pt>
    <dgm:pt modelId="{D8086E6F-9265-41D4-ACF3-754BA9A5AFF6}" type="sibTrans" cxnId="{8649B37F-9715-43A9-9B08-65E76767536C}">
      <dgm:prSet/>
      <dgm:spPr/>
      <dgm:t>
        <a:bodyPr/>
        <a:lstStyle/>
        <a:p>
          <a:endParaRPr lang="ru-RU"/>
        </a:p>
      </dgm:t>
    </dgm:pt>
    <dgm:pt modelId="{047E9D93-A4AF-4391-B631-0481D7234A38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4A18ECF1-6F52-4F22-865D-145100A91390}" type="parTrans" cxnId="{D90ED49E-66A5-4C08-9056-6AAAF2336789}">
      <dgm:prSet/>
      <dgm:spPr/>
      <dgm:t>
        <a:bodyPr/>
        <a:lstStyle/>
        <a:p>
          <a:endParaRPr lang="ru-RU"/>
        </a:p>
      </dgm:t>
    </dgm:pt>
    <dgm:pt modelId="{FB66CD43-2081-48D0-A157-53075DCE3ED4}" type="sibTrans" cxnId="{D90ED49E-66A5-4C08-9056-6AAAF2336789}">
      <dgm:prSet/>
      <dgm:spPr/>
      <dgm:t>
        <a:bodyPr/>
        <a:lstStyle/>
        <a:p>
          <a:endParaRPr lang="ru-RU"/>
        </a:p>
      </dgm:t>
    </dgm:pt>
    <dgm:pt modelId="{E722AD03-DE25-4C44-8E51-3D54EA0EE40F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центра ППМС помощи</a:t>
          </a:r>
          <a:endParaRPr lang="ru-RU" sz="2000" dirty="0"/>
        </a:p>
      </dgm:t>
    </dgm:pt>
    <dgm:pt modelId="{968A4D08-C193-4001-8A99-3AFA50031153}" type="sibTrans" cxnId="{F7C83041-67CD-4981-97BD-462906CD57D1}">
      <dgm:prSet/>
      <dgm:spPr/>
      <dgm:t>
        <a:bodyPr/>
        <a:lstStyle/>
        <a:p>
          <a:endParaRPr lang="ru-RU"/>
        </a:p>
      </dgm:t>
    </dgm:pt>
    <dgm:pt modelId="{2308DE8D-AC9D-4E6E-AFF0-C5E4F3411FF6}" type="parTrans" cxnId="{F7C83041-67CD-4981-97BD-462906CD57D1}">
      <dgm:prSet/>
      <dgm:spPr/>
      <dgm:t>
        <a:bodyPr/>
        <a:lstStyle/>
        <a:p>
          <a:endParaRPr lang="ru-RU"/>
        </a:p>
      </dgm:t>
    </dgm:pt>
    <dgm:pt modelId="{15AE8189-D0E8-47CF-AA62-694F38424ED4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 «Центр диагностики и консультирования</a:t>
          </a:r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7CEF3114-3945-4DBA-B10B-1988FBB18CB3}" type="sibTrans" cxnId="{C81C1B22-1D60-451A-BAB9-8977F27D87EE}">
      <dgm:prSet/>
      <dgm:spPr/>
      <dgm:t>
        <a:bodyPr/>
        <a:lstStyle/>
        <a:p>
          <a:endParaRPr lang="ru-RU"/>
        </a:p>
      </dgm:t>
    </dgm:pt>
    <dgm:pt modelId="{149621C1-F4CC-4A32-8823-536593741165}" type="parTrans" cxnId="{C81C1B22-1D60-451A-BAB9-8977F27D87EE}">
      <dgm:prSet/>
      <dgm:spPr/>
      <dgm:t>
        <a:bodyPr/>
        <a:lstStyle/>
        <a:p>
          <a:endParaRPr lang="ru-RU"/>
        </a:p>
      </dgm:t>
    </dgm:pt>
    <dgm:pt modelId="{897898D4-9197-4060-96A4-5A20C5C2E8BA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ТПМПК</a:t>
          </a:r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B606CF1D-1295-4753-A4CA-46398590C7B5}" type="sibTrans" cxnId="{9790E857-A386-4D2F-B209-F06D9A206F2B}">
      <dgm:prSet/>
      <dgm:spPr/>
      <dgm:t>
        <a:bodyPr/>
        <a:lstStyle/>
        <a:p>
          <a:endParaRPr lang="ru-RU"/>
        </a:p>
      </dgm:t>
    </dgm:pt>
    <dgm:pt modelId="{95A63CD5-00E4-4979-8EDF-C67045AA3455}" type="parTrans" cxnId="{9790E857-A386-4D2F-B209-F06D9A206F2B}">
      <dgm:prSet/>
      <dgm:spPr/>
      <dgm:t>
        <a:bodyPr/>
        <a:lstStyle/>
        <a:p>
          <a:endParaRPr lang="ru-RU"/>
        </a:p>
      </dgm:t>
    </dgm:pt>
    <dgm:pt modelId="{A46A1680-F1D3-4250-A1F5-AADE7E600123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800" b="1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6A77F3-19D2-4025-8B2F-C0963A0E17DF}" type="sibTrans" cxnId="{4F0C1075-4229-4557-BB7D-FEB0CDD221AF}">
      <dgm:prSet/>
      <dgm:spPr/>
      <dgm:t>
        <a:bodyPr/>
        <a:lstStyle/>
        <a:p>
          <a:endParaRPr lang="ru-RU"/>
        </a:p>
      </dgm:t>
    </dgm:pt>
    <dgm:pt modelId="{F648E3E6-538E-47AB-A08C-AAF1AA1615CB}" type="parTrans" cxnId="{4F0C1075-4229-4557-BB7D-FEB0CDD221AF}">
      <dgm:prSet/>
      <dgm:spPr/>
      <dgm:t>
        <a:bodyPr/>
        <a:lstStyle/>
        <a:p>
          <a:endParaRPr lang="ru-RU"/>
        </a:p>
      </dgm:t>
    </dgm:pt>
    <dgm:pt modelId="{94F6D343-67FD-4053-9F26-BE43825B8201}" type="pres">
      <dgm:prSet presAssocID="{96065C5B-D3F1-43EB-B9D4-38B0503313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EC5EDD-352C-4809-8824-6EC1914071BC}" type="pres">
      <dgm:prSet presAssocID="{96065C5B-D3F1-43EB-B9D4-38B0503313F0}" presName="children" presStyleCnt="0"/>
      <dgm:spPr/>
    </dgm:pt>
    <dgm:pt modelId="{DD27E106-BD70-4981-AA69-4A6C00E49172}" type="pres">
      <dgm:prSet presAssocID="{96065C5B-D3F1-43EB-B9D4-38B0503313F0}" presName="child1group" presStyleCnt="0"/>
      <dgm:spPr/>
    </dgm:pt>
    <dgm:pt modelId="{E2F0BC6A-A09E-495C-86E3-4DD426BE0915}" type="pres">
      <dgm:prSet presAssocID="{96065C5B-D3F1-43EB-B9D4-38B0503313F0}" presName="child1" presStyleLbl="bgAcc1" presStyleIdx="0" presStyleCnt="4" custScaleX="158804" custScaleY="159081" custLinFactNeighborX="-7520" custLinFactNeighborY="7439"/>
      <dgm:spPr/>
      <dgm:t>
        <a:bodyPr/>
        <a:lstStyle/>
        <a:p>
          <a:endParaRPr lang="ru-RU"/>
        </a:p>
      </dgm:t>
    </dgm:pt>
    <dgm:pt modelId="{F1899182-FE12-4EF1-87FB-FD8E246D8D3B}" type="pres">
      <dgm:prSet presAssocID="{96065C5B-D3F1-43EB-B9D4-38B0503313F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3346A-6BEC-4000-93FB-51740A80DF47}" type="pres">
      <dgm:prSet presAssocID="{96065C5B-D3F1-43EB-B9D4-38B0503313F0}" presName="child2group" presStyleCnt="0"/>
      <dgm:spPr/>
    </dgm:pt>
    <dgm:pt modelId="{8D621E96-DE06-4B90-936A-D8BC12030ED1}" type="pres">
      <dgm:prSet presAssocID="{96065C5B-D3F1-43EB-B9D4-38B0503313F0}" presName="child2" presStyleLbl="bgAcc1" presStyleIdx="1" presStyleCnt="4" custScaleX="158804" custScaleY="161352" custLinFactNeighborX="7366" custLinFactNeighborY="6946"/>
      <dgm:spPr/>
      <dgm:t>
        <a:bodyPr/>
        <a:lstStyle/>
        <a:p>
          <a:endParaRPr lang="ru-RU"/>
        </a:p>
      </dgm:t>
    </dgm:pt>
    <dgm:pt modelId="{5AC2D02C-96C0-4ACC-907E-E53EBA16C6C2}" type="pres">
      <dgm:prSet presAssocID="{96065C5B-D3F1-43EB-B9D4-38B0503313F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1529E-7DF6-4DAA-8AD9-9D2FC35C2FCF}" type="pres">
      <dgm:prSet presAssocID="{96065C5B-D3F1-43EB-B9D4-38B0503313F0}" presName="child3group" presStyleCnt="0"/>
      <dgm:spPr/>
    </dgm:pt>
    <dgm:pt modelId="{FAB57FBA-F630-4387-A503-64E7AFA44C86}" type="pres">
      <dgm:prSet presAssocID="{96065C5B-D3F1-43EB-B9D4-38B0503313F0}" presName="child3" presStyleLbl="bgAcc1" presStyleIdx="2" presStyleCnt="4" custScaleX="158804" custScaleY="152416" custLinFactNeighborX="7186" custLinFactNeighborY="-26306"/>
      <dgm:spPr/>
      <dgm:t>
        <a:bodyPr/>
        <a:lstStyle/>
        <a:p>
          <a:endParaRPr lang="ru-RU"/>
        </a:p>
      </dgm:t>
    </dgm:pt>
    <dgm:pt modelId="{1E5C9BFF-4079-477D-B466-A3FFEB3491FE}" type="pres">
      <dgm:prSet presAssocID="{96065C5B-D3F1-43EB-B9D4-38B0503313F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5F34E-23E5-423A-8F95-0E7526DBBA37}" type="pres">
      <dgm:prSet presAssocID="{96065C5B-D3F1-43EB-B9D4-38B0503313F0}" presName="child4group" presStyleCnt="0"/>
      <dgm:spPr/>
    </dgm:pt>
    <dgm:pt modelId="{37837967-5CB8-42FB-B614-2037C30C0317}" type="pres">
      <dgm:prSet presAssocID="{96065C5B-D3F1-43EB-B9D4-38B0503313F0}" presName="child4" presStyleLbl="bgAcc1" presStyleIdx="3" presStyleCnt="4" custScaleX="158804" custScaleY="152179" custLinFactNeighborX="-7461" custLinFactNeighborY="-27722"/>
      <dgm:spPr/>
      <dgm:t>
        <a:bodyPr/>
        <a:lstStyle/>
        <a:p>
          <a:endParaRPr lang="ru-RU"/>
        </a:p>
      </dgm:t>
    </dgm:pt>
    <dgm:pt modelId="{EA7DC4D2-74B8-4A28-ACEB-08BFB2839B96}" type="pres">
      <dgm:prSet presAssocID="{96065C5B-D3F1-43EB-B9D4-38B0503313F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D0BEA-17CF-4454-AEE9-0BAAAE4361D0}" type="pres">
      <dgm:prSet presAssocID="{96065C5B-D3F1-43EB-B9D4-38B0503313F0}" presName="childPlaceholder" presStyleCnt="0"/>
      <dgm:spPr/>
    </dgm:pt>
    <dgm:pt modelId="{B568C0C6-8D60-4C87-AA28-098B7F964A63}" type="pres">
      <dgm:prSet presAssocID="{96065C5B-D3F1-43EB-B9D4-38B0503313F0}" presName="circle" presStyleCnt="0"/>
      <dgm:spPr/>
    </dgm:pt>
    <dgm:pt modelId="{20A89F27-40D2-472B-98BE-111052A7A359}" type="pres">
      <dgm:prSet presAssocID="{96065C5B-D3F1-43EB-B9D4-38B0503313F0}" presName="quadrant1" presStyleLbl="node1" presStyleIdx="0" presStyleCnt="4" custScaleX="136541" custLinFactNeighborX="-20129" custLinFactNeighborY="-46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E9696-3798-497E-AAE0-A186F22A4CDC}" type="pres">
      <dgm:prSet presAssocID="{96065C5B-D3F1-43EB-B9D4-38B0503313F0}" presName="quadrant2" presStyleLbl="node1" presStyleIdx="1" presStyleCnt="4" custScaleX="139695" custLinFactNeighborX="16543" custLinFactNeighborY="-42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4827B-06D6-461F-8AE6-8131DD55FC88}" type="pres">
      <dgm:prSet presAssocID="{96065C5B-D3F1-43EB-B9D4-38B0503313F0}" presName="quadrant3" presStyleLbl="node1" presStyleIdx="2" presStyleCnt="4" custScaleX="140651" custLinFactNeighborX="18527" custLinFactNeighborY="-46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66A16-3875-45F0-8604-D73752741701}" type="pres">
      <dgm:prSet presAssocID="{96065C5B-D3F1-43EB-B9D4-38B0503313F0}" presName="quadrant4" presStyleLbl="node1" presStyleIdx="3" presStyleCnt="4" custScaleX="138609" custLinFactNeighborX="-20295" custLinFactNeighborY="-46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C4F0C-88B0-4D09-8732-B9A5F40CD77A}" type="pres">
      <dgm:prSet presAssocID="{96065C5B-D3F1-43EB-B9D4-38B0503313F0}" presName="quadrantPlaceholder" presStyleCnt="0"/>
      <dgm:spPr/>
    </dgm:pt>
    <dgm:pt modelId="{DD1AE639-B953-46A2-AFD3-5CB37421961B}" type="pres">
      <dgm:prSet presAssocID="{96065C5B-D3F1-43EB-B9D4-38B0503313F0}" presName="center1" presStyleLbl="fgShp" presStyleIdx="0" presStyleCnt="2" custLinFactNeighborX="-8266" custLinFactNeighborY="-24953"/>
      <dgm:spPr/>
    </dgm:pt>
    <dgm:pt modelId="{7E6E5175-75A8-46AE-84D1-EB472E874911}" type="pres">
      <dgm:prSet presAssocID="{96065C5B-D3F1-43EB-B9D4-38B0503313F0}" presName="center2" presStyleLbl="fgShp" presStyleIdx="1" presStyleCnt="2" custLinFactNeighborX="-11065" custLinFactNeighborY="1177"/>
      <dgm:spPr/>
    </dgm:pt>
  </dgm:ptLst>
  <dgm:cxnLst>
    <dgm:cxn modelId="{91EBB9A6-90BA-4114-ABCC-57BE62065141}" srcId="{16967168-9549-4B93-9445-386B5139EA17}" destId="{70FE8A13-044B-49FB-85C8-A60F6C9B1EFA}" srcOrd="1" destOrd="0" parTransId="{0043BCC2-3E3E-4BBD-AD17-F75A7E1D04CF}" sibTransId="{FC35DF2C-FA03-482F-B7F2-9927E892E0C5}"/>
    <dgm:cxn modelId="{8649B37F-9715-43A9-9B08-65E76767536C}" srcId="{23CD1F70-F678-406F-A301-6FC2861F65F4}" destId="{3F383A89-B527-48FA-91B9-7812C87DC6B1}" srcOrd="0" destOrd="0" parTransId="{52FD842C-427C-49AB-AA65-93C95FE87FF3}" sibTransId="{D8086E6F-9265-41D4-ACF3-754BA9A5AFF6}"/>
    <dgm:cxn modelId="{375EB409-0BF9-4098-8677-BC9421565396}" type="presOf" srcId="{15AE8189-D0E8-47CF-AA62-694F38424ED4}" destId="{E2F0BC6A-A09E-495C-86E3-4DD426BE0915}" srcOrd="0" destOrd="0" presId="urn:microsoft.com/office/officeart/2005/8/layout/cycle4"/>
    <dgm:cxn modelId="{2DDD99DE-3B9F-47AE-B8C0-E910CA6AD5F6}" type="presOf" srcId="{C796E363-9C43-42CA-8B5E-1B0291ABA5AA}" destId="{1E5C9BFF-4079-477D-B466-A3FFEB3491FE}" srcOrd="1" destOrd="4" presId="urn:microsoft.com/office/officeart/2005/8/layout/cycle4"/>
    <dgm:cxn modelId="{1FE5DE5F-BB96-44C1-A101-1A211B7EA235}" type="presOf" srcId="{2CE5F724-5194-4AE3-8FFE-9B25EDB20290}" destId="{FAB57FBA-F630-4387-A503-64E7AFA44C86}" srcOrd="0" destOrd="3" presId="urn:microsoft.com/office/officeart/2005/8/layout/cycle4"/>
    <dgm:cxn modelId="{3059315B-68D0-4370-B970-A1848E7D02BE}" type="presOf" srcId="{0EDD149F-5ABF-40F9-9A46-E839C94B323D}" destId="{EA7DC4D2-74B8-4A28-ACEB-08BFB2839B96}" srcOrd="1" destOrd="4" presId="urn:microsoft.com/office/officeart/2005/8/layout/cycle4"/>
    <dgm:cxn modelId="{CDA73E20-69E1-4B46-98EE-D7B0E91CADDF}" type="presOf" srcId="{3F383A89-B527-48FA-91B9-7812C87DC6B1}" destId="{EA7DC4D2-74B8-4A28-ACEB-08BFB2839B96}" srcOrd="1" destOrd="0" presId="urn:microsoft.com/office/officeart/2005/8/layout/cycle4"/>
    <dgm:cxn modelId="{84C0067F-F985-4B52-9ADC-C63505159E45}" srcId="{23CD1F70-F678-406F-A301-6FC2861F65F4}" destId="{4EAF021F-21B8-4B45-872E-11FBF995282A}" srcOrd="2" destOrd="0" parTransId="{46D13A8D-E398-4D0E-BCB6-F115CE297B95}" sibTransId="{ED122946-4BAD-48A4-85D1-3A14AAB7B37E}"/>
    <dgm:cxn modelId="{F96BB11D-F1CF-4C7D-92B9-3FE26CAC5BBF}" srcId="{00B4A72F-402C-4152-A520-18ADEE2F8C49}" destId="{4AA2C94B-F055-42E7-9E29-42F9235A8801}" srcOrd="0" destOrd="0" parTransId="{C21B98FE-4A76-409E-9BAC-D4A2C2F8E21C}" sibTransId="{E8DB408D-848B-4745-8711-21A48B18B77E}"/>
    <dgm:cxn modelId="{679D3FC3-7094-4747-861E-2D838987F9BF}" srcId="{23CD1F70-F678-406F-A301-6FC2861F65F4}" destId="{0EDD149F-5ABF-40F9-9A46-E839C94B323D}" srcOrd="4" destOrd="0" parTransId="{1354BCF9-B670-4EC7-B5E1-713237100D26}" sibTransId="{2665F688-3539-4556-AE36-5DA5DFCCABEC}"/>
    <dgm:cxn modelId="{A3DFF972-9F57-46BA-949E-7D7F2F3CCE28}" type="presOf" srcId="{3B96A853-C7CC-4B72-93C2-AFFB3D372D15}" destId="{37837967-5CB8-42FB-B614-2037C30C0317}" srcOrd="0" destOrd="3" presId="urn:microsoft.com/office/officeart/2005/8/layout/cycle4"/>
    <dgm:cxn modelId="{F7C83041-67CD-4981-97BD-462906CD57D1}" srcId="{96065C5B-D3F1-43EB-B9D4-38B0503313F0}" destId="{E722AD03-DE25-4C44-8E51-3D54EA0EE40F}" srcOrd="0" destOrd="0" parTransId="{2308DE8D-AC9D-4E6E-AFF0-C5E4F3411FF6}" sibTransId="{968A4D08-C193-4001-8A99-3AFA50031153}"/>
    <dgm:cxn modelId="{A142A0E6-D71A-45B5-B1DF-9312BD401A5D}" srcId="{96065C5B-D3F1-43EB-B9D4-38B0503313F0}" destId="{23CD1F70-F678-406F-A301-6FC2861F65F4}" srcOrd="3" destOrd="0" parTransId="{53CA3B1F-0E59-4C13-A51B-0F68D815742B}" sibTransId="{9502367F-1E89-4AE8-9BF4-DCEAA4911EC1}"/>
    <dgm:cxn modelId="{19F6585C-BB4B-4FB9-8349-9D6CC3C321AB}" type="presOf" srcId="{15AE8189-D0E8-47CF-AA62-694F38424ED4}" destId="{F1899182-FE12-4EF1-87FB-FD8E246D8D3B}" srcOrd="1" destOrd="0" presId="urn:microsoft.com/office/officeart/2005/8/layout/cycle4"/>
    <dgm:cxn modelId="{4A7AD711-03D9-4DF1-9524-94857BE33587}" type="presOf" srcId="{A46A1680-F1D3-4250-A1F5-AADE7E600123}" destId="{F1899182-FE12-4EF1-87FB-FD8E246D8D3B}" srcOrd="1" destOrd="2" presId="urn:microsoft.com/office/officeart/2005/8/layout/cycle4"/>
    <dgm:cxn modelId="{86DB84D0-FAF2-4C4E-8561-39A84BFA0CE1}" type="presOf" srcId="{0EDD149F-5ABF-40F9-9A46-E839C94B323D}" destId="{37837967-5CB8-42FB-B614-2037C30C0317}" srcOrd="0" destOrd="4" presId="urn:microsoft.com/office/officeart/2005/8/layout/cycle4"/>
    <dgm:cxn modelId="{11948658-EB64-480E-9BEC-9C0ADD100B50}" type="presOf" srcId="{4AA2C94B-F055-42E7-9E29-42F9235A8801}" destId="{1E5C9BFF-4079-477D-B466-A3FFEB3491FE}" srcOrd="1" destOrd="0" presId="urn:microsoft.com/office/officeart/2005/8/layout/cycle4"/>
    <dgm:cxn modelId="{61876BC5-8609-438F-AD3E-976D39655A11}" srcId="{00B4A72F-402C-4152-A520-18ADEE2F8C49}" destId="{165A366D-5E30-41B4-BF74-AC2C177469EC}" srcOrd="1" destOrd="0" parTransId="{F84EA358-D4D1-4723-9C0D-ABDC4C5D29EB}" sibTransId="{530E04B2-7556-4A61-A493-5E9AD20FBE3E}"/>
    <dgm:cxn modelId="{2BB92157-CA97-4A6F-82B5-D3F68006CE65}" srcId="{16967168-9549-4B93-9445-386B5139EA17}" destId="{5E3DD7D4-1517-404A-AEF9-D85620BD2897}" srcOrd="0" destOrd="0" parTransId="{41AA21D4-7E25-47AD-9E25-8E45E1FF71F6}" sibTransId="{91710392-10E2-4BA5-ABA5-C6E110255474}"/>
    <dgm:cxn modelId="{1A905C3E-4A78-486F-988B-0D2BE109D8B4}" type="presOf" srcId="{70FE8A13-044B-49FB-85C8-A60F6C9B1EFA}" destId="{8D621E96-DE06-4B90-936A-D8BC12030ED1}" srcOrd="0" destOrd="1" presId="urn:microsoft.com/office/officeart/2005/8/layout/cycle4"/>
    <dgm:cxn modelId="{A1B93A35-C7CA-4116-857E-675463AA40AB}" type="presOf" srcId="{2CE5F724-5194-4AE3-8FFE-9B25EDB20290}" destId="{1E5C9BFF-4079-477D-B466-A3FFEB3491FE}" srcOrd="1" destOrd="3" presId="urn:microsoft.com/office/officeart/2005/8/layout/cycle4"/>
    <dgm:cxn modelId="{2FFDC0BB-7037-4E6A-B89D-216C970E930B}" type="presOf" srcId="{EA874BD3-0E31-4CEB-B0F1-4F8E3E1CC289}" destId="{1E5C9BFF-4079-477D-B466-A3FFEB3491FE}" srcOrd="1" destOrd="2" presId="urn:microsoft.com/office/officeart/2005/8/layout/cycle4"/>
    <dgm:cxn modelId="{54263EDD-0F29-4687-B007-A99F583D4968}" srcId="{96065C5B-D3F1-43EB-B9D4-38B0503313F0}" destId="{16967168-9549-4B93-9445-386B5139EA17}" srcOrd="1" destOrd="0" parTransId="{2D075516-8EC9-45D3-AF41-2AA6BCCB3F28}" sibTransId="{DB910C02-740E-4EF9-A4C8-61E3E0C06FF3}"/>
    <dgm:cxn modelId="{F7D961FB-2D7E-417B-A23F-4DDFA63847FB}" type="presOf" srcId="{4EAF021F-21B8-4B45-872E-11FBF995282A}" destId="{37837967-5CB8-42FB-B614-2037C30C0317}" srcOrd="0" destOrd="2" presId="urn:microsoft.com/office/officeart/2005/8/layout/cycle4"/>
    <dgm:cxn modelId="{8D2601AC-16FC-49ED-8DC8-5786B495BA46}" type="presOf" srcId="{5E3DD7D4-1517-404A-AEF9-D85620BD2897}" destId="{8D621E96-DE06-4B90-936A-D8BC12030ED1}" srcOrd="0" destOrd="0" presId="urn:microsoft.com/office/officeart/2005/8/layout/cycle4"/>
    <dgm:cxn modelId="{CB26C9AC-A012-422D-83C9-E8C0F3431BDB}" type="presOf" srcId="{165A366D-5E30-41B4-BF74-AC2C177469EC}" destId="{1E5C9BFF-4079-477D-B466-A3FFEB3491FE}" srcOrd="1" destOrd="1" presId="urn:microsoft.com/office/officeart/2005/8/layout/cycle4"/>
    <dgm:cxn modelId="{2B5B6FD6-653B-4266-B01F-AD9B695F7C26}" type="presOf" srcId="{00B4A72F-402C-4152-A520-18ADEE2F8C49}" destId="{0E44827B-06D6-461F-8AE6-8131DD55FC88}" srcOrd="0" destOrd="0" presId="urn:microsoft.com/office/officeart/2005/8/layout/cycle4"/>
    <dgm:cxn modelId="{F32A0302-B57F-4F82-A648-359C08F6FF05}" type="presOf" srcId="{897898D4-9197-4060-96A4-5A20C5C2E8BA}" destId="{E2F0BC6A-A09E-495C-86E3-4DD426BE0915}" srcOrd="0" destOrd="1" presId="urn:microsoft.com/office/officeart/2005/8/layout/cycle4"/>
    <dgm:cxn modelId="{542E9728-2601-4AB5-A83A-567A4A9E35EF}" type="presOf" srcId="{3F383A89-B527-48FA-91B9-7812C87DC6B1}" destId="{37837967-5CB8-42FB-B614-2037C30C0317}" srcOrd="0" destOrd="0" presId="urn:microsoft.com/office/officeart/2005/8/layout/cycle4"/>
    <dgm:cxn modelId="{63E97EE6-2461-4914-97F2-BADFE1F6C9DD}" type="presOf" srcId="{047E9D93-A4AF-4391-B631-0481D7234A38}" destId="{EA7DC4D2-74B8-4A28-ACEB-08BFB2839B96}" srcOrd="1" destOrd="1" presId="urn:microsoft.com/office/officeart/2005/8/layout/cycle4"/>
    <dgm:cxn modelId="{571AEBCF-BE57-4179-9204-EEC61625AF98}" type="presOf" srcId="{A46A1680-F1D3-4250-A1F5-AADE7E600123}" destId="{E2F0BC6A-A09E-495C-86E3-4DD426BE0915}" srcOrd="0" destOrd="2" presId="urn:microsoft.com/office/officeart/2005/8/layout/cycle4"/>
    <dgm:cxn modelId="{2764B0CA-E6E7-4F31-8AFF-3685217D8D76}" type="presOf" srcId="{047E9D93-A4AF-4391-B631-0481D7234A38}" destId="{37837967-5CB8-42FB-B614-2037C30C0317}" srcOrd="0" destOrd="1" presId="urn:microsoft.com/office/officeart/2005/8/layout/cycle4"/>
    <dgm:cxn modelId="{A568A888-9F57-48E6-BBCE-300A0509F007}" srcId="{00B4A72F-402C-4152-A520-18ADEE2F8C49}" destId="{C796E363-9C43-42CA-8B5E-1B0291ABA5AA}" srcOrd="4" destOrd="0" parTransId="{EC1907D5-647D-4671-B967-460C67C88F8E}" sibTransId="{8F28F90F-43F9-4DFA-B0AD-4D3DA8769091}"/>
    <dgm:cxn modelId="{44F95739-0BA0-4666-AA99-81D853515F84}" type="presOf" srcId="{165A366D-5E30-41B4-BF74-AC2C177469EC}" destId="{FAB57FBA-F630-4387-A503-64E7AFA44C86}" srcOrd="0" destOrd="1" presId="urn:microsoft.com/office/officeart/2005/8/layout/cycle4"/>
    <dgm:cxn modelId="{12E90572-3AC8-488B-B15A-A5AD21A467BA}" srcId="{96065C5B-D3F1-43EB-B9D4-38B0503313F0}" destId="{00B4A72F-402C-4152-A520-18ADEE2F8C49}" srcOrd="2" destOrd="0" parTransId="{2E7DB3C3-0B96-4917-8162-4F059BB5F7D8}" sibTransId="{75D748E1-CA32-4C7C-9B40-3E956488F386}"/>
    <dgm:cxn modelId="{4212FB1E-07CF-4E79-8FFD-9A81FC3F555B}" type="presOf" srcId="{16967168-9549-4B93-9445-386B5139EA17}" destId="{D5DE9696-3798-497E-AAE0-A186F22A4CDC}" srcOrd="0" destOrd="0" presId="urn:microsoft.com/office/officeart/2005/8/layout/cycle4"/>
    <dgm:cxn modelId="{9FAA5810-C1E8-481D-B68E-7BC1320DDCDC}" type="presOf" srcId="{EA874BD3-0E31-4CEB-B0F1-4F8E3E1CC289}" destId="{FAB57FBA-F630-4387-A503-64E7AFA44C86}" srcOrd="0" destOrd="2" presId="urn:microsoft.com/office/officeart/2005/8/layout/cycle4"/>
    <dgm:cxn modelId="{4F0C1075-4229-4557-BB7D-FEB0CDD221AF}" srcId="{E722AD03-DE25-4C44-8E51-3D54EA0EE40F}" destId="{A46A1680-F1D3-4250-A1F5-AADE7E600123}" srcOrd="2" destOrd="0" parTransId="{F648E3E6-538E-47AB-A08C-AAF1AA1615CB}" sibTransId="{526A77F3-19D2-4025-8B2F-C0963A0E17DF}"/>
    <dgm:cxn modelId="{4C3DACF4-7136-450B-9E1E-D5858C3735D9}" srcId="{00B4A72F-402C-4152-A520-18ADEE2F8C49}" destId="{2CE5F724-5194-4AE3-8FFE-9B25EDB20290}" srcOrd="3" destOrd="0" parTransId="{ABAB62BD-CFD1-403D-BD01-7BE5C1E9F9EB}" sibTransId="{0C9BC894-DCD0-4EB7-A322-1E16861CC303}"/>
    <dgm:cxn modelId="{89162D6E-43B0-4488-8B4B-CABB481F0224}" type="presOf" srcId="{897898D4-9197-4060-96A4-5A20C5C2E8BA}" destId="{F1899182-FE12-4EF1-87FB-FD8E246D8D3B}" srcOrd="1" destOrd="1" presId="urn:microsoft.com/office/officeart/2005/8/layout/cycle4"/>
    <dgm:cxn modelId="{D90ED49E-66A5-4C08-9056-6AAAF2336789}" srcId="{23CD1F70-F678-406F-A301-6FC2861F65F4}" destId="{047E9D93-A4AF-4391-B631-0481D7234A38}" srcOrd="1" destOrd="0" parTransId="{4A18ECF1-6F52-4F22-865D-145100A91390}" sibTransId="{FB66CD43-2081-48D0-A157-53075DCE3ED4}"/>
    <dgm:cxn modelId="{C81C1B22-1D60-451A-BAB9-8977F27D87EE}" srcId="{E722AD03-DE25-4C44-8E51-3D54EA0EE40F}" destId="{15AE8189-D0E8-47CF-AA62-694F38424ED4}" srcOrd="0" destOrd="0" parTransId="{149621C1-F4CC-4A32-8823-536593741165}" sibTransId="{7CEF3114-3945-4DBA-B10B-1988FBB18CB3}"/>
    <dgm:cxn modelId="{4BBC43F7-8097-4A96-8AB8-58566F0FD465}" type="presOf" srcId="{4AA2C94B-F055-42E7-9E29-42F9235A8801}" destId="{FAB57FBA-F630-4387-A503-64E7AFA44C86}" srcOrd="0" destOrd="0" presId="urn:microsoft.com/office/officeart/2005/8/layout/cycle4"/>
    <dgm:cxn modelId="{F2B01751-DA0D-435E-9565-ADBC341F9694}" srcId="{23CD1F70-F678-406F-A301-6FC2861F65F4}" destId="{3B96A853-C7CC-4B72-93C2-AFFB3D372D15}" srcOrd="3" destOrd="0" parTransId="{C5B04916-A9CF-4D0D-BA28-3D6B88C5CA8B}" sibTransId="{EDCADBF7-4FED-44A4-AED6-DAB535854D53}"/>
    <dgm:cxn modelId="{A8B3E55F-2CEE-44EE-843C-75C628B88665}" type="presOf" srcId="{3B96A853-C7CC-4B72-93C2-AFFB3D372D15}" destId="{EA7DC4D2-74B8-4A28-ACEB-08BFB2839B96}" srcOrd="1" destOrd="3" presId="urn:microsoft.com/office/officeart/2005/8/layout/cycle4"/>
    <dgm:cxn modelId="{2DA681DC-3D8F-4215-9D42-D39C876FFA6A}" type="presOf" srcId="{5E3DD7D4-1517-404A-AEF9-D85620BD2897}" destId="{5AC2D02C-96C0-4ACC-907E-E53EBA16C6C2}" srcOrd="1" destOrd="0" presId="urn:microsoft.com/office/officeart/2005/8/layout/cycle4"/>
    <dgm:cxn modelId="{27F255C8-FEE0-4176-BB3A-5E65B4E731B6}" srcId="{96065C5B-D3F1-43EB-B9D4-38B0503313F0}" destId="{13AC9D6B-425B-4C1C-A21E-4BA9F2088F58}" srcOrd="4" destOrd="0" parTransId="{F66555D6-D0FD-49B4-B27B-B7A7A13F6ECE}" sibTransId="{324BB464-E67A-4DD9-B573-81CE6B4735E9}"/>
    <dgm:cxn modelId="{ED4A74CE-6137-4C37-AAE3-DF32F4A5A48B}" type="presOf" srcId="{23CD1F70-F678-406F-A301-6FC2861F65F4}" destId="{2A666A16-3875-45F0-8604-D73752741701}" srcOrd="0" destOrd="0" presId="urn:microsoft.com/office/officeart/2005/8/layout/cycle4"/>
    <dgm:cxn modelId="{07230933-2F6F-4DDA-8626-A576EE56E7B2}" type="presOf" srcId="{96065C5B-D3F1-43EB-B9D4-38B0503313F0}" destId="{94F6D343-67FD-4053-9F26-BE43825B8201}" srcOrd="0" destOrd="0" presId="urn:microsoft.com/office/officeart/2005/8/layout/cycle4"/>
    <dgm:cxn modelId="{11CE2373-46DF-4E8F-B9EF-B76B18FDF477}" type="presOf" srcId="{70FE8A13-044B-49FB-85C8-A60F6C9B1EFA}" destId="{5AC2D02C-96C0-4ACC-907E-E53EBA16C6C2}" srcOrd="1" destOrd="1" presId="urn:microsoft.com/office/officeart/2005/8/layout/cycle4"/>
    <dgm:cxn modelId="{9790E857-A386-4D2F-B209-F06D9A206F2B}" srcId="{E722AD03-DE25-4C44-8E51-3D54EA0EE40F}" destId="{897898D4-9197-4060-96A4-5A20C5C2E8BA}" srcOrd="1" destOrd="0" parTransId="{95A63CD5-00E4-4979-8EDF-C67045AA3455}" sibTransId="{B606CF1D-1295-4753-A4CA-46398590C7B5}"/>
    <dgm:cxn modelId="{7672FBA1-E3B4-41D6-B41D-399AED7F0754}" srcId="{00B4A72F-402C-4152-A520-18ADEE2F8C49}" destId="{EA874BD3-0E31-4CEB-B0F1-4F8E3E1CC289}" srcOrd="2" destOrd="0" parTransId="{674C38E7-921C-4F43-BD71-7C39F90CF503}" sibTransId="{D926B13F-80AB-40E6-9089-B352424DC8F3}"/>
    <dgm:cxn modelId="{139F72E3-F4BA-4B1A-8CB5-DE3059C82BFE}" type="presOf" srcId="{E722AD03-DE25-4C44-8E51-3D54EA0EE40F}" destId="{20A89F27-40D2-472B-98BE-111052A7A359}" srcOrd="0" destOrd="0" presId="urn:microsoft.com/office/officeart/2005/8/layout/cycle4"/>
    <dgm:cxn modelId="{5F1DC31E-46BD-47CB-AC53-348A250DC9CB}" type="presOf" srcId="{C796E363-9C43-42CA-8B5E-1B0291ABA5AA}" destId="{FAB57FBA-F630-4387-A503-64E7AFA44C86}" srcOrd="0" destOrd="4" presId="urn:microsoft.com/office/officeart/2005/8/layout/cycle4"/>
    <dgm:cxn modelId="{A1DFA041-A882-4623-9D7C-2292A46816BD}" type="presOf" srcId="{4EAF021F-21B8-4B45-872E-11FBF995282A}" destId="{EA7DC4D2-74B8-4A28-ACEB-08BFB2839B96}" srcOrd="1" destOrd="2" presId="urn:microsoft.com/office/officeart/2005/8/layout/cycle4"/>
    <dgm:cxn modelId="{B3406428-6526-4AE8-9A89-FEF9B23568D1}" type="presParOf" srcId="{94F6D343-67FD-4053-9F26-BE43825B8201}" destId="{55EC5EDD-352C-4809-8824-6EC1914071BC}" srcOrd="0" destOrd="0" presId="urn:microsoft.com/office/officeart/2005/8/layout/cycle4"/>
    <dgm:cxn modelId="{26797FD1-F57C-426C-A825-2D395DEA3D9D}" type="presParOf" srcId="{55EC5EDD-352C-4809-8824-6EC1914071BC}" destId="{DD27E106-BD70-4981-AA69-4A6C00E49172}" srcOrd="0" destOrd="0" presId="urn:microsoft.com/office/officeart/2005/8/layout/cycle4"/>
    <dgm:cxn modelId="{4E882EE0-58C4-4559-8CA3-ED8B63909B4F}" type="presParOf" srcId="{DD27E106-BD70-4981-AA69-4A6C00E49172}" destId="{E2F0BC6A-A09E-495C-86E3-4DD426BE0915}" srcOrd="0" destOrd="0" presId="urn:microsoft.com/office/officeart/2005/8/layout/cycle4"/>
    <dgm:cxn modelId="{62F37E9A-1B0A-4AEA-9370-623C439BEF94}" type="presParOf" srcId="{DD27E106-BD70-4981-AA69-4A6C00E49172}" destId="{F1899182-FE12-4EF1-87FB-FD8E246D8D3B}" srcOrd="1" destOrd="0" presId="urn:microsoft.com/office/officeart/2005/8/layout/cycle4"/>
    <dgm:cxn modelId="{14F19853-DBC6-4429-9839-9A21B8469CAD}" type="presParOf" srcId="{55EC5EDD-352C-4809-8824-6EC1914071BC}" destId="{0933346A-6BEC-4000-93FB-51740A80DF47}" srcOrd="1" destOrd="0" presId="urn:microsoft.com/office/officeart/2005/8/layout/cycle4"/>
    <dgm:cxn modelId="{C4CA09CC-4016-43DC-B545-63F62E3405D0}" type="presParOf" srcId="{0933346A-6BEC-4000-93FB-51740A80DF47}" destId="{8D621E96-DE06-4B90-936A-D8BC12030ED1}" srcOrd="0" destOrd="0" presId="urn:microsoft.com/office/officeart/2005/8/layout/cycle4"/>
    <dgm:cxn modelId="{3FFA9F23-3F11-4960-AD8E-DBE91BF2F1E5}" type="presParOf" srcId="{0933346A-6BEC-4000-93FB-51740A80DF47}" destId="{5AC2D02C-96C0-4ACC-907E-E53EBA16C6C2}" srcOrd="1" destOrd="0" presId="urn:microsoft.com/office/officeart/2005/8/layout/cycle4"/>
    <dgm:cxn modelId="{D45BF5AE-FCC4-4AD7-910F-2A089F9ACCF7}" type="presParOf" srcId="{55EC5EDD-352C-4809-8824-6EC1914071BC}" destId="{7331529E-7DF6-4DAA-8AD9-9D2FC35C2FCF}" srcOrd="2" destOrd="0" presId="urn:microsoft.com/office/officeart/2005/8/layout/cycle4"/>
    <dgm:cxn modelId="{1EE42CDC-6064-4C17-A54D-939FAF2630E9}" type="presParOf" srcId="{7331529E-7DF6-4DAA-8AD9-9D2FC35C2FCF}" destId="{FAB57FBA-F630-4387-A503-64E7AFA44C86}" srcOrd="0" destOrd="0" presId="urn:microsoft.com/office/officeart/2005/8/layout/cycle4"/>
    <dgm:cxn modelId="{47677A72-01CE-42A7-BADC-22854D79BD88}" type="presParOf" srcId="{7331529E-7DF6-4DAA-8AD9-9D2FC35C2FCF}" destId="{1E5C9BFF-4079-477D-B466-A3FFEB3491FE}" srcOrd="1" destOrd="0" presId="urn:microsoft.com/office/officeart/2005/8/layout/cycle4"/>
    <dgm:cxn modelId="{07D7B4B2-9809-42A7-9B2D-41B2D2F1E004}" type="presParOf" srcId="{55EC5EDD-352C-4809-8824-6EC1914071BC}" destId="{E3B5F34E-23E5-423A-8F95-0E7526DBBA37}" srcOrd="3" destOrd="0" presId="urn:microsoft.com/office/officeart/2005/8/layout/cycle4"/>
    <dgm:cxn modelId="{94B977BF-5AB0-45F2-B83A-F59C5CCFB736}" type="presParOf" srcId="{E3B5F34E-23E5-423A-8F95-0E7526DBBA37}" destId="{37837967-5CB8-42FB-B614-2037C30C0317}" srcOrd="0" destOrd="0" presId="urn:microsoft.com/office/officeart/2005/8/layout/cycle4"/>
    <dgm:cxn modelId="{1A1DCA62-8A99-46D1-89BF-BDAA79F30A8E}" type="presParOf" srcId="{E3B5F34E-23E5-423A-8F95-0E7526DBBA37}" destId="{EA7DC4D2-74B8-4A28-ACEB-08BFB2839B96}" srcOrd="1" destOrd="0" presId="urn:microsoft.com/office/officeart/2005/8/layout/cycle4"/>
    <dgm:cxn modelId="{8204AE37-9CBD-417F-B235-420659588AF2}" type="presParOf" srcId="{55EC5EDD-352C-4809-8824-6EC1914071BC}" destId="{657D0BEA-17CF-4454-AEE9-0BAAAE4361D0}" srcOrd="4" destOrd="0" presId="urn:microsoft.com/office/officeart/2005/8/layout/cycle4"/>
    <dgm:cxn modelId="{9443C658-4176-499D-98F1-3109DECEECE6}" type="presParOf" srcId="{94F6D343-67FD-4053-9F26-BE43825B8201}" destId="{B568C0C6-8D60-4C87-AA28-098B7F964A63}" srcOrd="1" destOrd="0" presId="urn:microsoft.com/office/officeart/2005/8/layout/cycle4"/>
    <dgm:cxn modelId="{6A8CDF04-8CB7-4840-9FDE-2CAE58D0A91B}" type="presParOf" srcId="{B568C0C6-8D60-4C87-AA28-098B7F964A63}" destId="{20A89F27-40D2-472B-98BE-111052A7A359}" srcOrd="0" destOrd="0" presId="urn:microsoft.com/office/officeart/2005/8/layout/cycle4"/>
    <dgm:cxn modelId="{5A5D030A-6D1B-47B2-AD3B-75F0257D104A}" type="presParOf" srcId="{B568C0C6-8D60-4C87-AA28-098B7F964A63}" destId="{D5DE9696-3798-497E-AAE0-A186F22A4CDC}" srcOrd="1" destOrd="0" presId="urn:microsoft.com/office/officeart/2005/8/layout/cycle4"/>
    <dgm:cxn modelId="{6D981142-6482-4F7D-B82D-8357A1A5A81A}" type="presParOf" srcId="{B568C0C6-8D60-4C87-AA28-098B7F964A63}" destId="{0E44827B-06D6-461F-8AE6-8131DD55FC88}" srcOrd="2" destOrd="0" presId="urn:microsoft.com/office/officeart/2005/8/layout/cycle4"/>
    <dgm:cxn modelId="{AB70431E-A7B5-468A-BD68-FD06F64DD049}" type="presParOf" srcId="{B568C0C6-8D60-4C87-AA28-098B7F964A63}" destId="{2A666A16-3875-45F0-8604-D73752741701}" srcOrd="3" destOrd="0" presId="urn:microsoft.com/office/officeart/2005/8/layout/cycle4"/>
    <dgm:cxn modelId="{111264FB-243A-46F1-A2EF-506EA4A04CB6}" type="presParOf" srcId="{B568C0C6-8D60-4C87-AA28-098B7F964A63}" destId="{7FEC4F0C-88B0-4D09-8732-B9A5F40CD77A}" srcOrd="4" destOrd="0" presId="urn:microsoft.com/office/officeart/2005/8/layout/cycle4"/>
    <dgm:cxn modelId="{8444AB11-F557-42EE-82BD-569F6FA9B157}" type="presParOf" srcId="{94F6D343-67FD-4053-9F26-BE43825B8201}" destId="{DD1AE639-B953-46A2-AFD3-5CB37421961B}" srcOrd="2" destOrd="0" presId="urn:microsoft.com/office/officeart/2005/8/layout/cycle4"/>
    <dgm:cxn modelId="{41EEC43A-6D90-4E84-99E0-B901D01D0780}" type="presParOf" srcId="{94F6D343-67FD-4053-9F26-BE43825B8201}" destId="{7E6E5175-75A8-46AE-84D1-EB472E874911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D709C0-FACE-4F04-B83C-16677F01008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C8B1F1-6845-49B9-B203-AF03A4AFDD79}">
      <dgm:prSet phldrT="[Текст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4C6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 ранней помощи, сопровождения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4C6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развития детей дошкольного возраста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D0004-FF11-4252-8400-B6C513150789}" type="parTrans" cxnId="{95FB2C65-7581-4FB4-B8C5-54A0A05C6CB2}">
      <dgm:prSet/>
      <dgm:spPr/>
      <dgm:t>
        <a:bodyPr/>
        <a:lstStyle/>
        <a:p>
          <a:endParaRPr lang="ru-RU"/>
        </a:p>
      </dgm:t>
    </dgm:pt>
    <dgm:pt modelId="{94735BF6-D7D1-478B-8182-34F711827FFF}" type="sibTrans" cxnId="{95FB2C65-7581-4FB4-B8C5-54A0A05C6CB2}">
      <dgm:prSet/>
      <dgm:spPr/>
      <dgm:t>
        <a:bodyPr/>
        <a:lstStyle/>
        <a:p>
          <a:endParaRPr lang="ru-RU"/>
        </a:p>
      </dgm:t>
    </dgm:pt>
    <dgm:pt modelId="{A52D77D1-31B1-4E79-81C9-C9B1D4ECE258}" type="asst">
      <dgm:prSet phldrT="[Текст]" custT="1"/>
      <dgm:spPr>
        <a:solidFill>
          <a:srgbClr val="DB4C25">
            <a:alpha val="72157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Оказание ранней помощи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B07B8-CEDD-40FF-BCBE-15BAF0B997BB}" type="sibTrans" cxnId="{FAC07B05-6615-4589-BE38-A8B68C09A546}">
      <dgm:prSet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от 0 до 3 лет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941C0-8879-4232-B0F5-07F4773F12E0}" type="parTrans" cxnId="{FAC07B05-6615-4589-BE38-A8B68C09A546}">
      <dgm:prSet/>
      <dgm:spPr/>
      <dgm:t>
        <a:bodyPr/>
        <a:lstStyle/>
        <a:p>
          <a:endParaRPr lang="ru-RU"/>
        </a:p>
      </dgm:t>
    </dgm:pt>
    <dgm:pt modelId="{5D64BA23-89B5-4818-A4F0-CBA462A171DB}">
      <dgm:prSet phldrT="[Текст]" custT="1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ru-RU" sz="1200" baseline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9FC4BF-1842-404B-9908-529A227E7607}" type="sibTrans" cxnId="{5240B916-D628-43A9-823B-B852253D81F2}">
      <dgm:prSet/>
      <dgm:spPr/>
      <dgm:t>
        <a:bodyPr/>
        <a:lstStyle/>
        <a:p>
          <a:pPr algn="ctr"/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8E1FF-2BEF-412E-B118-872838ABCB15}" type="parTrans" cxnId="{5240B916-D628-43A9-823B-B852253D81F2}">
      <dgm:prSet/>
      <dgm:spPr/>
      <dgm:t>
        <a:bodyPr/>
        <a:lstStyle/>
        <a:p>
          <a:endParaRPr lang="ru-RU"/>
        </a:p>
      </dgm:t>
    </dgm:pt>
    <dgm:pt modelId="{6A9114BD-7ECF-4F12-8A67-3FAABD3929E0}" type="pres">
      <dgm:prSet presAssocID="{DAD709C0-FACE-4F04-B83C-16677F0100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4EABFE-6AA1-42E1-B6AF-64703C81025A}" type="pres">
      <dgm:prSet presAssocID="{8CC8B1F1-6845-49B9-B203-AF03A4AFDD79}" presName="hierRoot1" presStyleCnt="0">
        <dgm:presLayoutVars>
          <dgm:hierBranch val="init"/>
        </dgm:presLayoutVars>
      </dgm:prSet>
      <dgm:spPr/>
    </dgm:pt>
    <dgm:pt modelId="{CA339197-6928-406E-8AB3-512A532E21E3}" type="pres">
      <dgm:prSet presAssocID="{8CC8B1F1-6845-49B9-B203-AF03A4AFDD79}" presName="rootComposite1" presStyleCnt="0"/>
      <dgm:spPr/>
    </dgm:pt>
    <dgm:pt modelId="{A513A8D4-BD48-48D6-BADC-82E25A4BCCF6}" type="pres">
      <dgm:prSet presAssocID="{8CC8B1F1-6845-49B9-B203-AF03A4AFDD79}" presName="rootText1" presStyleLbl="node0" presStyleIdx="0" presStyleCnt="1" custScaleX="304670" custScaleY="95823" custLinFactNeighborX="-4441" custLinFactNeighborY="-9370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B7190C37-CE80-44D3-BC42-2418309D58DF}" type="pres">
      <dgm:prSet presAssocID="{8CC8B1F1-6845-49B9-B203-AF03A4AFDD79}" presName="titleText1" presStyleLbl="fgAcc0" presStyleIdx="0" presStyleCnt="1" custFlipVert="1" custScaleX="118295" custScaleY="18024" custLinFactY="-6355" custLinFactNeighborX="92276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2B28102-A78A-4575-9CC0-24FD2879CE52}" type="pres">
      <dgm:prSet presAssocID="{8CC8B1F1-6845-49B9-B203-AF03A4AFDD79}" presName="rootConnector1" presStyleLbl="node1" presStyleIdx="0" presStyleCnt="1"/>
      <dgm:spPr/>
      <dgm:t>
        <a:bodyPr/>
        <a:lstStyle/>
        <a:p>
          <a:endParaRPr lang="ru-RU"/>
        </a:p>
      </dgm:t>
    </dgm:pt>
    <dgm:pt modelId="{0FAC011C-7177-4B85-A397-D1A44A9D2ED3}" type="pres">
      <dgm:prSet presAssocID="{8CC8B1F1-6845-49B9-B203-AF03A4AFDD79}" presName="hierChild2" presStyleCnt="0"/>
      <dgm:spPr/>
    </dgm:pt>
    <dgm:pt modelId="{8A1BC249-A74E-433B-9AA0-42B293E3978A}" type="pres">
      <dgm:prSet presAssocID="{2098E1FF-2BEF-412E-B118-872838ABCB1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CE56BC0-852C-42B2-943D-044E5B2DDFA2}" type="pres">
      <dgm:prSet presAssocID="{5D64BA23-89B5-4818-A4F0-CBA462A171DB}" presName="hierRoot2" presStyleCnt="0">
        <dgm:presLayoutVars>
          <dgm:hierBranch val="init"/>
        </dgm:presLayoutVars>
      </dgm:prSet>
      <dgm:spPr/>
    </dgm:pt>
    <dgm:pt modelId="{2F8EFF26-7A4B-473A-B14A-34C2047740C9}" type="pres">
      <dgm:prSet presAssocID="{5D64BA23-89B5-4818-A4F0-CBA462A171DB}" presName="rootComposite" presStyleCnt="0"/>
      <dgm:spPr/>
    </dgm:pt>
    <dgm:pt modelId="{32D14747-C9F4-4504-88BD-AA7EB2318457}" type="pres">
      <dgm:prSet presAssocID="{5D64BA23-89B5-4818-A4F0-CBA462A171DB}" presName="rootText" presStyleLbl="node1" presStyleIdx="0" presStyleCnt="1" custScaleX="534020" custScaleY="322177" custLinFactNeighborX="-4178" custLinFactNeighborY="5749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FAD2499-DA9C-49C5-9E67-66940BCDDE7C}" type="pres">
      <dgm:prSet presAssocID="{5D64BA23-89B5-4818-A4F0-CBA462A171DB}" presName="titleText2" presStyleLbl="fgAcc1" presStyleIdx="0" presStyleCnt="1" custScaleX="150285" custLinFactY="-100000" custLinFactNeighborX="-36814" custLinFactNeighborY="-14734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07BD4DE-AC79-4498-B9DC-018E498CA658}" type="pres">
      <dgm:prSet presAssocID="{5D64BA23-89B5-4818-A4F0-CBA462A171DB}" presName="rootConnector" presStyleLbl="node2" presStyleIdx="0" presStyleCnt="0"/>
      <dgm:spPr/>
      <dgm:t>
        <a:bodyPr/>
        <a:lstStyle/>
        <a:p>
          <a:endParaRPr lang="ru-RU"/>
        </a:p>
      </dgm:t>
    </dgm:pt>
    <dgm:pt modelId="{0D3B9796-D031-4C1A-8BF9-FC2CB6754C92}" type="pres">
      <dgm:prSet presAssocID="{5D64BA23-89B5-4818-A4F0-CBA462A171DB}" presName="hierChild4" presStyleCnt="0"/>
      <dgm:spPr/>
    </dgm:pt>
    <dgm:pt modelId="{C04E9668-E0A5-4CA3-A568-C3D0A3A7C214}" type="pres">
      <dgm:prSet presAssocID="{5D64BA23-89B5-4818-A4F0-CBA462A171DB}" presName="hierChild5" presStyleCnt="0"/>
      <dgm:spPr/>
    </dgm:pt>
    <dgm:pt modelId="{ADC68A01-5169-4A08-AB31-69DF47A800D2}" type="pres">
      <dgm:prSet presAssocID="{8CC8B1F1-6845-49B9-B203-AF03A4AFDD79}" presName="hierChild3" presStyleCnt="0"/>
      <dgm:spPr/>
    </dgm:pt>
    <dgm:pt modelId="{5D0442E3-2C7D-45A3-835E-527CB0453B1C}" type="pres">
      <dgm:prSet presAssocID="{C5B941C0-8879-4232-B0F5-07F4773F12E0}" presName="Name96" presStyleLbl="parChTrans1D2" presStyleIdx="1" presStyleCnt="2"/>
      <dgm:spPr/>
      <dgm:t>
        <a:bodyPr/>
        <a:lstStyle/>
        <a:p>
          <a:endParaRPr lang="ru-RU"/>
        </a:p>
      </dgm:t>
    </dgm:pt>
    <dgm:pt modelId="{2961F4F7-DF4A-4ED1-AED2-A4D1746707F8}" type="pres">
      <dgm:prSet presAssocID="{A52D77D1-31B1-4E79-81C9-C9B1D4ECE258}" presName="hierRoot3" presStyleCnt="0">
        <dgm:presLayoutVars>
          <dgm:hierBranch val="init"/>
        </dgm:presLayoutVars>
      </dgm:prSet>
      <dgm:spPr/>
    </dgm:pt>
    <dgm:pt modelId="{7652D08F-3F9C-4B4E-9F12-CB63DA697A01}" type="pres">
      <dgm:prSet presAssocID="{A52D77D1-31B1-4E79-81C9-C9B1D4ECE258}" presName="rootComposite3" presStyleCnt="0"/>
      <dgm:spPr/>
    </dgm:pt>
    <dgm:pt modelId="{828F3F51-8D76-4A5E-9917-31509C9E1DDE}" type="pres">
      <dgm:prSet presAssocID="{A52D77D1-31B1-4E79-81C9-C9B1D4ECE258}" presName="rootText3" presStyleLbl="asst1" presStyleIdx="0" presStyleCnt="1" custScaleX="228815" custScaleY="124007" custLinFactNeighborX="-18103" custLinFactNeighborY="-43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655856-FA8E-4A39-BF9A-DE39ECEE2A56}" type="pres">
      <dgm:prSet presAssocID="{A52D77D1-31B1-4E79-81C9-C9B1D4ECE258}" presName="titleText3" presStyleLbl="fgAcc2" presStyleIdx="0" presStyleCnt="1" custScaleX="140082" custScaleY="137233" custLinFactNeighborX="16982" custLinFactNeighborY="-939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5FB1E7A-39C0-4952-BA39-EE11D9FDF44E}" type="pres">
      <dgm:prSet presAssocID="{A52D77D1-31B1-4E79-81C9-C9B1D4ECE258}" presName="rootConnector3" presStyleLbl="asst1" presStyleIdx="0" presStyleCnt="1"/>
      <dgm:spPr/>
      <dgm:t>
        <a:bodyPr/>
        <a:lstStyle/>
        <a:p>
          <a:endParaRPr lang="ru-RU"/>
        </a:p>
      </dgm:t>
    </dgm:pt>
    <dgm:pt modelId="{99147FFB-E18B-4A55-8B05-34383F84DA46}" type="pres">
      <dgm:prSet presAssocID="{A52D77D1-31B1-4E79-81C9-C9B1D4ECE258}" presName="hierChild6" presStyleCnt="0"/>
      <dgm:spPr/>
    </dgm:pt>
    <dgm:pt modelId="{DBE2E816-D4CE-4EF7-9898-76C409AD45BA}" type="pres">
      <dgm:prSet presAssocID="{A52D77D1-31B1-4E79-81C9-C9B1D4ECE258}" presName="hierChild7" presStyleCnt="0"/>
      <dgm:spPr/>
    </dgm:pt>
  </dgm:ptLst>
  <dgm:cxnLst>
    <dgm:cxn modelId="{66189F5D-F60D-49AF-9796-5793581076D7}" type="presOf" srcId="{00DB07B8-CEDD-40FF-BCBE-15BAF0B997BB}" destId="{BB655856-FA8E-4A39-BF9A-DE39ECEE2A56}" srcOrd="0" destOrd="0" presId="urn:microsoft.com/office/officeart/2008/layout/NameandTitleOrganizationalChart"/>
    <dgm:cxn modelId="{0BEC4714-33A9-43CF-8990-20C713BB14E9}" type="presOf" srcId="{A52D77D1-31B1-4E79-81C9-C9B1D4ECE258}" destId="{828F3F51-8D76-4A5E-9917-31509C9E1DDE}" srcOrd="0" destOrd="0" presId="urn:microsoft.com/office/officeart/2008/layout/NameandTitleOrganizationalChart"/>
    <dgm:cxn modelId="{60AD2FAF-3271-4888-AD89-173B29F8093C}" type="presOf" srcId="{5D64BA23-89B5-4818-A4F0-CBA462A171DB}" destId="{32D14747-C9F4-4504-88BD-AA7EB2318457}" srcOrd="0" destOrd="0" presId="urn:microsoft.com/office/officeart/2008/layout/NameandTitleOrganizationalChart"/>
    <dgm:cxn modelId="{5BB83E26-1429-43F1-8A78-67A84DB6CFDB}" type="presOf" srcId="{8CC8B1F1-6845-49B9-B203-AF03A4AFDD79}" destId="{C2B28102-A78A-4575-9CC0-24FD2879CE52}" srcOrd="1" destOrd="0" presId="urn:microsoft.com/office/officeart/2008/layout/NameandTitleOrganizationalChart"/>
    <dgm:cxn modelId="{77A3282C-2A40-4253-AB7F-5C8178AFF36A}" type="presOf" srcId="{8CC8B1F1-6845-49B9-B203-AF03A4AFDD79}" destId="{A513A8D4-BD48-48D6-BADC-82E25A4BCCF6}" srcOrd="0" destOrd="0" presId="urn:microsoft.com/office/officeart/2008/layout/NameandTitleOrganizationalChart"/>
    <dgm:cxn modelId="{24556CB1-9228-4A51-A64F-29353E235595}" type="presOf" srcId="{2098E1FF-2BEF-412E-B118-872838ABCB15}" destId="{8A1BC249-A74E-433B-9AA0-42B293E3978A}" srcOrd="0" destOrd="0" presId="urn:microsoft.com/office/officeart/2008/layout/NameandTitleOrganizationalChart"/>
    <dgm:cxn modelId="{DCA9A2E1-EE6F-400A-8BDE-F409DE1F32A4}" type="presOf" srcId="{AD9FC4BF-1842-404B-9908-529A227E7607}" destId="{1FAD2499-DA9C-49C5-9E67-66940BCDDE7C}" srcOrd="0" destOrd="0" presId="urn:microsoft.com/office/officeart/2008/layout/NameandTitleOrganizationalChart"/>
    <dgm:cxn modelId="{5240B916-D628-43A9-823B-B852253D81F2}" srcId="{8CC8B1F1-6845-49B9-B203-AF03A4AFDD79}" destId="{5D64BA23-89B5-4818-A4F0-CBA462A171DB}" srcOrd="1" destOrd="0" parTransId="{2098E1FF-2BEF-412E-B118-872838ABCB15}" sibTransId="{AD9FC4BF-1842-404B-9908-529A227E7607}"/>
    <dgm:cxn modelId="{D89FA03F-82DB-47A1-AB70-D122622D4DA1}" type="presOf" srcId="{A52D77D1-31B1-4E79-81C9-C9B1D4ECE258}" destId="{F5FB1E7A-39C0-4952-BA39-EE11D9FDF44E}" srcOrd="1" destOrd="0" presId="urn:microsoft.com/office/officeart/2008/layout/NameandTitleOrganizationalChart"/>
    <dgm:cxn modelId="{172710AE-473D-48EB-9EC9-9E62F075BFBF}" type="presOf" srcId="{5D64BA23-89B5-4818-A4F0-CBA462A171DB}" destId="{107BD4DE-AC79-4498-B9DC-018E498CA658}" srcOrd="1" destOrd="0" presId="urn:microsoft.com/office/officeart/2008/layout/NameandTitleOrganizationalChart"/>
    <dgm:cxn modelId="{17E64855-DFA7-49B8-9D69-BCD9377936DC}" type="presOf" srcId="{94735BF6-D7D1-478B-8182-34F711827FFF}" destId="{B7190C37-CE80-44D3-BC42-2418309D58DF}" srcOrd="0" destOrd="0" presId="urn:microsoft.com/office/officeart/2008/layout/NameandTitleOrganizationalChart"/>
    <dgm:cxn modelId="{FAC07B05-6615-4589-BE38-A8B68C09A546}" srcId="{8CC8B1F1-6845-49B9-B203-AF03A4AFDD79}" destId="{A52D77D1-31B1-4E79-81C9-C9B1D4ECE258}" srcOrd="0" destOrd="0" parTransId="{C5B941C0-8879-4232-B0F5-07F4773F12E0}" sibTransId="{00DB07B8-CEDD-40FF-BCBE-15BAF0B997BB}"/>
    <dgm:cxn modelId="{16C84416-5552-4B63-A638-F80EEAD8F9DE}" type="presOf" srcId="{DAD709C0-FACE-4F04-B83C-16677F010087}" destId="{6A9114BD-7ECF-4F12-8A67-3FAABD3929E0}" srcOrd="0" destOrd="0" presId="urn:microsoft.com/office/officeart/2008/layout/NameandTitleOrganizationalChart"/>
    <dgm:cxn modelId="{95FB2C65-7581-4FB4-B8C5-54A0A05C6CB2}" srcId="{DAD709C0-FACE-4F04-B83C-16677F010087}" destId="{8CC8B1F1-6845-49B9-B203-AF03A4AFDD79}" srcOrd="0" destOrd="0" parTransId="{079D0004-FF11-4252-8400-B6C513150789}" sibTransId="{94735BF6-D7D1-478B-8182-34F711827FFF}"/>
    <dgm:cxn modelId="{4DD3CFB7-6EAC-466A-93BD-A4F6C7B93279}" type="presOf" srcId="{C5B941C0-8879-4232-B0F5-07F4773F12E0}" destId="{5D0442E3-2C7D-45A3-835E-527CB0453B1C}" srcOrd="0" destOrd="0" presId="urn:microsoft.com/office/officeart/2008/layout/NameandTitleOrganizationalChart"/>
    <dgm:cxn modelId="{3296D8A4-7E9F-4276-933C-365449C7443B}" type="presParOf" srcId="{6A9114BD-7ECF-4F12-8A67-3FAABD3929E0}" destId="{1C4EABFE-6AA1-42E1-B6AF-64703C81025A}" srcOrd="0" destOrd="0" presId="urn:microsoft.com/office/officeart/2008/layout/NameandTitleOrganizationalChart"/>
    <dgm:cxn modelId="{1A201451-DEEF-403D-85C8-40773A2866A5}" type="presParOf" srcId="{1C4EABFE-6AA1-42E1-B6AF-64703C81025A}" destId="{CA339197-6928-406E-8AB3-512A532E21E3}" srcOrd="0" destOrd="0" presId="urn:microsoft.com/office/officeart/2008/layout/NameandTitleOrganizationalChart"/>
    <dgm:cxn modelId="{1974FC36-7ECC-4D5F-B607-87CF9D28DCD2}" type="presParOf" srcId="{CA339197-6928-406E-8AB3-512A532E21E3}" destId="{A513A8D4-BD48-48D6-BADC-82E25A4BCCF6}" srcOrd="0" destOrd="0" presId="urn:microsoft.com/office/officeart/2008/layout/NameandTitleOrganizationalChart"/>
    <dgm:cxn modelId="{A25461DD-B760-442B-A350-24EA50668C0F}" type="presParOf" srcId="{CA339197-6928-406E-8AB3-512A532E21E3}" destId="{B7190C37-CE80-44D3-BC42-2418309D58DF}" srcOrd="1" destOrd="0" presId="urn:microsoft.com/office/officeart/2008/layout/NameandTitleOrganizationalChart"/>
    <dgm:cxn modelId="{F5502A97-4378-4BF0-9ED8-FFA361748752}" type="presParOf" srcId="{CA339197-6928-406E-8AB3-512A532E21E3}" destId="{C2B28102-A78A-4575-9CC0-24FD2879CE52}" srcOrd="2" destOrd="0" presId="urn:microsoft.com/office/officeart/2008/layout/NameandTitleOrganizationalChart"/>
    <dgm:cxn modelId="{F4D42FE2-3C22-41AB-BA04-73357AA1F006}" type="presParOf" srcId="{1C4EABFE-6AA1-42E1-B6AF-64703C81025A}" destId="{0FAC011C-7177-4B85-A397-D1A44A9D2ED3}" srcOrd="1" destOrd="0" presId="urn:microsoft.com/office/officeart/2008/layout/NameandTitleOrganizationalChart"/>
    <dgm:cxn modelId="{90AEEE02-1064-402E-A398-D599DD166CAD}" type="presParOf" srcId="{0FAC011C-7177-4B85-A397-D1A44A9D2ED3}" destId="{8A1BC249-A74E-433B-9AA0-42B293E3978A}" srcOrd="0" destOrd="0" presId="urn:microsoft.com/office/officeart/2008/layout/NameandTitleOrganizationalChart"/>
    <dgm:cxn modelId="{AC7EBB6F-B3B5-4A89-BB23-D50F423C5415}" type="presParOf" srcId="{0FAC011C-7177-4B85-A397-D1A44A9D2ED3}" destId="{7CE56BC0-852C-42B2-943D-044E5B2DDFA2}" srcOrd="1" destOrd="0" presId="urn:microsoft.com/office/officeart/2008/layout/NameandTitleOrganizationalChart"/>
    <dgm:cxn modelId="{6A660353-E4D2-4CAA-93F8-98890593C706}" type="presParOf" srcId="{7CE56BC0-852C-42B2-943D-044E5B2DDFA2}" destId="{2F8EFF26-7A4B-473A-B14A-34C2047740C9}" srcOrd="0" destOrd="0" presId="urn:microsoft.com/office/officeart/2008/layout/NameandTitleOrganizationalChart"/>
    <dgm:cxn modelId="{C30E7E94-468C-477C-844F-16BC792B00B0}" type="presParOf" srcId="{2F8EFF26-7A4B-473A-B14A-34C2047740C9}" destId="{32D14747-C9F4-4504-88BD-AA7EB2318457}" srcOrd="0" destOrd="0" presId="urn:microsoft.com/office/officeart/2008/layout/NameandTitleOrganizationalChart"/>
    <dgm:cxn modelId="{C14C0430-7393-4F1C-9BC4-49A0A016E883}" type="presParOf" srcId="{2F8EFF26-7A4B-473A-B14A-34C2047740C9}" destId="{1FAD2499-DA9C-49C5-9E67-66940BCDDE7C}" srcOrd="1" destOrd="0" presId="urn:microsoft.com/office/officeart/2008/layout/NameandTitleOrganizationalChart"/>
    <dgm:cxn modelId="{D926E359-7E8F-45D1-B878-60F86D4AFA27}" type="presParOf" srcId="{2F8EFF26-7A4B-473A-B14A-34C2047740C9}" destId="{107BD4DE-AC79-4498-B9DC-018E498CA658}" srcOrd="2" destOrd="0" presId="urn:microsoft.com/office/officeart/2008/layout/NameandTitleOrganizationalChart"/>
    <dgm:cxn modelId="{295D48A4-F8DB-4B2C-AF4D-9108B93B90B3}" type="presParOf" srcId="{7CE56BC0-852C-42B2-943D-044E5B2DDFA2}" destId="{0D3B9796-D031-4C1A-8BF9-FC2CB6754C92}" srcOrd="1" destOrd="0" presId="urn:microsoft.com/office/officeart/2008/layout/NameandTitleOrganizationalChart"/>
    <dgm:cxn modelId="{1657331B-8E04-46CF-9A69-34A5B7A681A7}" type="presParOf" srcId="{7CE56BC0-852C-42B2-943D-044E5B2DDFA2}" destId="{C04E9668-E0A5-4CA3-A568-C3D0A3A7C214}" srcOrd="2" destOrd="0" presId="urn:microsoft.com/office/officeart/2008/layout/NameandTitleOrganizationalChart"/>
    <dgm:cxn modelId="{38F8391D-CB9C-4031-83A5-B4F4D0B8F8DF}" type="presParOf" srcId="{1C4EABFE-6AA1-42E1-B6AF-64703C81025A}" destId="{ADC68A01-5169-4A08-AB31-69DF47A800D2}" srcOrd="2" destOrd="0" presId="urn:microsoft.com/office/officeart/2008/layout/NameandTitleOrganizationalChart"/>
    <dgm:cxn modelId="{B265474F-ED16-40DA-A598-44494F4D6064}" type="presParOf" srcId="{ADC68A01-5169-4A08-AB31-69DF47A800D2}" destId="{5D0442E3-2C7D-45A3-835E-527CB0453B1C}" srcOrd="0" destOrd="0" presId="urn:microsoft.com/office/officeart/2008/layout/NameandTitleOrganizationalChart"/>
    <dgm:cxn modelId="{B17B87C7-7992-49DB-94D5-D6B01817F4B3}" type="presParOf" srcId="{ADC68A01-5169-4A08-AB31-69DF47A800D2}" destId="{2961F4F7-DF4A-4ED1-AED2-A4D1746707F8}" srcOrd="1" destOrd="0" presId="urn:microsoft.com/office/officeart/2008/layout/NameandTitleOrganizationalChart"/>
    <dgm:cxn modelId="{5ADF786B-29E8-4F57-AC35-F9523F6D91D1}" type="presParOf" srcId="{2961F4F7-DF4A-4ED1-AED2-A4D1746707F8}" destId="{7652D08F-3F9C-4B4E-9F12-CB63DA697A01}" srcOrd="0" destOrd="0" presId="urn:microsoft.com/office/officeart/2008/layout/NameandTitleOrganizationalChart"/>
    <dgm:cxn modelId="{410255F5-EA1F-4F18-9E0C-5ADE208923A4}" type="presParOf" srcId="{7652D08F-3F9C-4B4E-9F12-CB63DA697A01}" destId="{828F3F51-8D76-4A5E-9917-31509C9E1DDE}" srcOrd="0" destOrd="0" presId="urn:microsoft.com/office/officeart/2008/layout/NameandTitleOrganizationalChart"/>
    <dgm:cxn modelId="{5A4FBE8B-37CE-481A-8F0D-1E12B32B8CAC}" type="presParOf" srcId="{7652D08F-3F9C-4B4E-9F12-CB63DA697A01}" destId="{BB655856-FA8E-4A39-BF9A-DE39ECEE2A56}" srcOrd="1" destOrd="0" presId="urn:microsoft.com/office/officeart/2008/layout/NameandTitleOrganizationalChart"/>
    <dgm:cxn modelId="{49DF77EE-76D2-4913-9F94-C6B0E67D0E3D}" type="presParOf" srcId="{7652D08F-3F9C-4B4E-9F12-CB63DA697A01}" destId="{F5FB1E7A-39C0-4952-BA39-EE11D9FDF44E}" srcOrd="2" destOrd="0" presId="urn:microsoft.com/office/officeart/2008/layout/NameandTitleOrganizationalChart"/>
    <dgm:cxn modelId="{7E694819-F905-4922-8AD5-33AF72BA990B}" type="presParOf" srcId="{2961F4F7-DF4A-4ED1-AED2-A4D1746707F8}" destId="{99147FFB-E18B-4A55-8B05-34383F84DA46}" srcOrd="1" destOrd="0" presId="urn:microsoft.com/office/officeart/2008/layout/NameandTitleOrganizationalChart"/>
    <dgm:cxn modelId="{1D8797A2-BA9A-4ACD-AFF9-8BBC744B0FCB}" type="presParOf" srcId="{2961F4F7-DF4A-4ED1-AED2-A4D1746707F8}" destId="{DBE2E816-D4CE-4EF7-9898-76C409AD45B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065C5B-D3F1-43EB-B9D4-38B0503313F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B4A72F-402C-4152-A520-18ADEE2F8C49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ранней помощи</a:t>
          </a:r>
          <a:endParaRPr lang="ru-RU" sz="2000" dirty="0"/>
        </a:p>
      </dgm:t>
    </dgm:pt>
    <dgm:pt modelId="{2E7DB3C3-0B96-4917-8162-4F059BB5F7D8}" type="parTrans" cxnId="{12E90572-3AC8-488B-B15A-A5AD21A467BA}">
      <dgm:prSet/>
      <dgm:spPr/>
      <dgm:t>
        <a:bodyPr/>
        <a:lstStyle/>
        <a:p>
          <a:endParaRPr lang="ru-RU"/>
        </a:p>
      </dgm:t>
    </dgm:pt>
    <dgm:pt modelId="{75D748E1-CA32-4C7C-9B40-3E956488F386}" type="sibTrans" cxnId="{12E90572-3AC8-488B-B15A-A5AD21A467BA}">
      <dgm:prSet/>
      <dgm:spPr/>
      <dgm:t>
        <a:bodyPr/>
        <a:lstStyle/>
        <a:p>
          <a:endParaRPr lang="ru-RU"/>
        </a:p>
      </dgm:t>
    </dgm:pt>
    <dgm:pt modelId="{23CD1F70-F678-406F-A301-6FC2861F65F4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лекотеки</a:t>
          </a:r>
          <a:r>
            <a:rPr lang="ru-RU" sz="2000" b="1" dirty="0" smtClean="0"/>
            <a:t> </a:t>
          </a:r>
          <a:endParaRPr lang="ru-RU" sz="2000" dirty="0"/>
        </a:p>
      </dgm:t>
    </dgm:pt>
    <dgm:pt modelId="{53CA3B1F-0E59-4C13-A51B-0F68D815742B}" type="parTrans" cxnId="{A142A0E6-D71A-45B5-B1DF-9312BD401A5D}">
      <dgm:prSet/>
      <dgm:spPr/>
      <dgm:t>
        <a:bodyPr/>
        <a:lstStyle/>
        <a:p>
          <a:endParaRPr lang="ru-RU"/>
        </a:p>
      </dgm:t>
    </dgm:pt>
    <dgm:pt modelId="{9502367F-1E89-4AE8-9BF4-DCEAA4911EC1}" type="sibTrans" cxnId="{A142A0E6-D71A-45B5-B1DF-9312BD401A5D}">
      <dgm:prSet/>
      <dgm:spPr/>
      <dgm:t>
        <a:bodyPr/>
        <a:lstStyle/>
        <a:p>
          <a:endParaRPr lang="ru-RU"/>
        </a:p>
      </dgm:t>
    </dgm:pt>
    <dgm:pt modelId="{13AC9D6B-425B-4C1C-A21E-4BA9F2088F58}">
      <dgm:prSet/>
      <dgm:spPr/>
      <dgm:t>
        <a:bodyPr/>
        <a:lstStyle/>
        <a:p>
          <a:endParaRPr lang="ru-RU"/>
        </a:p>
      </dgm:t>
    </dgm:pt>
    <dgm:pt modelId="{F66555D6-D0FD-49B4-B27B-B7A7A13F6ECE}" type="parTrans" cxnId="{27F255C8-FEE0-4176-BB3A-5E65B4E731B6}">
      <dgm:prSet/>
      <dgm:spPr/>
      <dgm:t>
        <a:bodyPr/>
        <a:lstStyle/>
        <a:p>
          <a:endParaRPr lang="ru-RU"/>
        </a:p>
      </dgm:t>
    </dgm:pt>
    <dgm:pt modelId="{324BB464-E67A-4DD9-B573-81CE6B4735E9}" type="sibTrans" cxnId="{27F255C8-FEE0-4176-BB3A-5E65B4E731B6}">
      <dgm:prSet/>
      <dgm:spPr/>
      <dgm:t>
        <a:bodyPr/>
        <a:lstStyle/>
        <a:p>
          <a:endParaRPr lang="ru-RU"/>
        </a:p>
      </dgm:t>
    </dgm:pt>
    <dgm:pt modelId="{EA874BD3-0E31-4CEB-B0F1-4F8E3E1CC289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674C38E7-921C-4F43-BD71-7C39F90CF503}" type="parTrans" cxnId="{7672FBA1-E3B4-41D6-B41D-399AED7F0754}">
      <dgm:prSet/>
      <dgm:spPr/>
      <dgm:t>
        <a:bodyPr/>
        <a:lstStyle/>
        <a:p>
          <a:endParaRPr lang="ru-RU"/>
        </a:p>
      </dgm:t>
    </dgm:pt>
    <dgm:pt modelId="{D926B13F-80AB-40E6-9089-B352424DC8F3}" type="sibTrans" cxnId="{7672FBA1-E3B4-41D6-B41D-399AED7F0754}">
      <dgm:prSet/>
      <dgm:spPr/>
      <dgm:t>
        <a:bodyPr/>
        <a:lstStyle/>
        <a:p>
          <a:endParaRPr lang="ru-RU"/>
        </a:p>
      </dgm:t>
    </dgm:pt>
    <dgm:pt modelId="{C796E363-9C43-42CA-8B5E-1B0291ABA5AA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медицинские учреждения города  </a:t>
          </a:r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EC1907D5-647D-4671-B967-460C67C88F8E}" type="parTrans" cxnId="{A568A888-9F57-48E6-BBCE-300A0509F007}">
      <dgm:prSet/>
      <dgm:spPr/>
      <dgm:t>
        <a:bodyPr/>
        <a:lstStyle/>
        <a:p>
          <a:endParaRPr lang="ru-RU"/>
        </a:p>
      </dgm:t>
    </dgm:pt>
    <dgm:pt modelId="{8F28F90F-43F9-4DFA-B0AD-4D3DA8769091}" type="sibTrans" cxnId="{A568A888-9F57-48E6-BBCE-300A0509F007}">
      <dgm:prSet/>
      <dgm:spPr/>
      <dgm:t>
        <a:bodyPr/>
        <a:lstStyle/>
        <a:p>
          <a:endParaRPr lang="ru-RU"/>
        </a:p>
      </dgm:t>
    </dgm:pt>
    <dgm:pt modelId="{4AA2C94B-F055-42E7-9E29-42F9235A8801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r"/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C21B98FE-4A76-409E-9BAC-D4A2C2F8E21C}" type="parTrans" cxnId="{F96BB11D-F1CF-4C7D-92B9-3FE26CAC5BBF}">
      <dgm:prSet/>
      <dgm:spPr/>
      <dgm:t>
        <a:bodyPr/>
        <a:lstStyle/>
        <a:p>
          <a:endParaRPr lang="ru-RU"/>
        </a:p>
      </dgm:t>
    </dgm:pt>
    <dgm:pt modelId="{E8DB408D-848B-4745-8711-21A48B18B77E}" type="sibTrans" cxnId="{F96BB11D-F1CF-4C7D-92B9-3FE26CAC5BBF}">
      <dgm:prSet/>
      <dgm:spPr/>
      <dgm:t>
        <a:bodyPr/>
        <a:lstStyle/>
        <a:p>
          <a:endParaRPr lang="ru-RU"/>
        </a:p>
      </dgm:t>
    </dgm:pt>
    <dgm:pt modelId="{2CE5F724-5194-4AE3-8FFE-9B25EDB20290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r"/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ТПМПК</a:t>
          </a:r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ABAB62BD-CFD1-403D-BD01-7BE5C1E9F9EB}" type="parTrans" cxnId="{4C3DACF4-7136-450B-9E1E-D5858C3735D9}">
      <dgm:prSet/>
      <dgm:spPr/>
      <dgm:t>
        <a:bodyPr/>
        <a:lstStyle/>
        <a:p>
          <a:endParaRPr lang="ru-RU"/>
        </a:p>
      </dgm:t>
    </dgm:pt>
    <dgm:pt modelId="{0C9BC894-DCD0-4EB7-A322-1E16861CC303}" type="sibTrans" cxnId="{4C3DACF4-7136-450B-9E1E-D5858C3735D9}">
      <dgm:prSet/>
      <dgm:spPr/>
      <dgm:t>
        <a:bodyPr/>
        <a:lstStyle/>
        <a:p>
          <a:endParaRPr lang="ru-RU"/>
        </a:p>
      </dgm:t>
    </dgm:pt>
    <dgm:pt modelId="{16967168-9549-4B93-9445-386B5139EA17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ППк</a:t>
          </a:r>
          <a:endParaRPr lang="ru-RU" sz="2000" dirty="0"/>
        </a:p>
      </dgm:t>
    </dgm:pt>
    <dgm:pt modelId="{DB910C02-740E-4EF9-A4C8-61E3E0C06FF3}" type="sibTrans" cxnId="{54263EDD-0F29-4687-B007-A99F583D4968}">
      <dgm:prSet/>
      <dgm:spPr/>
      <dgm:t>
        <a:bodyPr/>
        <a:lstStyle/>
        <a:p>
          <a:endParaRPr lang="ru-RU"/>
        </a:p>
      </dgm:t>
    </dgm:pt>
    <dgm:pt modelId="{2D075516-8EC9-45D3-AF41-2AA6BCCB3F28}" type="parTrans" cxnId="{54263EDD-0F29-4687-B007-A99F583D4968}">
      <dgm:prSet/>
      <dgm:spPr/>
      <dgm:t>
        <a:bodyPr/>
        <a:lstStyle/>
        <a:p>
          <a:endParaRPr lang="ru-RU"/>
        </a:p>
      </dgm:t>
    </dgm:pt>
    <dgm:pt modelId="{E722AD03-DE25-4C44-8E51-3D54EA0EE40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центра ППМС помощи</a:t>
          </a:r>
          <a:endParaRPr lang="ru-RU" sz="2000" dirty="0"/>
        </a:p>
      </dgm:t>
    </dgm:pt>
    <dgm:pt modelId="{968A4D08-C193-4001-8A99-3AFA50031153}" type="sibTrans" cxnId="{F7C83041-67CD-4981-97BD-462906CD57D1}">
      <dgm:prSet/>
      <dgm:spPr/>
      <dgm:t>
        <a:bodyPr/>
        <a:lstStyle/>
        <a:p>
          <a:endParaRPr lang="ru-RU"/>
        </a:p>
      </dgm:t>
    </dgm:pt>
    <dgm:pt modelId="{2308DE8D-AC9D-4E6E-AFF0-C5E4F3411FF6}" type="parTrans" cxnId="{F7C83041-67CD-4981-97BD-462906CD57D1}">
      <dgm:prSet/>
      <dgm:spPr/>
      <dgm:t>
        <a:bodyPr/>
        <a:lstStyle/>
        <a:p>
          <a:endParaRPr lang="ru-RU"/>
        </a:p>
      </dgm:t>
    </dgm:pt>
    <dgm:pt modelId="{94F6D343-67FD-4053-9F26-BE43825B8201}" type="pres">
      <dgm:prSet presAssocID="{96065C5B-D3F1-43EB-B9D4-38B0503313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EC5EDD-352C-4809-8824-6EC1914071BC}" type="pres">
      <dgm:prSet presAssocID="{96065C5B-D3F1-43EB-B9D4-38B0503313F0}" presName="children" presStyleCnt="0"/>
      <dgm:spPr/>
    </dgm:pt>
    <dgm:pt modelId="{7331529E-7DF6-4DAA-8AD9-9D2FC35C2FCF}" type="pres">
      <dgm:prSet presAssocID="{96065C5B-D3F1-43EB-B9D4-38B0503313F0}" presName="child3group" presStyleCnt="0"/>
      <dgm:spPr/>
    </dgm:pt>
    <dgm:pt modelId="{FAB57FBA-F630-4387-A503-64E7AFA44C86}" type="pres">
      <dgm:prSet presAssocID="{96065C5B-D3F1-43EB-B9D4-38B0503313F0}" presName="child3" presStyleLbl="bgAcc1" presStyleIdx="0" presStyleCnt="1" custScaleX="162804" custScaleY="133553" custLinFactNeighborX="18380" custLinFactNeighborY="-7272"/>
      <dgm:spPr/>
      <dgm:t>
        <a:bodyPr/>
        <a:lstStyle/>
        <a:p>
          <a:endParaRPr lang="ru-RU"/>
        </a:p>
      </dgm:t>
    </dgm:pt>
    <dgm:pt modelId="{1E5C9BFF-4079-477D-B466-A3FFEB3491FE}" type="pres">
      <dgm:prSet presAssocID="{96065C5B-D3F1-43EB-B9D4-38B0503313F0}" presName="child3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D0BEA-17CF-4454-AEE9-0BAAAE4361D0}" type="pres">
      <dgm:prSet presAssocID="{96065C5B-D3F1-43EB-B9D4-38B0503313F0}" presName="childPlaceholder" presStyleCnt="0"/>
      <dgm:spPr/>
    </dgm:pt>
    <dgm:pt modelId="{B568C0C6-8D60-4C87-AA28-098B7F964A63}" type="pres">
      <dgm:prSet presAssocID="{96065C5B-D3F1-43EB-B9D4-38B0503313F0}" presName="circle" presStyleCnt="0"/>
      <dgm:spPr/>
    </dgm:pt>
    <dgm:pt modelId="{20A89F27-40D2-472B-98BE-111052A7A359}" type="pres">
      <dgm:prSet presAssocID="{96065C5B-D3F1-43EB-B9D4-38B0503313F0}" presName="quadrant1" presStyleLbl="node1" presStyleIdx="0" presStyleCnt="4" custScaleX="136541" custLinFactNeighborX="-20129" custLinFactNeighborY="-46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E9696-3798-497E-AAE0-A186F22A4CDC}" type="pres">
      <dgm:prSet presAssocID="{96065C5B-D3F1-43EB-B9D4-38B0503313F0}" presName="quadrant2" presStyleLbl="node1" presStyleIdx="1" presStyleCnt="4" custScaleX="139695" custLinFactNeighborX="15451" custLinFactNeighborY="-50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4827B-06D6-461F-8AE6-8131DD55FC88}" type="pres">
      <dgm:prSet presAssocID="{96065C5B-D3F1-43EB-B9D4-38B0503313F0}" presName="quadrant3" presStyleLbl="node1" presStyleIdx="2" presStyleCnt="4" custScaleX="146108" custScaleY="112263" custLinFactNeighborX="22525" custLinFactNeighborY="27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66A16-3875-45F0-8604-D73752741701}" type="pres">
      <dgm:prSet presAssocID="{96065C5B-D3F1-43EB-B9D4-38B0503313F0}" presName="quadrant4" presStyleLbl="node1" presStyleIdx="3" presStyleCnt="4" custScaleX="138609" custLinFactNeighborX="-18817" custLinFactNeighborY="-25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C4F0C-88B0-4D09-8732-B9A5F40CD77A}" type="pres">
      <dgm:prSet presAssocID="{96065C5B-D3F1-43EB-B9D4-38B0503313F0}" presName="quadrantPlaceholder" presStyleCnt="0"/>
      <dgm:spPr/>
    </dgm:pt>
    <dgm:pt modelId="{DD1AE639-B953-46A2-AFD3-5CB37421961B}" type="pres">
      <dgm:prSet presAssocID="{96065C5B-D3F1-43EB-B9D4-38B0503313F0}" presName="center1" presStyleLbl="fgShp" presStyleIdx="0" presStyleCnt="2" custLinFactNeighborX="-8266" custLinFactNeighborY="-24953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7E6E5175-75A8-46AE-84D1-EB472E874911}" type="pres">
      <dgm:prSet presAssocID="{96065C5B-D3F1-43EB-B9D4-38B0503313F0}" presName="center2" presStyleLbl="fgShp" presStyleIdx="1" presStyleCnt="2" custLinFactX="-41538" custLinFactNeighborX="-100000" custLinFactNeighborY="4867"/>
      <dgm:spPr>
        <a:solidFill>
          <a:schemeClr val="bg1"/>
        </a:solidFill>
      </dgm:spPr>
      <dgm:t>
        <a:bodyPr/>
        <a:lstStyle/>
        <a:p>
          <a:endParaRPr lang="ru-RU"/>
        </a:p>
      </dgm:t>
    </dgm:pt>
  </dgm:ptLst>
  <dgm:cxnLst>
    <dgm:cxn modelId="{9FAA5810-C1E8-481D-B68E-7BC1320DDCDC}" type="presOf" srcId="{EA874BD3-0E31-4CEB-B0F1-4F8E3E1CC289}" destId="{FAB57FBA-F630-4387-A503-64E7AFA44C86}" srcOrd="0" destOrd="1" presId="urn:microsoft.com/office/officeart/2005/8/layout/cycle4"/>
    <dgm:cxn modelId="{4BBC43F7-8097-4A96-8AB8-58566F0FD465}" type="presOf" srcId="{4AA2C94B-F055-42E7-9E29-42F9235A8801}" destId="{FAB57FBA-F630-4387-A503-64E7AFA44C86}" srcOrd="0" destOrd="0" presId="urn:microsoft.com/office/officeart/2005/8/layout/cycle4"/>
    <dgm:cxn modelId="{A568A888-9F57-48E6-BBCE-300A0509F007}" srcId="{00B4A72F-402C-4152-A520-18ADEE2F8C49}" destId="{C796E363-9C43-42CA-8B5E-1B0291ABA5AA}" srcOrd="3" destOrd="0" parTransId="{EC1907D5-647D-4671-B967-460C67C88F8E}" sibTransId="{8F28F90F-43F9-4DFA-B0AD-4D3DA8769091}"/>
    <dgm:cxn modelId="{12E90572-3AC8-488B-B15A-A5AD21A467BA}" srcId="{96065C5B-D3F1-43EB-B9D4-38B0503313F0}" destId="{00B4A72F-402C-4152-A520-18ADEE2F8C49}" srcOrd="2" destOrd="0" parTransId="{2E7DB3C3-0B96-4917-8162-4F059BB5F7D8}" sibTransId="{75D748E1-CA32-4C7C-9B40-3E956488F386}"/>
    <dgm:cxn modelId="{4212FB1E-07CF-4E79-8FFD-9A81FC3F555B}" type="presOf" srcId="{16967168-9549-4B93-9445-386B5139EA17}" destId="{D5DE9696-3798-497E-AAE0-A186F22A4CDC}" srcOrd="0" destOrd="0" presId="urn:microsoft.com/office/officeart/2005/8/layout/cycle4"/>
    <dgm:cxn modelId="{2FFDC0BB-7037-4E6A-B89D-216C970E930B}" type="presOf" srcId="{EA874BD3-0E31-4CEB-B0F1-4F8E3E1CC289}" destId="{1E5C9BFF-4079-477D-B466-A3FFEB3491FE}" srcOrd="1" destOrd="1" presId="urn:microsoft.com/office/officeart/2005/8/layout/cycle4"/>
    <dgm:cxn modelId="{7672FBA1-E3B4-41D6-B41D-399AED7F0754}" srcId="{00B4A72F-402C-4152-A520-18ADEE2F8C49}" destId="{EA874BD3-0E31-4CEB-B0F1-4F8E3E1CC289}" srcOrd="1" destOrd="0" parTransId="{674C38E7-921C-4F43-BD71-7C39F90CF503}" sibTransId="{D926B13F-80AB-40E6-9089-B352424DC8F3}"/>
    <dgm:cxn modelId="{A142A0E6-D71A-45B5-B1DF-9312BD401A5D}" srcId="{96065C5B-D3F1-43EB-B9D4-38B0503313F0}" destId="{23CD1F70-F678-406F-A301-6FC2861F65F4}" srcOrd="3" destOrd="0" parTransId="{53CA3B1F-0E59-4C13-A51B-0F68D815742B}" sibTransId="{9502367F-1E89-4AE8-9BF4-DCEAA4911EC1}"/>
    <dgm:cxn modelId="{54263EDD-0F29-4687-B007-A99F583D4968}" srcId="{96065C5B-D3F1-43EB-B9D4-38B0503313F0}" destId="{16967168-9549-4B93-9445-386B5139EA17}" srcOrd="1" destOrd="0" parTransId="{2D075516-8EC9-45D3-AF41-2AA6BCCB3F28}" sibTransId="{DB910C02-740E-4EF9-A4C8-61E3E0C06FF3}"/>
    <dgm:cxn modelId="{A1B93A35-C7CA-4116-857E-675463AA40AB}" type="presOf" srcId="{2CE5F724-5194-4AE3-8FFE-9B25EDB20290}" destId="{1E5C9BFF-4079-477D-B466-A3FFEB3491FE}" srcOrd="1" destOrd="2" presId="urn:microsoft.com/office/officeart/2005/8/layout/cycle4"/>
    <dgm:cxn modelId="{139F72E3-F4BA-4B1A-8CB5-DE3059C82BFE}" type="presOf" srcId="{E722AD03-DE25-4C44-8E51-3D54EA0EE40F}" destId="{20A89F27-40D2-472B-98BE-111052A7A359}" srcOrd="0" destOrd="0" presId="urn:microsoft.com/office/officeart/2005/8/layout/cycle4"/>
    <dgm:cxn modelId="{07230933-2F6F-4DDA-8626-A576EE56E7B2}" type="presOf" srcId="{96065C5B-D3F1-43EB-B9D4-38B0503313F0}" destId="{94F6D343-67FD-4053-9F26-BE43825B8201}" srcOrd="0" destOrd="0" presId="urn:microsoft.com/office/officeart/2005/8/layout/cycle4"/>
    <dgm:cxn modelId="{2DDD99DE-3B9F-47AE-B8C0-E910CA6AD5F6}" type="presOf" srcId="{C796E363-9C43-42CA-8B5E-1B0291ABA5AA}" destId="{1E5C9BFF-4079-477D-B466-A3FFEB3491FE}" srcOrd="1" destOrd="3" presId="urn:microsoft.com/office/officeart/2005/8/layout/cycle4"/>
    <dgm:cxn modelId="{F7C83041-67CD-4981-97BD-462906CD57D1}" srcId="{96065C5B-D3F1-43EB-B9D4-38B0503313F0}" destId="{E722AD03-DE25-4C44-8E51-3D54EA0EE40F}" srcOrd="0" destOrd="0" parTransId="{2308DE8D-AC9D-4E6E-AFF0-C5E4F3411FF6}" sibTransId="{968A4D08-C193-4001-8A99-3AFA50031153}"/>
    <dgm:cxn modelId="{1FE5DE5F-BB96-44C1-A101-1A211B7EA235}" type="presOf" srcId="{2CE5F724-5194-4AE3-8FFE-9B25EDB20290}" destId="{FAB57FBA-F630-4387-A503-64E7AFA44C86}" srcOrd="0" destOrd="2" presId="urn:microsoft.com/office/officeart/2005/8/layout/cycle4"/>
    <dgm:cxn modelId="{2B5B6FD6-653B-4266-B01F-AD9B695F7C26}" type="presOf" srcId="{00B4A72F-402C-4152-A520-18ADEE2F8C49}" destId="{0E44827B-06D6-461F-8AE6-8131DD55FC88}" srcOrd="0" destOrd="0" presId="urn:microsoft.com/office/officeart/2005/8/layout/cycle4"/>
    <dgm:cxn modelId="{11948658-EB64-480E-9BEC-9C0ADD100B50}" type="presOf" srcId="{4AA2C94B-F055-42E7-9E29-42F9235A8801}" destId="{1E5C9BFF-4079-477D-B466-A3FFEB3491FE}" srcOrd="1" destOrd="0" presId="urn:microsoft.com/office/officeart/2005/8/layout/cycle4"/>
    <dgm:cxn modelId="{ED4A74CE-6137-4C37-AAE3-DF32F4A5A48B}" type="presOf" srcId="{23CD1F70-F678-406F-A301-6FC2861F65F4}" destId="{2A666A16-3875-45F0-8604-D73752741701}" srcOrd="0" destOrd="0" presId="urn:microsoft.com/office/officeart/2005/8/layout/cycle4"/>
    <dgm:cxn modelId="{4C3DACF4-7136-450B-9E1E-D5858C3735D9}" srcId="{00B4A72F-402C-4152-A520-18ADEE2F8C49}" destId="{2CE5F724-5194-4AE3-8FFE-9B25EDB20290}" srcOrd="2" destOrd="0" parTransId="{ABAB62BD-CFD1-403D-BD01-7BE5C1E9F9EB}" sibTransId="{0C9BC894-DCD0-4EB7-A322-1E16861CC303}"/>
    <dgm:cxn modelId="{F96BB11D-F1CF-4C7D-92B9-3FE26CAC5BBF}" srcId="{00B4A72F-402C-4152-A520-18ADEE2F8C49}" destId="{4AA2C94B-F055-42E7-9E29-42F9235A8801}" srcOrd="0" destOrd="0" parTransId="{C21B98FE-4A76-409E-9BAC-D4A2C2F8E21C}" sibTransId="{E8DB408D-848B-4745-8711-21A48B18B77E}"/>
    <dgm:cxn modelId="{27F255C8-FEE0-4176-BB3A-5E65B4E731B6}" srcId="{96065C5B-D3F1-43EB-B9D4-38B0503313F0}" destId="{13AC9D6B-425B-4C1C-A21E-4BA9F2088F58}" srcOrd="4" destOrd="0" parTransId="{F66555D6-D0FD-49B4-B27B-B7A7A13F6ECE}" sibTransId="{324BB464-E67A-4DD9-B573-81CE6B4735E9}"/>
    <dgm:cxn modelId="{5F1DC31E-46BD-47CB-AC53-348A250DC9CB}" type="presOf" srcId="{C796E363-9C43-42CA-8B5E-1B0291ABA5AA}" destId="{FAB57FBA-F630-4387-A503-64E7AFA44C86}" srcOrd="0" destOrd="3" presId="urn:microsoft.com/office/officeart/2005/8/layout/cycle4"/>
    <dgm:cxn modelId="{B3406428-6526-4AE8-9A89-FEF9B23568D1}" type="presParOf" srcId="{94F6D343-67FD-4053-9F26-BE43825B8201}" destId="{55EC5EDD-352C-4809-8824-6EC1914071BC}" srcOrd="0" destOrd="0" presId="urn:microsoft.com/office/officeart/2005/8/layout/cycle4"/>
    <dgm:cxn modelId="{D45BF5AE-FCC4-4AD7-910F-2A089F9ACCF7}" type="presParOf" srcId="{55EC5EDD-352C-4809-8824-6EC1914071BC}" destId="{7331529E-7DF6-4DAA-8AD9-9D2FC35C2FCF}" srcOrd="0" destOrd="0" presId="urn:microsoft.com/office/officeart/2005/8/layout/cycle4"/>
    <dgm:cxn modelId="{1EE42CDC-6064-4C17-A54D-939FAF2630E9}" type="presParOf" srcId="{7331529E-7DF6-4DAA-8AD9-9D2FC35C2FCF}" destId="{FAB57FBA-F630-4387-A503-64E7AFA44C86}" srcOrd="0" destOrd="0" presId="urn:microsoft.com/office/officeart/2005/8/layout/cycle4"/>
    <dgm:cxn modelId="{47677A72-01CE-42A7-BADC-22854D79BD88}" type="presParOf" srcId="{7331529E-7DF6-4DAA-8AD9-9D2FC35C2FCF}" destId="{1E5C9BFF-4079-477D-B466-A3FFEB3491FE}" srcOrd="1" destOrd="0" presId="urn:microsoft.com/office/officeart/2005/8/layout/cycle4"/>
    <dgm:cxn modelId="{8204AE37-9CBD-417F-B235-420659588AF2}" type="presParOf" srcId="{55EC5EDD-352C-4809-8824-6EC1914071BC}" destId="{657D0BEA-17CF-4454-AEE9-0BAAAE4361D0}" srcOrd="1" destOrd="0" presId="urn:microsoft.com/office/officeart/2005/8/layout/cycle4"/>
    <dgm:cxn modelId="{9443C658-4176-499D-98F1-3109DECEECE6}" type="presParOf" srcId="{94F6D343-67FD-4053-9F26-BE43825B8201}" destId="{B568C0C6-8D60-4C87-AA28-098B7F964A63}" srcOrd="1" destOrd="0" presId="urn:microsoft.com/office/officeart/2005/8/layout/cycle4"/>
    <dgm:cxn modelId="{6A8CDF04-8CB7-4840-9FDE-2CAE58D0A91B}" type="presParOf" srcId="{B568C0C6-8D60-4C87-AA28-098B7F964A63}" destId="{20A89F27-40D2-472B-98BE-111052A7A359}" srcOrd="0" destOrd="0" presId="urn:microsoft.com/office/officeart/2005/8/layout/cycle4"/>
    <dgm:cxn modelId="{5A5D030A-6D1B-47B2-AD3B-75F0257D104A}" type="presParOf" srcId="{B568C0C6-8D60-4C87-AA28-098B7F964A63}" destId="{D5DE9696-3798-497E-AAE0-A186F22A4CDC}" srcOrd="1" destOrd="0" presId="urn:microsoft.com/office/officeart/2005/8/layout/cycle4"/>
    <dgm:cxn modelId="{6D981142-6482-4F7D-B82D-8357A1A5A81A}" type="presParOf" srcId="{B568C0C6-8D60-4C87-AA28-098B7F964A63}" destId="{0E44827B-06D6-461F-8AE6-8131DD55FC88}" srcOrd="2" destOrd="0" presId="urn:microsoft.com/office/officeart/2005/8/layout/cycle4"/>
    <dgm:cxn modelId="{AB70431E-A7B5-468A-BD68-FD06F64DD049}" type="presParOf" srcId="{B568C0C6-8D60-4C87-AA28-098B7F964A63}" destId="{2A666A16-3875-45F0-8604-D73752741701}" srcOrd="3" destOrd="0" presId="urn:microsoft.com/office/officeart/2005/8/layout/cycle4"/>
    <dgm:cxn modelId="{111264FB-243A-46F1-A2EF-506EA4A04CB6}" type="presParOf" srcId="{B568C0C6-8D60-4C87-AA28-098B7F964A63}" destId="{7FEC4F0C-88B0-4D09-8732-B9A5F40CD77A}" srcOrd="4" destOrd="0" presId="urn:microsoft.com/office/officeart/2005/8/layout/cycle4"/>
    <dgm:cxn modelId="{8444AB11-F557-42EE-82BD-569F6FA9B157}" type="presParOf" srcId="{94F6D343-67FD-4053-9F26-BE43825B8201}" destId="{DD1AE639-B953-46A2-AFD3-5CB37421961B}" srcOrd="2" destOrd="0" presId="urn:microsoft.com/office/officeart/2005/8/layout/cycle4"/>
    <dgm:cxn modelId="{41EEC43A-6D90-4E84-99E0-B901D01D0780}" type="presParOf" srcId="{94F6D343-67FD-4053-9F26-BE43825B8201}" destId="{7E6E5175-75A8-46AE-84D1-EB472E874911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A8E273-AA1B-4EAD-83DA-56FA3A3FEEB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8F8E7F2-A3F4-407C-B985-89F706CBD25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сотрудниками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медицинских учреждений города Сургута</a:t>
          </a:r>
          <a:endParaRPr lang="ru-RU" sz="1600" b="1" dirty="0" smtClean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выявлении и составлении ИПРП</a:t>
          </a:r>
          <a:endParaRPr lang="ru-RU" sz="1600" b="1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4794E-4E95-4647-BDFD-3365E4A056E1}" type="parTrans" cxnId="{766A7547-F115-490D-8CC3-648852543F42}">
      <dgm:prSet/>
      <dgm:spPr/>
      <dgm:t>
        <a:bodyPr/>
        <a:lstStyle/>
        <a:p>
          <a:endParaRPr lang="ru-RU"/>
        </a:p>
      </dgm:t>
    </dgm:pt>
    <dgm:pt modelId="{9CBF3BCB-6FE5-44D3-87FC-8CDA53FCC691}" type="sibTrans" cxnId="{766A7547-F115-490D-8CC3-648852543F42}">
      <dgm:prSet/>
      <dgm:spPr/>
      <dgm:t>
        <a:bodyPr/>
        <a:lstStyle/>
        <a:p>
          <a:endParaRPr lang="ru-RU"/>
        </a:p>
      </dgm:t>
    </dgm:pt>
    <dgm:pt modelId="{7E624E86-F5E2-49CB-88C2-71CE044C145E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государственным бюджетным общеобразовательным учреждением города Москва «Школа № 1257» при построении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модели повышения квалификации специалистов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№ 81 «Мальвина» в целях создания </a:t>
          </a:r>
        </a:p>
        <a:p>
          <a:pPr>
            <a:spcAft>
              <a:spcPts val="0"/>
            </a:spcAft>
          </a:pPr>
          <a:r>
            <a:rPr lang="ru-RU" sz="1600" b="1" dirty="0" err="1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эрго</a:t>
          </a:r>
          <a:r>
            <a: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-среды в ресурсной группе, реализующей инклюзивную практику</a:t>
          </a:r>
          <a:endParaRPr lang="ru-RU" sz="1600" b="1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30E96F-BD74-41E6-94BC-8D6D0D23BC0F}" type="parTrans" cxnId="{5DD1ADD2-7B1A-4E39-9AF3-B15EB41BC09D}">
      <dgm:prSet/>
      <dgm:spPr/>
      <dgm:t>
        <a:bodyPr/>
        <a:lstStyle/>
        <a:p>
          <a:endParaRPr lang="ru-RU"/>
        </a:p>
      </dgm:t>
    </dgm:pt>
    <dgm:pt modelId="{E88F9998-468F-46AF-A3B4-4CFAC7E42571}" type="sibTrans" cxnId="{5DD1ADD2-7B1A-4E39-9AF3-B15EB41BC09D}">
      <dgm:prSet/>
      <dgm:spPr/>
      <dgm:t>
        <a:bodyPr/>
        <a:lstStyle/>
        <a:p>
          <a:endParaRPr lang="ru-RU"/>
        </a:p>
      </dgm:t>
    </dgm:pt>
    <dgm:pt modelId="{874651D4-077B-419F-A00D-0DD14CDCD2EE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родителями (законными представителями) ребенка в целях определения индивидуального образовательного маршрута</a:t>
          </a:r>
        </a:p>
      </dgm:t>
    </dgm:pt>
    <dgm:pt modelId="{36FE1C8A-FA27-4F4A-BCFC-8ACF311A0941}" type="sibTrans" cxnId="{E5DB9122-BA81-4D6F-AB90-9B848437B96D}">
      <dgm:prSet/>
      <dgm:spPr/>
      <dgm:t>
        <a:bodyPr/>
        <a:lstStyle/>
        <a:p>
          <a:endParaRPr lang="ru-RU"/>
        </a:p>
      </dgm:t>
    </dgm:pt>
    <dgm:pt modelId="{0C870C1B-1BCC-4ED5-9920-852FE9F8F5B7}" type="parTrans" cxnId="{E5DB9122-BA81-4D6F-AB90-9B848437B96D}">
      <dgm:prSet/>
      <dgm:spPr/>
      <dgm:t>
        <a:bodyPr/>
        <a:lstStyle/>
        <a:p>
          <a:endParaRPr lang="ru-RU"/>
        </a:p>
      </dgm:t>
    </dgm:pt>
    <dgm:pt modelId="{8400C24C-0A92-43D1-940F-1F9DD26092DB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территориальной психолого-медико- педагогической комиссией для определения социальных условий получения образования</a:t>
          </a:r>
          <a:endParaRPr lang="ru-RU" sz="1600" b="1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480965-4531-459B-BB4C-7D2E93E0F04C}" type="parTrans" cxnId="{64224AEB-D1DD-43D0-B3E5-DB39601E4868}">
      <dgm:prSet/>
      <dgm:spPr/>
      <dgm:t>
        <a:bodyPr/>
        <a:lstStyle/>
        <a:p>
          <a:endParaRPr lang="ru-RU"/>
        </a:p>
      </dgm:t>
    </dgm:pt>
    <dgm:pt modelId="{DEBC2A1B-4AAD-41BF-B394-08E184AB3843}" type="sibTrans" cxnId="{64224AEB-D1DD-43D0-B3E5-DB39601E4868}">
      <dgm:prSet/>
      <dgm:spPr/>
      <dgm:t>
        <a:bodyPr/>
        <a:lstStyle/>
        <a:p>
          <a:endParaRPr lang="ru-RU"/>
        </a:p>
      </dgm:t>
    </dgm:pt>
    <dgm:pt modelId="{1EB8BC73-8BC8-4E62-8FED-22E658E147D7}" type="pres">
      <dgm:prSet presAssocID="{7FA8E273-AA1B-4EAD-83DA-56FA3A3FEE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426410F-9FA3-4EB2-89B1-7B432F26AB11}" type="pres">
      <dgm:prSet presAssocID="{7FA8E273-AA1B-4EAD-83DA-56FA3A3FEEB7}" presName="Name1" presStyleCnt="0"/>
      <dgm:spPr/>
    </dgm:pt>
    <dgm:pt modelId="{BAB3D459-79DD-4CF8-911E-6E5500D88AE2}" type="pres">
      <dgm:prSet presAssocID="{7FA8E273-AA1B-4EAD-83DA-56FA3A3FEEB7}" presName="cycle" presStyleCnt="0"/>
      <dgm:spPr/>
    </dgm:pt>
    <dgm:pt modelId="{BD36E8C8-CEAC-4141-A383-C4CC2D95A156}" type="pres">
      <dgm:prSet presAssocID="{7FA8E273-AA1B-4EAD-83DA-56FA3A3FEEB7}" presName="srcNode" presStyleLbl="node1" presStyleIdx="0" presStyleCnt="4"/>
      <dgm:spPr/>
    </dgm:pt>
    <dgm:pt modelId="{BA23E130-C98E-492B-8035-AD71A4E9DAC0}" type="pres">
      <dgm:prSet presAssocID="{7FA8E273-AA1B-4EAD-83DA-56FA3A3FEEB7}" presName="conn" presStyleLbl="parChTrans1D2" presStyleIdx="0" presStyleCnt="1"/>
      <dgm:spPr/>
      <dgm:t>
        <a:bodyPr/>
        <a:lstStyle/>
        <a:p>
          <a:endParaRPr lang="ru-RU"/>
        </a:p>
      </dgm:t>
    </dgm:pt>
    <dgm:pt modelId="{D837D634-0A73-421C-A2E6-72D16E53D1C2}" type="pres">
      <dgm:prSet presAssocID="{7FA8E273-AA1B-4EAD-83DA-56FA3A3FEEB7}" presName="extraNode" presStyleLbl="node1" presStyleIdx="0" presStyleCnt="4"/>
      <dgm:spPr/>
    </dgm:pt>
    <dgm:pt modelId="{214CD8BB-6AD4-4A62-999C-7A3C8DD01759}" type="pres">
      <dgm:prSet presAssocID="{7FA8E273-AA1B-4EAD-83DA-56FA3A3FEEB7}" presName="dstNode" presStyleLbl="node1" presStyleIdx="0" presStyleCnt="4"/>
      <dgm:spPr/>
    </dgm:pt>
    <dgm:pt modelId="{125E955A-7EB0-4FC1-B088-30391A279395}" type="pres">
      <dgm:prSet presAssocID="{874651D4-077B-419F-A00D-0DD14CDCD2EE}" presName="text_1" presStyleLbl="node1" presStyleIdx="0" presStyleCnt="4" custScaleY="106299" custLinFactNeighborX="1565" custLinFactNeighborY="-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C8E79-9968-4464-BE41-B3E4717D673A}" type="pres">
      <dgm:prSet presAssocID="{874651D4-077B-419F-A00D-0DD14CDCD2EE}" presName="accent_1" presStyleCnt="0"/>
      <dgm:spPr/>
    </dgm:pt>
    <dgm:pt modelId="{3F2356E8-8383-4BBB-BAC7-2AB6A9668965}" type="pres">
      <dgm:prSet presAssocID="{874651D4-077B-419F-A00D-0DD14CDCD2EE}" presName="accentRepeatNode" presStyleLbl="solidFgAcc1" presStyleIdx="0" presStyleCnt="4" custScaleX="77230" custScaleY="73226" custLinFactNeighborX="7536" custLinFactNeighborY="-16884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4D57E12-FCC2-4F08-81B5-9A23882F82B8}" type="pres">
      <dgm:prSet presAssocID="{88F8E7F2-A3F4-407C-B985-89F706CBD252}" presName="text_2" presStyleLbl="node1" presStyleIdx="1" presStyleCnt="4" custScaleX="103694" custScaleY="104360" custLinFactNeighborX="-1267" custLinFactNeighborY="-20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9907D-B17C-47A6-95FA-D0A0A6795B36}" type="pres">
      <dgm:prSet presAssocID="{88F8E7F2-A3F4-407C-B985-89F706CBD252}" presName="accent_2" presStyleCnt="0"/>
      <dgm:spPr/>
    </dgm:pt>
    <dgm:pt modelId="{F87EE768-ED9F-46FA-BBCA-1AE2F2DD8331}" type="pres">
      <dgm:prSet presAssocID="{88F8E7F2-A3F4-407C-B985-89F706CBD252}" presName="accentRepeatNode" presStyleLbl="solidFgAcc1" presStyleIdx="1" presStyleCnt="4" custScaleX="80622" custScaleY="73713" custLinFactNeighborX="2168" custLinFactNeighborY="-29268"/>
      <dgm:spPr/>
    </dgm:pt>
    <dgm:pt modelId="{26D468E2-B413-40CC-B978-295E8BDF8A9B}" type="pres">
      <dgm:prSet presAssocID="{8400C24C-0A92-43D1-940F-1F9DD26092DB}" presName="text_3" presStyleLbl="node1" presStyleIdx="2" presStyleCnt="4" custLinFactNeighborX="631" custLinFactNeighborY="-29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3CCD3-C2FC-40B4-BD2F-EA6EB8099B07}" type="pres">
      <dgm:prSet presAssocID="{8400C24C-0A92-43D1-940F-1F9DD26092DB}" presName="accent_3" presStyleCnt="0"/>
      <dgm:spPr/>
    </dgm:pt>
    <dgm:pt modelId="{A52F7516-DD6B-4B75-8B46-1F778CFCADB8}" type="pres">
      <dgm:prSet presAssocID="{8400C24C-0A92-43D1-940F-1F9DD26092DB}" presName="accentRepeatNode" presStyleLbl="solidFgAcc1" presStyleIdx="2" presStyleCnt="4" custScaleX="84104" custScaleY="75868" custLinFactNeighborX="-7499" custLinFactNeighborY="-35936"/>
      <dgm:spPr/>
    </dgm:pt>
    <dgm:pt modelId="{8C8BD97B-123C-4B6A-86D3-036791CCB945}" type="pres">
      <dgm:prSet presAssocID="{7E624E86-F5E2-49CB-88C2-71CE044C145E}" presName="text_4" presStyleLbl="node1" presStyleIdx="3" presStyleCnt="4" custScaleY="180555" custLinFactNeighborX="1287" custLinFactNeighborY="-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DF20A-1DF0-4F0C-BC3B-6AC73FDF40BD}" type="pres">
      <dgm:prSet presAssocID="{7E624E86-F5E2-49CB-88C2-71CE044C145E}" presName="accent_4" presStyleCnt="0"/>
      <dgm:spPr/>
    </dgm:pt>
    <dgm:pt modelId="{B650920E-AE69-4589-BC6D-C461EFC76479}" type="pres">
      <dgm:prSet presAssocID="{7E624E86-F5E2-49CB-88C2-71CE044C145E}" presName="accentRepeatNode" presStyleLbl="solidFgAcc1" presStyleIdx="3" presStyleCnt="4" custScaleX="80622" custScaleY="73713" custLinFactNeighborX="21410" custLinFactNeighborY="-44824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766A7547-F115-490D-8CC3-648852543F42}" srcId="{7FA8E273-AA1B-4EAD-83DA-56FA3A3FEEB7}" destId="{88F8E7F2-A3F4-407C-B985-89F706CBD252}" srcOrd="1" destOrd="0" parTransId="{4BC4794E-4E95-4647-BDFD-3365E4A056E1}" sibTransId="{9CBF3BCB-6FE5-44D3-87FC-8CDA53FCC691}"/>
    <dgm:cxn modelId="{9AA32492-7E22-4D6C-AFFC-BEAE40CD72F3}" type="presOf" srcId="{88F8E7F2-A3F4-407C-B985-89F706CBD252}" destId="{D4D57E12-FCC2-4F08-81B5-9A23882F82B8}" srcOrd="0" destOrd="0" presId="urn:microsoft.com/office/officeart/2008/layout/VerticalCurvedList"/>
    <dgm:cxn modelId="{2F896657-0FC8-4BB1-8AE0-EF8FD7AA33D8}" type="presOf" srcId="{36FE1C8A-FA27-4F4A-BCFC-8ACF311A0941}" destId="{BA23E130-C98E-492B-8035-AD71A4E9DAC0}" srcOrd="0" destOrd="0" presId="urn:microsoft.com/office/officeart/2008/layout/VerticalCurvedList"/>
    <dgm:cxn modelId="{71D6D591-7AA7-4548-950E-2A634618A03A}" type="presOf" srcId="{874651D4-077B-419F-A00D-0DD14CDCD2EE}" destId="{125E955A-7EB0-4FC1-B088-30391A279395}" srcOrd="0" destOrd="0" presId="urn:microsoft.com/office/officeart/2008/layout/VerticalCurvedList"/>
    <dgm:cxn modelId="{D181EAB5-37AA-4F1D-9FBD-E121870AB934}" type="presOf" srcId="{8400C24C-0A92-43D1-940F-1F9DD26092DB}" destId="{26D468E2-B413-40CC-B978-295E8BDF8A9B}" srcOrd="0" destOrd="0" presId="urn:microsoft.com/office/officeart/2008/layout/VerticalCurvedList"/>
    <dgm:cxn modelId="{64224AEB-D1DD-43D0-B3E5-DB39601E4868}" srcId="{7FA8E273-AA1B-4EAD-83DA-56FA3A3FEEB7}" destId="{8400C24C-0A92-43D1-940F-1F9DD26092DB}" srcOrd="2" destOrd="0" parTransId="{02480965-4531-459B-BB4C-7D2E93E0F04C}" sibTransId="{DEBC2A1B-4AAD-41BF-B394-08E184AB3843}"/>
    <dgm:cxn modelId="{A7E129F5-24B6-4C52-97B4-298E7C99092E}" type="presOf" srcId="{7E624E86-F5E2-49CB-88C2-71CE044C145E}" destId="{8C8BD97B-123C-4B6A-86D3-036791CCB945}" srcOrd="0" destOrd="0" presId="urn:microsoft.com/office/officeart/2008/layout/VerticalCurvedList"/>
    <dgm:cxn modelId="{64F9EFB7-01BB-4E94-92F3-79EBE7494E65}" type="presOf" srcId="{7FA8E273-AA1B-4EAD-83DA-56FA3A3FEEB7}" destId="{1EB8BC73-8BC8-4E62-8FED-22E658E147D7}" srcOrd="0" destOrd="0" presId="urn:microsoft.com/office/officeart/2008/layout/VerticalCurvedList"/>
    <dgm:cxn modelId="{E5DB9122-BA81-4D6F-AB90-9B848437B96D}" srcId="{7FA8E273-AA1B-4EAD-83DA-56FA3A3FEEB7}" destId="{874651D4-077B-419F-A00D-0DD14CDCD2EE}" srcOrd="0" destOrd="0" parTransId="{0C870C1B-1BCC-4ED5-9920-852FE9F8F5B7}" sibTransId="{36FE1C8A-FA27-4F4A-BCFC-8ACF311A0941}"/>
    <dgm:cxn modelId="{5DD1ADD2-7B1A-4E39-9AF3-B15EB41BC09D}" srcId="{7FA8E273-AA1B-4EAD-83DA-56FA3A3FEEB7}" destId="{7E624E86-F5E2-49CB-88C2-71CE044C145E}" srcOrd="3" destOrd="0" parTransId="{DC30E96F-BD74-41E6-94BC-8D6D0D23BC0F}" sibTransId="{E88F9998-468F-46AF-A3B4-4CFAC7E42571}"/>
    <dgm:cxn modelId="{0CF374CE-8EF6-416F-BDD5-70F762A790B0}" type="presParOf" srcId="{1EB8BC73-8BC8-4E62-8FED-22E658E147D7}" destId="{9426410F-9FA3-4EB2-89B1-7B432F26AB11}" srcOrd="0" destOrd="0" presId="urn:microsoft.com/office/officeart/2008/layout/VerticalCurvedList"/>
    <dgm:cxn modelId="{4757AB33-4982-4A03-A04B-620E1430E84F}" type="presParOf" srcId="{9426410F-9FA3-4EB2-89B1-7B432F26AB11}" destId="{BAB3D459-79DD-4CF8-911E-6E5500D88AE2}" srcOrd="0" destOrd="0" presId="urn:microsoft.com/office/officeart/2008/layout/VerticalCurvedList"/>
    <dgm:cxn modelId="{819B9625-3DDC-45A9-A768-25B11F8F8DEB}" type="presParOf" srcId="{BAB3D459-79DD-4CF8-911E-6E5500D88AE2}" destId="{BD36E8C8-CEAC-4141-A383-C4CC2D95A156}" srcOrd="0" destOrd="0" presId="urn:microsoft.com/office/officeart/2008/layout/VerticalCurvedList"/>
    <dgm:cxn modelId="{8358DD2F-C08A-4D31-8F53-AD2856DBC027}" type="presParOf" srcId="{BAB3D459-79DD-4CF8-911E-6E5500D88AE2}" destId="{BA23E130-C98E-492B-8035-AD71A4E9DAC0}" srcOrd="1" destOrd="0" presId="urn:microsoft.com/office/officeart/2008/layout/VerticalCurvedList"/>
    <dgm:cxn modelId="{F486C095-73F6-41F9-B80F-23CC8E70280C}" type="presParOf" srcId="{BAB3D459-79DD-4CF8-911E-6E5500D88AE2}" destId="{D837D634-0A73-421C-A2E6-72D16E53D1C2}" srcOrd="2" destOrd="0" presId="urn:microsoft.com/office/officeart/2008/layout/VerticalCurvedList"/>
    <dgm:cxn modelId="{40E9B854-6E06-40B5-9B8B-E0FA86B0C75E}" type="presParOf" srcId="{BAB3D459-79DD-4CF8-911E-6E5500D88AE2}" destId="{214CD8BB-6AD4-4A62-999C-7A3C8DD01759}" srcOrd="3" destOrd="0" presId="urn:microsoft.com/office/officeart/2008/layout/VerticalCurvedList"/>
    <dgm:cxn modelId="{62DDFEB6-7E0D-4706-B027-460D77612CCE}" type="presParOf" srcId="{9426410F-9FA3-4EB2-89B1-7B432F26AB11}" destId="{125E955A-7EB0-4FC1-B088-30391A279395}" srcOrd="1" destOrd="0" presId="urn:microsoft.com/office/officeart/2008/layout/VerticalCurvedList"/>
    <dgm:cxn modelId="{2A131A53-4914-42DF-83F7-09F7054335E2}" type="presParOf" srcId="{9426410F-9FA3-4EB2-89B1-7B432F26AB11}" destId="{1BEC8E79-9968-4464-BE41-B3E4717D673A}" srcOrd="2" destOrd="0" presId="urn:microsoft.com/office/officeart/2008/layout/VerticalCurvedList"/>
    <dgm:cxn modelId="{51B3C8F7-3115-48CA-8F7F-5115B0AF46C5}" type="presParOf" srcId="{1BEC8E79-9968-4464-BE41-B3E4717D673A}" destId="{3F2356E8-8383-4BBB-BAC7-2AB6A9668965}" srcOrd="0" destOrd="0" presId="urn:microsoft.com/office/officeart/2008/layout/VerticalCurvedList"/>
    <dgm:cxn modelId="{DFE55F06-E1C6-4BFF-9472-C5C5AF86427E}" type="presParOf" srcId="{9426410F-9FA3-4EB2-89B1-7B432F26AB11}" destId="{D4D57E12-FCC2-4F08-81B5-9A23882F82B8}" srcOrd="3" destOrd="0" presId="urn:microsoft.com/office/officeart/2008/layout/VerticalCurvedList"/>
    <dgm:cxn modelId="{8D1C0262-67D9-4D1D-A5D6-0AF4EA1A35BD}" type="presParOf" srcId="{9426410F-9FA3-4EB2-89B1-7B432F26AB11}" destId="{A269907D-B17C-47A6-95FA-D0A0A6795B36}" srcOrd="4" destOrd="0" presId="urn:microsoft.com/office/officeart/2008/layout/VerticalCurvedList"/>
    <dgm:cxn modelId="{3FEA673A-F568-4107-8C84-9C4F0F3FF32B}" type="presParOf" srcId="{A269907D-B17C-47A6-95FA-D0A0A6795B36}" destId="{F87EE768-ED9F-46FA-BBCA-1AE2F2DD8331}" srcOrd="0" destOrd="0" presId="urn:microsoft.com/office/officeart/2008/layout/VerticalCurvedList"/>
    <dgm:cxn modelId="{11332982-989C-4D3F-B99C-B5FD153C1002}" type="presParOf" srcId="{9426410F-9FA3-4EB2-89B1-7B432F26AB11}" destId="{26D468E2-B413-40CC-B978-295E8BDF8A9B}" srcOrd="5" destOrd="0" presId="urn:microsoft.com/office/officeart/2008/layout/VerticalCurvedList"/>
    <dgm:cxn modelId="{210CF9C5-C489-40A7-B48C-0EEE628FFB6E}" type="presParOf" srcId="{9426410F-9FA3-4EB2-89B1-7B432F26AB11}" destId="{96B3CCD3-C2FC-40B4-BD2F-EA6EB8099B07}" srcOrd="6" destOrd="0" presId="urn:microsoft.com/office/officeart/2008/layout/VerticalCurvedList"/>
    <dgm:cxn modelId="{1E86EE79-341C-4AD0-A02F-40EE734B19DD}" type="presParOf" srcId="{96B3CCD3-C2FC-40B4-BD2F-EA6EB8099B07}" destId="{A52F7516-DD6B-4B75-8B46-1F778CFCADB8}" srcOrd="0" destOrd="0" presId="urn:microsoft.com/office/officeart/2008/layout/VerticalCurvedList"/>
    <dgm:cxn modelId="{CD2C65D0-2610-4AB0-8875-91E62B92DF2B}" type="presParOf" srcId="{9426410F-9FA3-4EB2-89B1-7B432F26AB11}" destId="{8C8BD97B-123C-4B6A-86D3-036791CCB945}" srcOrd="7" destOrd="0" presId="urn:microsoft.com/office/officeart/2008/layout/VerticalCurvedList"/>
    <dgm:cxn modelId="{9FE39CC6-AD4E-4A3F-8E95-446B52ABA6D8}" type="presParOf" srcId="{9426410F-9FA3-4EB2-89B1-7B432F26AB11}" destId="{923DF20A-1DF0-4F0C-BC3B-6AC73FDF40BD}" srcOrd="8" destOrd="0" presId="urn:microsoft.com/office/officeart/2008/layout/VerticalCurvedList"/>
    <dgm:cxn modelId="{0236AC42-7DA1-4BE7-845F-D4B5B24D3670}" type="presParOf" srcId="{923DF20A-1DF0-4F0C-BC3B-6AC73FDF40BD}" destId="{B650920E-AE69-4589-BC6D-C461EFC764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7D127A-6BBE-42A3-BCD9-B172A84EEDF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52095C4B-4F05-4045-A474-924700B63FEE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Психолого-педагогические условия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C308C9-1C21-4F88-8D17-A5C877D924EA}" type="parTrans" cxnId="{B3B47069-FB3B-43DC-A116-4BDD48B06F2A}">
      <dgm:prSet/>
      <dgm:spPr/>
      <dgm:t>
        <a:bodyPr/>
        <a:lstStyle/>
        <a:p>
          <a:endParaRPr lang="ru-RU"/>
        </a:p>
      </dgm:t>
    </dgm:pt>
    <dgm:pt modelId="{D4635CBC-3FAD-48A1-8CF7-5A8CC39B55B0}" type="sibTrans" cxnId="{B3B47069-FB3B-43DC-A116-4BDD48B06F2A}">
      <dgm:prSet/>
      <dgm:spPr/>
      <dgm:t>
        <a:bodyPr/>
        <a:lstStyle/>
        <a:p>
          <a:endParaRPr lang="ru-RU"/>
        </a:p>
      </dgm:t>
    </dgm:pt>
    <dgm:pt modelId="{64FF4B67-ABB3-4004-B256-1B4D625ECA0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E1722947-9740-4E32-BFEF-D2F76E7B9B31}" type="parTrans" cxnId="{4292A8F6-D7CE-4D41-BA9A-33135740F66D}">
      <dgm:prSet/>
      <dgm:spPr/>
      <dgm:t>
        <a:bodyPr/>
        <a:lstStyle/>
        <a:p>
          <a:endParaRPr lang="ru-RU"/>
        </a:p>
      </dgm:t>
    </dgm:pt>
    <dgm:pt modelId="{10DB125D-A00E-4FAE-9DA7-4C12CEE228F0}" type="sibTrans" cxnId="{4292A8F6-D7CE-4D41-BA9A-33135740F66D}">
      <dgm:prSet/>
      <dgm:spPr/>
      <dgm:t>
        <a:bodyPr/>
        <a:lstStyle/>
        <a:p>
          <a:endParaRPr lang="ru-RU"/>
        </a:p>
      </dgm:t>
    </dgm:pt>
    <dgm:pt modelId="{F0EBC1FE-9219-4C30-AEEB-67CD75A36E43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06667944-A39C-4FC4-911E-0369DFC23C46}" type="parTrans" cxnId="{A94FFC29-DEB7-4954-8244-69E4AB1F24AB}">
      <dgm:prSet/>
      <dgm:spPr/>
      <dgm:t>
        <a:bodyPr/>
        <a:lstStyle/>
        <a:p>
          <a:endParaRPr lang="ru-RU"/>
        </a:p>
      </dgm:t>
    </dgm:pt>
    <dgm:pt modelId="{039EEF1E-1363-449D-BF10-8BF14C2C5E2E}" type="sibTrans" cxnId="{A94FFC29-DEB7-4954-8244-69E4AB1F24AB}">
      <dgm:prSet/>
      <dgm:spPr/>
      <dgm:t>
        <a:bodyPr/>
        <a:lstStyle/>
        <a:p>
          <a:endParaRPr lang="ru-RU"/>
        </a:p>
      </dgm:t>
    </dgm:pt>
    <dgm:pt modelId="{A3D60CF7-5DF0-4B7D-8F8D-876F3D2B2C55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DEF24570-9A76-47AF-8F6C-62BA40C7CE50}" type="parTrans" cxnId="{6A89A500-A143-448B-9386-8BA65826049A}">
      <dgm:prSet/>
      <dgm:spPr/>
      <dgm:t>
        <a:bodyPr/>
        <a:lstStyle/>
        <a:p>
          <a:endParaRPr lang="ru-RU"/>
        </a:p>
      </dgm:t>
    </dgm:pt>
    <dgm:pt modelId="{41BA4874-5120-46FB-BCC4-EC303668EB25}" type="sibTrans" cxnId="{6A89A500-A143-448B-9386-8BA65826049A}">
      <dgm:prSet/>
      <dgm:spPr/>
      <dgm:t>
        <a:bodyPr/>
        <a:lstStyle/>
        <a:p>
          <a:endParaRPr lang="ru-RU"/>
        </a:p>
      </dgm:t>
    </dgm:pt>
    <dgm:pt modelId="{A1379DF6-9AC0-4B5A-AE1E-D334EFAD5F1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7445B0CF-B1F7-4BC2-86BA-341EF3F02BA8}" type="parTrans" cxnId="{F56F8D8F-5AC7-4FDD-B6F2-1E3B09D69167}">
      <dgm:prSet/>
      <dgm:spPr/>
      <dgm:t>
        <a:bodyPr/>
        <a:lstStyle/>
        <a:p>
          <a:endParaRPr lang="ru-RU"/>
        </a:p>
      </dgm:t>
    </dgm:pt>
    <dgm:pt modelId="{866873D3-2143-43B3-9AA7-8EB84C0E8487}" type="sibTrans" cxnId="{F56F8D8F-5AC7-4FDD-B6F2-1E3B09D69167}">
      <dgm:prSet/>
      <dgm:spPr/>
      <dgm:t>
        <a:bodyPr/>
        <a:lstStyle/>
        <a:p>
          <a:endParaRPr lang="ru-RU"/>
        </a:p>
      </dgm:t>
    </dgm:pt>
    <dgm:pt modelId="{D91F2E7C-4D7D-44E6-B9AF-00236CCEE996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CB795EB7-7067-4DD8-8557-5141D559D43B}" type="parTrans" cxnId="{C490335A-48D2-492C-8B7F-44E47B740F25}">
      <dgm:prSet/>
      <dgm:spPr/>
      <dgm:t>
        <a:bodyPr/>
        <a:lstStyle/>
        <a:p>
          <a:endParaRPr lang="ru-RU"/>
        </a:p>
      </dgm:t>
    </dgm:pt>
    <dgm:pt modelId="{A232251B-9B5E-4F87-9584-15CD11403DE7}" type="sibTrans" cxnId="{C490335A-48D2-492C-8B7F-44E47B740F25}">
      <dgm:prSet/>
      <dgm:spPr/>
      <dgm:t>
        <a:bodyPr/>
        <a:lstStyle/>
        <a:p>
          <a:endParaRPr lang="ru-RU"/>
        </a:p>
      </dgm:t>
    </dgm:pt>
    <dgm:pt modelId="{27D02467-FFB6-4F53-B1EE-AF9905CB65C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Кадровые условия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F2BEDE-9B75-4940-81C7-62C0690B0921}" type="parTrans" cxnId="{2D54AB2B-6FCF-406B-9CB6-7BB4371C7140}">
      <dgm:prSet/>
      <dgm:spPr/>
      <dgm:t>
        <a:bodyPr/>
        <a:lstStyle/>
        <a:p>
          <a:endParaRPr lang="ru-RU"/>
        </a:p>
      </dgm:t>
    </dgm:pt>
    <dgm:pt modelId="{55E71A81-6231-4982-9ED6-978E833B4DAB}" type="sibTrans" cxnId="{2D54AB2B-6FCF-406B-9CB6-7BB4371C7140}">
      <dgm:prSet/>
      <dgm:spPr/>
      <dgm:t>
        <a:bodyPr/>
        <a:lstStyle/>
        <a:p>
          <a:endParaRPr lang="ru-RU"/>
        </a:p>
      </dgm:t>
    </dgm:pt>
    <dgm:pt modelId="{889A568A-4DA5-43D4-B471-4C7E5A8B441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и материально-технические условия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08524-FA63-41D6-A1FE-E41451169835}" type="parTrans" cxnId="{48F637F2-179A-4915-9644-C10FC0509D94}">
      <dgm:prSet/>
      <dgm:spPr/>
      <dgm:t>
        <a:bodyPr/>
        <a:lstStyle/>
        <a:p>
          <a:endParaRPr lang="ru-RU"/>
        </a:p>
      </dgm:t>
    </dgm:pt>
    <dgm:pt modelId="{2D83A10E-49D7-401C-86C4-552B55CBA4F5}" type="sibTrans" cxnId="{48F637F2-179A-4915-9644-C10FC0509D94}">
      <dgm:prSet/>
      <dgm:spPr/>
      <dgm:t>
        <a:bodyPr/>
        <a:lstStyle/>
        <a:p>
          <a:endParaRPr lang="ru-RU"/>
        </a:p>
      </dgm:t>
    </dgm:pt>
    <dgm:pt modelId="{A66C899A-9983-45FD-972A-8ABEB0B9D04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F2704-CCE7-41A6-970C-B1AFF6573981}" type="parTrans" cxnId="{2F091185-9305-4E2D-8E0F-E88CAD64D676}">
      <dgm:prSet/>
      <dgm:spPr/>
      <dgm:t>
        <a:bodyPr/>
        <a:lstStyle/>
        <a:p>
          <a:endParaRPr lang="ru-RU"/>
        </a:p>
      </dgm:t>
    </dgm:pt>
    <dgm:pt modelId="{E4F7DB33-C047-498D-B771-4042C5768218}" type="sibTrans" cxnId="{2F091185-9305-4E2D-8E0F-E88CAD64D676}">
      <dgm:prSet/>
      <dgm:spPr/>
      <dgm:t>
        <a:bodyPr/>
        <a:lstStyle/>
        <a:p>
          <a:endParaRPr lang="ru-RU"/>
        </a:p>
      </dgm:t>
    </dgm:pt>
    <dgm:pt modelId="{61D614DB-F3CA-419C-8570-AC49842DC7BC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5F40BD76-39A0-44AF-B9D9-576B0DA48265}" type="parTrans" cxnId="{27C031B6-F453-4A1E-A691-D364D075F7AD}">
      <dgm:prSet/>
      <dgm:spPr/>
      <dgm:t>
        <a:bodyPr/>
        <a:lstStyle/>
        <a:p>
          <a:endParaRPr lang="ru-RU"/>
        </a:p>
      </dgm:t>
    </dgm:pt>
    <dgm:pt modelId="{397789CE-F471-47F1-A8F8-4AA58605CE4A}" type="sibTrans" cxnId="{27C031B6-F453-4A1E-A691-D364D075F7AD}">
      <dgm:prSet/>
      <dgm:spPr/>
      <dgm:t>
        <a:bodyPr/>
        <a:lstStyle/>
        <a:p>
          <a:endParaRPr lang="ru-RU"/>
        </a:p>
      </dgm:t>
    </dgm:pt>
    <dgm:pt modelId="{017C23B7-CFD6-4B72-8CFE-4592C251E4E5}">
      <dgm:prSet phldrT="[Текст]" custScaleX="118143" custScaleY="95019" custLinFactNeighborX="14350" custLinFactNeighborY="9035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2B56613-15D8-4140-884A-6487FE855319}" type="parTrans" cxnId="{0CF64886-CE79-4C91-8FEC-684FA8FF0E8D}">
      <dgm:prSet/>
      <dgm:spPr/>
      <dgm:t>
        <a:bodyPr/>
        <a:lstStyle/>
        <a:p>
          <a:endParaRPr lang="ru-RU"/>
        </a:p>
      </dgm:t>
    </dgm:pt>
    <dgm:pt modelId="{8D343DCA-7984-4BA9-8046-7FE6738C5505}" type="sibTrans" cxnId="{0CF64886-CE79-4C91-8FEC-684FA8FF0E8D}">
      <dgm:prSet/>
      <dgm:spPr/>
      <dgm:t>
        <a:bodyPr/>
        <a:lstStyle/>
        <a:p>
          <a:endParaRPr lang="ru-RU"/>
        </a:p>
      </dgm:t>
    </dgm:pt>
    <dgm:pt modelId="{478D98B5-26EB-4D3E-9A77-C97B79BEA8A7}" type="pres">
      <dgm:prSet presAssocID="{877D127A-6BBE-42A3-BCD9-B172A84EEDF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49B724-6D31-4AD5-B6FD-AB606F73819F}" type="pres">
      <dgm:prSet presAssocID="{877D127A-6BBE-42A3-BCD9-B172A84EEDF4}" presName="ellipse" presStyleLbl="trBgShp" presStyleIdx="0" presStyleCnt="1" custLinFactNeighborX="553" custLinFactNeighborY="3897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14DD1B7-21F5-48FB-AEF4-27374C7D04EE}" type="pres">
      <dgm:prSet presAssocID="{877D127A-6BBE-42A3-BCD9-B172A84EEDF4}" presName="arrow1" presStyleLbl="fgShp" presStyleIdx="0" presStyleCnt="1" custLinFactNeighborX="1478" custLinFactNeighborY="4933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6DE1B47-4AA7-4EEB-84DB-14A5DB6BA43D}" type="pres">
      <dgm:prSet presAssocID="{877D127A-6BBE-42A3-BCD9-B172A84EEDF4}" presName="rectangle" presStyleLbl="revTx" presStyleIdx="0" presStyleCnt="1" custScaleY="87878" custLinFactNeighborX="-4637" custLinFactNeighborY="-8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D8CA1-942A-450F-93CA-3DFAC8B8588C}" type="pres">
      <dgm:prSet presAssocID="{27D02467-FFB6-4F53-B1EE-AF9905CB65C9}" presName="item1" presStyleLbl="node1" presStyleIdx="0" presStyleCnt="3" custScaleX="155029" custScaleY="106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FE0DC-FA45-47AC-974D-1E9B56BC286E}" type="pres">
      <dgm:prSet presAssocID="{889A568A-4DA5-43D4-B471-4C7E5A8B4419}" presName="item2" presStyleLbl="node1" presStyleIdx="1" presStyleCnt="3" custScaleX="135542" custScaleY="108298" custLinFactNeighborX="-18305" custLinFactNeighborY="7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ADE0D-902E-40F9-B28D-BAB8FCA06D2D}" type="pres">
      <dgm:prSet presAssocID="{A66C899A-9983-45FD-972A-8ABEB0B9D045}" presName="item3" presStyleLbl="node1" presStyleIdx="2" presStyleCnt="3" custScaleX="118143" custScaleY="95019" custLinFactNeighborX="42084" custLinFactNeighborY="49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214DB-BCBD-4938-830B-B10532508D40}" type="pres">
      <dgm:prSet presAssocID="{877D127A-6BBE-42A3-BCD9-B172A84EEDF4}" presName="funnel" presStyleLbl="trAlignAcc1" presStyleIdx="0" presStyleCnt="1" custScaleX="152893" custScaleY="91137" custLinFactNeighborX="-918" custLinFactNeighborY="14697"/>
      <dgm:spPr>
        <a:solidFill>
          <a:schemeClr val="accent2">
            <a:lumMod val="60000"/>
            <a:lumOff val="40000"/>
            <a:alpha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27C031B6-F453-4A1E-A691-D364D075F7AD}" srcId="{877D127A-6BBE-42A3-BCD9-B172A84EEDF4}" destId="{61D614DB-F3CA-419C-8570-AC49842DC7BC}" srcOrd="9" destOrd="0" parTransId="{5F40BD76-39A0-44AF-B9D9-576B0DA48265}" sibTransId="{397789CE-F471-47F1-A8F8-4AA58605CE4A}"/>
    <dgm:cxn modelId="{C0F96CFF-CADB-41A1-A00E-381A28242B16}" type="presOf" srcId="{52095C4B-4F05-4045-A474-924700B63FEE}" destId="{741ADE0D-902E-40F9-B28D-BAB8FCA06D2D}" srcOrd="0" destOrd="0" presId="urn:microsoft.com/office/officeart/2005/8/layout/funnel1"/>
    <dgm:cxn modelId="{A94FFC29-DEB7-4954-8244-69E4AB1F24AB}" srcId="{877D127A-6BBE-42A3-BCD9-B172A84EEDF4}" destId="{F0EBC1FE-9219-4C30-AEEB-67CD75A36E43}" srcOrd="6" destOrd="0" parTransId="{06667944-A39C-4FC4-911E-0369DFC23C46}" sibTransId="{039EEF1E-1363-449D-BF10-8BF14C2C5E2E}"/>
    <dgm:cxn modelId="{2D54AB2B-6FCF-406B-9CB6-7BB4371C7140}" srcId="{877D127A-6BBE-42A3-BCD9-B172A84EEDF4}" destId="{27D02467-FFB6-4F53-B1EE-AF9905CB65C9}" srcOrd="1" destOrd="0" parTransId="{76F2BEDE-9B75-4940-81C7-62C0690B0921}" sibTransId="{55E71A81-6231-4982-9ED6-978E833B4DAB}"/>
    <dgm:cxn modelId="{C490335A-48D2-492C-8B7F-44E47B740F25}" srcId="{877D127A-6BBE-42A3-BCD9-B172A84EEDF4}" destId="{D91F2E7C-4D7D-44E6-B9AF-00236CCEE996}" srcOrd="4" destOrd="0" parTransId="{CB795EB7-7067-4DD8-8557-5141D559D43B}" sibTransId="{A232251B-9B5E-4F87-9584-15CD11403DE7}"/>
    <dgm:cxn modelId="{0CF64886-CE79-4C91-8FEC-684FA8FF0E8D}" srcId="{877D127A-6BBE-42A3-BCD9-B172A84EEDF4}" destId="{017C23B7-CFD6-4B72-8CFE-4592C251E4E5}" srcOrd="10" destOrd="0" parTransId="{42B56613-15D8-4140-884A-6487FE855319}" sibTransId="{8D343DCA-7984-4BA9-8046-7FE6738C5505}"/>
    <dgm:cxn modelId="{5BB62572-B3F2-4D3F-9299-5EB8498F1A43}" type="presOf" srcId="{877D127A-6BBE-42A3-BCD9-B172A84EEDF4}" destId="{478D98B5-26EB-4D3E-9A77-C97B79BEA8A7}" srcOrd="0" destOrd="0" presId="urn:microsoft.com/office/officeart/2005/8/layout/funnel1"/>
    <dgm:cxn modelId="{6A89A500-A143-448B-9386-8BA65826049A}" srcId="{877D127A-6BBE-42A3-BCD9-B172A84EEDF4}" destId="{A3D60CF7-5DF0-4B7D-8F8D-876F3D2B2C55}" srcOrd="8" destOrd="0" parTransId="{DEF24570-9A76-47AF-8F6C-62BA40C7CE50}" sibTransId="{41BA4874-5120-46FB-BCC4-EC303668EB25}"/>
    <dgm:cxn modelId="{4292A8F6-D7CE-4D41-BA9A-33135740F66D}" srcId="{877D127A-6BBE-42A3-BCD9-B172A84EEDF4}" destId="{64FF4B67-ABB3-4004-B256-1B4D625ECA0B}" srcOrd="7" destOrd="0" parTransId="{E1722947-9740-4E32-BFEF-D2F76E7B9B31}" sibTransId="{10DB125D-A00E-4FAE-9DA7-4C12CEE228F0}"/>
    <dgm:cxn modelId="{3B9C167A-F3D4-4224-9EE4-0B12DA0B1BA3}" type="presOf" srcId="{889A568A-4DA5-43D4-B471-4C7E5A8B4419}" destId="{64ED8CA1-942A-450F-93CA-3DFAC8B8588C}" srcOrd="0" destOrd="0" presId="urn:microsoft.com/office/officeart/2005/8/layout/funnel1"/>
    <dgm:cxn modelId="{F56F8D8F-5AC7-4FDD-B6F2-1E3B09D69167}" srcId="{877D127A-6BBE-42A3-BCD9-B172A84EEDF4}" destId="{A1379DF6-9AC0-4B5A-AE1E-D334EFAD5F14}" srcOrd="5" destOrd="0" parTransId="{7445B0CF-B1F7-4BC2-86BA-341EF3F02BA8}" sibTransId="{866873D3-2143-43B3-9AA7-8EB84C0E8487}"/>
    <dgm:cxn modelId="{C4D6F722-E53E-40B0-B97D-7CF3A74026C8}" type="presOf" srcId="{A66C899A-9983-45FD-972A-8ABEB0B9D045}" destId="{B6DE1B47-4AA7-4EEB-84DB-14A5DB6BA43D}" srcOrd="0" destOrd="0" presId="urn:microsoft.com/office/officeart/2005/8/layout/funnel1"/>
    <dgm:cxn modelId="{48F637F2-179A-4915-9644-C10FC0509D94}" srcId="{877D127A-6BBE-42A3-BCD9-B172A84EEDF4}" destId="{889A568A-4DA5-43D4-B471-4C7E5A8B4419}" srcOrd="2" destOrd="0" parTransId="{F8708524-FA63-41D6-A1FE-E41451169835}" sibTransId="{2D83A10E-49D7-401C-86C4-552B55CBA4F5}"/>
    <dgm:cxn modelId="{2F091185-9305-4E2D-8E0F-E88CAD64D676}" srcId="{877D127A-6BBE-42A3-BCD9-B172A84EEDF4}" destId="{A66C899A-9983-45FD-972A-8ABEB0B9D045}" srcOrd="3" destOrd="0" parTransId="{163F2704-CCE7-41A6-970C-B1AFF6573981}" sibTransId="{E4F7DB33-C047-498D-B771-4042C5768218}"/>
    <dgm:cxn modelId="{27D5B90C-2F33-45C7-89B7-E2540C6898B9}" type="presOf" srcId="{27D02467-FFB6-4F53-B1EE-AF9905CB65C9}" destId="{AA9FE0DC-FA45-47AC-974D-1E9B56BC286E}" srcOrd="0" destOrd="0" presId="urn:microsoft.com/office/officeart/2005/8/layout/funnel1"/>
    <dgm:cxn modelId="{B3B47069-FB3B-43DC-A116-4BDD48B06F2A}" srcId="{877D127A-6BBE-42A3-BCD9-B172A84EEDF4}" destId="{52095C4B-4F05-4045-A474-924700B63FEE}" srcOrd="0" destOrd="0" parTransId="{29C308C9-1C21-4F88-8D17-A5C877D924EA}" sibTransId="{D4635CBC-3FAD-48A1-8CF7-5A8CC39B55B0}"/>
    <dgm:cxn modelId="{0638CDA7-ADDB-4FE1-9F6A-935FC02C7C4F}" type="presParOf" srcId="{478D98B5-26EB-4D3E-9A77-C97B79BEA8A7}" destId="{1049B724-6D31-4AD5-B6FD-AB606F73819F}" srcOrd="0" destOrd="0" presId="urn:microsoft.com/office/officeart/2005/8/layout/funnel1"/>
    <dgm:cxn modelId="{04FEFF94-6A9D-4F64-98B3-C72639AE0327}" type="presParOf" srcId="{478D98B5-26EB-4D3E-9A77-C97B79BEA8A7}" destId="{C14DD1B7-21F5-48FB-AEF4-27374C7D04EE}" srcOrd="1" destOrd="0" presId="urn:microsoft.com/office/officeart/2005/8/layout/funnel1"/>
    <dgm:cxn modelId="{8910CCE7-46DA-4EA7-A86D-E15D26E18F0F}" type="presParOf" srcId="{478D98B5-26EB-4D3E-9A77-C97B79BEA8A7}" destId="{B6DE1B47-4AA7-4EEB-84DB-14A5DB6BA43D}" srcOrd="2" destOrd="0" presId="urn:microsoft.com/office/officeart/2005/8/layout/funnel1"/>
    <dgm:cxn modelId="{341A7A5A-5B9A-4B0C-882F-D56686CEE9FD}" type="presParOf" srcId="{478D98B5-26EB-4D3E-9A77-C97B79BEA8A7}" destId="{64ED8CA1-942A-450F-93CA-3DFAC8B8588C}" srcOrd="3" destOrd="0" presId="urn:microsoft.com/office/officeart/2005/8/layout/funnel1"/>
    <dgm:cxn modelId="{A82801D9-ED38-47A3-87A2-1FE860A21814}" type="presParOf" srcId="{478D98B5-26EB-4D3E-9A77-C97B79BEA8A7}" destId="{AA9FE0DC-FA45-47AC-974D-1E9B56BC286E}" srcOrd="4" destOrd="0" presId="urn:microsoft.com/office/officeart/2005/8/layout/funnel1"/>
    <dgm:cxn modelId="{201895D7-4037-45A4-923E-E165BB244E71}" type="presParOf" srcId="{478D98B5-26EB-4D3E-9A77-C97B79BEA8A7}" destId="{741ADE0D-902E-40F9-B28D-BAB8FCA06D2D}" srcOrd="5" destOrd="0" presId="urn:microsoft.com/office/officeart/2005/8/layout/funnel1"/>
    <dgm:cxn modelId="{34FFEF86-BC27-4F24-B3A7-8A20935A5FF1}" type="presParOf" srcId="{478D98B5-26EB-4D3E-9A77-C97B79BEA8A7}" destId="{3A2214DB-BCBD-4938-830B-B10532508D4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1CF8EC-893C-4E92-A425-2FCD24BE306A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776C763-AD45-4C0A-82D2-10862B75D46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нормативные документы по организации деятельности ресурсной группы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753DF4-8034-4988-BE80-0374EB995F7F}" type="parTrans" cxnId="{8BF65D8E-91DA-4AF8-A30E-9F59F0A757EE}">
      <dgm:prSet/>
      <dgm:spPr/>
      <dgm:t>
        <a:bodyPr/>
        <a:lstStyle/>
        <a:p>
          <a:endParaRPr lang="ru-RU"/>
        </a:p>
      </dgm:t>
    </dgm:pt>
    <dgm:pt modelId="{AB9FB8C4-0FA0-4D44-B77A-3849551BE033}" type="sibTrans" cxnId="{8BF65D8E-91DA-4AF8-A30E-9F59F0A757EE}">
      <dgm:prSet/>
      <dgm:spPr/>
      <dgm:t>
        <a:bodyPr/>
        <a:lstStyle/>
        <a:p>
          <a:endParaRPr lang="ru-RU"/>
        </a:p>
      </dgm:t>
    </dgm:pt>
    <dgm:pt modelId="{B229AF19-2415-4853-B144-B607B675C27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Составлены планы мероприятий («Дорожная карта») в рамках сотрудничества с социальными партнерами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BBE8F3-F235-41E8-B46D-99B311CCC309}" type="parTrans" cxnId="{70024D21-98B7-4855-A15D-70480B764E53}">
      <dgm:prSet/>
      <dgm:spPr/>
      <dgm:t>
        <a:bodyPr/>
        <a:lstStyle/>
        <a:p>
          <a:endParaRPr lang="ru-RU"/>
        </a:p>
      </dgm:t>
    </dgm:pt>
    <dgm:pt modelId="{2D79DD0E-C5F4-4F77-A801-5AC8EC406359}" type="sibTrans" cxnId="{70024D21-98B7-4855-A15D-70480B764E53}">
      <dgm:prSet/>
      <dgm:spPr/>
      <dgm:t>
        <a:bodyPr/>
        <a:lstStyle/>
        <a:p>
          <a:endParaRPr lang="ru-RU"/>
        </a:p>
      </dgm:t>
    </dgm:pt>
    <dgm:pt modelId="{859C65F9-E775-4025-AB7B-E0E7B79FD28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Приобретены мебель,  игровое оборудование, учебно-методические комплекты для ресурсной группы   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57F0D-A543-4694-ACEF-B0B1BAC39E7C}" type="parTrans" cxnId="{37980BB8-17F5-4EC0-BBD5-1522E672AE56}">
      <dgm:prSet/>
      <dgm:spPr/>
      <dgm:t>
        <a:bodyPr/>
        <a:lstStyle/>
        <a:p>
          <a:endParaRPr lang="ru-RU"/>
        </a:p>
      </dgm:t>
    </dgm:pt>
    <dgm:pt modelId="{55AB213D-8E0D-4889-B245-10D192B27696}" type="sibTrans" cxnId="{37980BB8-17F5-4EC0-BBD5-1522E672AE56}">
      <dgm:prSet/>
      <dgm:spPr/>
      <dgm:t>
        <a:bodyPr/>
        <a:lstStyle/>
        <a:p>
          <a:endParaRPr lang="ru-RU"/>
        </a:p>
      </dgm:t>
    </dgm:pt>
    <dgm:pt modelId="{62144E94-9D83-4B60-9340-ACCF14F61B3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Проведено и организовано обучение педагогов ресурсной группы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A302F-098E-4045-B6D8-CA96C694F69C}" type="parTrans" cxnId="{4175AAB2-B12B-4212-B1FB-EF6ED5C5B361}">
      <dgm:prSet/>
      <dgm:spPr/>
      <dgm:t>
        <a:bodyPr/>
        <a:lstStyle/>
        <a:p>
          <a:endParaRPr lang="ru-RU"/>
        </a:p>
      </dgm:t>
    </dgm:pt>
    <dgm:pt modelId="{C13B3523-4B28-4536-B88B-EEECD4269E7C}" type="sibTrans" cxnId="{4175AAB2-B12B-4212-B1FB-EF6ED5C5B361}">
      <dgm:prSet/>
      <dgm:spPr/>
      <dgm:t>
        <a:bodyPr/>
        <a:lstStyle/>
        <a:p>
          <a:endParaRPr lang="ru-RU"/>
        </a:p>
      </dgm:t>
    </dgm:pt>
    <dgm:pt modelId="{F376E9ED-034C-4391-9B11-2034103D3B8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Разработан проект ресурсной группы, выполнен ремонт группового помещения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D6A5C-3966-496C-880F-06AC4979A484}" type="parTrans" cxnId="{C9064FAF-0E1A-45A8-9A0C-510AFD7B74C3}">
      <dgm:prSet/>
      <dgm:spPr/>
      <dgm:t>
        <a:bodyPr/>
        <a:lstStyle/>
        <a:p>
          <a:endParaRPr lang="ru-RU"/>
        </a:p>
      </dgm:t>
    </dgm:pt>
    <dgm:pt modelId="{F28B95F7-E29F-49E4-91A1-C83659D1BECF}" type="sibTrans" cxnId="{C9064FAF-0E1A-45A8-9A0C-510AFD7B74C3}">
      <dgm:prSet/>
      <dgm:spPr/>
      <dgm:t>
        <a:bodyPr/>
        <a:lstStyle/>
        <a:p>
          <a:endParaRPr lang="ru-RU"/>
        </a:p>
      </dgm:t>
    </dgm:pt>
    <dgm:pt modelId="{191C23C4-74D2-4B41-B73D-FE7597174D4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Организована работа специалистов Центра ранней помощи, сопровождения и развития детей дошкольного возраста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DCAB29-1597-4CBD-B6B4-C0202E004EF6}" type="parTrans" cxnId="{D27E8E59-438F-4EC7-B813-56FBDDFE2946}">
      <dgm:prSet/>
      <dgm:spPr/>
      <dgm:t>
        <a:bodyPr/>
        <a:lstStyle/>
        <a:p>
          <a:endParaRPr lang="ru-RU"/>
        </a:p>
      </dgm:t>
    </dgm:pt>
    <dgm:pt modelId="{55766168-0CD9-47BC-977D-C53FE43D335A}" type="sibTrans" cxnId="{D27E8E59-438F-4EC7-B813-56FBDDFE2946}">
      <dgm:prSet/>
      <dgm:spPr/>
      <dgm:t>
        <a:bodyPr/>
        <a:lstStyle/>
        <a:p>
          <a:endParaRPr lang="ru-RU"/>
        </a:p>
      </dgm:t>
    </dgm:pt>
    <dgm:pt modelId="{106FB5DE-33F6-4DD0-9F9A-C7AE33C0690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Организовано взаимодействие с учреждениями города Сургута и города Москвы в рамках сотрудничества, а также структурных подразделений учреждения по комплексному сопровождению детей дошкольного возраста </a:t>
          </a:r>
          <a:endParaRPr lang="en-US" sz="16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C2AF9E-3B14-4B22-8078-D5CEC4383F01}" type="parTrans" cxnId="{54653120-07DB-41A4-93F5-592298CB6F55}">
      <dgm:prSet/>
      <dgm:spPr/>
      <dgm:t>
        <a:bodyPr/>
        <a:lstStyle/>
        <a:p>
          <a:endParaRPr lang="ru-RU"/>
        </a:p>
      </dgm:t>
    </dgm:pt>
    <dgm:pt modelId="{942E0D67-0524-4CDE-9CC4-1D4FB09DABBA}" type="sibTrans" cxnId="{54653120-07DB-41A4-93F5-592298CB6F55}">
      <dgm:prSet/>
      <dgm:spPr/>
      <dgm:t>
        <a:bodyPr/>
        <a:lstStyle/>
        <a:p>
          <a:endParaRPr lang="ru-RU"/>
        </a:p>
      </dgm:t>
    </dgm:pt>
    <dgm:pt modelId="{E7ABCEB8-6455-4C60-9A50-B0365F53C93B}" type="pres">
      <dgm:prSet presAssocID="{611CF8EC-893C-4E92-A425-2FCD24BE30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B290ED-AE84-44A8-971B-68500D9B546D}" type="pres">
      <dgm:prSet presAssocID="{3776C763-AD45-4C0A-82D2-10862B75D467}" presName="parentLin" presStyleCnt="0"/>
      <dgm:spPr/>
    </dgm:pt>
    <dgm:pt modelId="{AFD69089-C5B0-42AA-AA70-934EFD18E95B}" type="pres">
      <dgm:prSet presAssocID="{3776C763-AD45-4C0A-82D2-10862B75D467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EC23EB0-796D-42BD-9BEF-9526830779CB}" type="pres">
      <dgm:prSet presAssocID="{3776C763-AD45-4C0A-82D2-10862B75D467}" presName="parentText" presStyleLbl="node1" presStyleIdx="0" presStyleCnt="7" custScaleX="156791" custScaleY="127871" custLinFactNeighborX="3412" custLinFactNeighborY="-48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3D17F-C9E2-4D3F-92BB-F1DE84AE33C9}" type="pres">
      <dgm:prSet presAssocID="{3776C763-AD45-4C0A-82D2-10862B75D467}" presName="negativeSpace" presStyleCnt="0"/>
      <dgm:spPr/>
    </dgm:pt>
    <dgm:pt modelId="{640287E7-A10A-40ED-B8C6-BD5D2FF7A264}" type="pres">
      <dgm:prSet presAssocID="{3776C763-AD45-4C0A-82D2-10862B75D467}" presName="childText" presStyleLbl="conFgAcc1" presStyleIdx="0" presStyleCnt="7">
        <dgm:presLayoutVars>
          <dgm:bulletEnabled val="1"/>
        </dgm:presLayoutVars>
      </dgm:prSet>
      <dgm:spPr/>
    </dgm:pt>
    <dgm:pt modelId="{21C9F511-2F75-4272-9570-E997F5DE4D71}" type="pres">
      <dgm:prSet presAssocID="{AB9FB8C4-0FA0-4D44-B77A-3849551BE033}" presName="spaceBetweenRectangles" presStyleCnt="0"/>
      <dgm:spPr/>
    </dgm:pt>
    <dgm:pt modelId="{F98E2E2B-4D12-4FC0-9642-E3E014E49253}" type="pres">
      <dgm:prSet presAssocID="{B229AF19-2415-4853-B144-B607B675C275}" presName="parentLin" presStyleCnt="0"/>
      <dgm:spPr/>
    </dgm:pt>
    <dgm:pt modelId="{8F81D594-F500-4D97-BB3A-0DC73C4820DA}" type="pres">
      <dgm:prSet presAssocID="{B229AF19-2415-4853-B144-B607B675C27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983C2F88-0829-41EF-8E46-B5CE4C9D9ECE}" type="pres">
      <dgm:prSet presAssocID="{B229AF19-2415-4853-B144-B607B675C275}" presName="parentText" presStyleLbl="node1" presStyleIdx="1" presStyleCnt="7" custScaleX="144124" custScaleY="129490" custLinFactNeighborX="-34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7F1CF-D984-47BB-AD7D-CFEFF8FC2922}" type="pres">
      <dgm:prSet presAssocID="{B229AF19-2415-4853-B144-B607B675C275}" presName="negativeSpace" presStyleCnt="0"/>
      <dgm:spPr/>
    </dgm:pt>
    <dgm:pt modelId="{7CCC6C37-9789-4B35-B3ED-E0A8405EE70B}" type="pres">
      <dgm:prSet presAssocID="{B229AF19-2415-4853-B144-B607B675C275}" presName="childText" presStyleLbl="conFgAcc1" presStyleIdx="1" presStyleCnt="7">
        <dgm:presLayoutVars>
          <dgm:bulletEnabled val="1"/>
        </dgm:presLayoutVars>
      </dgm:prSet>
      <dgm:spPr/>
    </dgm:pt>
    <dgm:pt modelId="{073B3099-EC63-49C3-AB8D-39854208FE6D}" type="pres">
      <dgm:prSet presAssocID="{2D79DD0E-C5F4-4F77-A801-5AC8EC406359}" presName="spaceBetweenRectangles" presStyleCnt="0"/>
      <dgm:spPr/>
    </dgm:pt>
    <dgm:pt modelId="{7987310C-7D14-47F9-89FF-B894B957C59C}" type="pres">
      <dgm:prSet presAssocID="{F376E9ED-034C-4391-9B11-2034103D3B88}" presName="parentLin" presStyleCnt="0"/>
      <dgm:spPr/>
    </dgm:pt>
    <dgm:pt modelId="{4C0FE470-E957-4835-ADA1-B27BB430F852}" type="pres">
      <dgm:prSet presAssocID="{F376E9ED-034C-4391-9B11-2034103D3B8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F197911F-F3BB-41AE-ABFD-D1DA5011C5D2}" type="pres">
      <dgm:prSet presAssocID="{F376E9ED-034C-4391-9B11-2034103D3B88}" presName="parentText" presStyleLbl="node1" presStyleIdx="2" presStyleCnt="7" custScaleX="144408" custScaleY="121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D6498-5560-4504-A78F-767CFE7A30F8}" type="pres">
      <dgm:prSet presAssocID="{F376E9ED-034C-4391-9B11-2034103D3B88}" presName="negativeSpace" presStyleCnt="0"/>
      <dgm:spPr/>
    </dgm:pt>
    <dgm:pt modelId="{F53B0B16-A9DB-4623-8A79-A36E931BADB5}" type="pres">
      <dgm:prSet presAssocID="{F376E9ED-034C-4391-9B11-2034103D3B88}" presName="childText" presStyleLbl="conFgAcc1" presStyleIdx="2" presStyleCnt="7">
        <dgm:presLayoutVars>
          <dgm:bulletEnabled val="1"/>
        </dgm:presLayoutVars>
      </dgm:prSet>
      <dgm:spPr/>
    </dgm:pt>
    <dgm:pt modelId="{42905A24-6633-4FFF-96E6-BE52A32035DE}" type="pres">
      <dgm:prSet presAssocID="{F28B95F7-E29F-49E4-91A1-C83659D1BECF}" presName="spaceBetweenRectangles" presStyleCnt="0"/>
      <dgm:spPr/>
    </dgm:pt>
    <dgm:pt modelId="{783B0DF9-CFB1-462A-A98D-7EE491D0200C}" type="pres">
      <dgm:prSet presAssocID="{859C65F9-E775-4025-AB7B-E0E7B79FD28C}" presName="parentLin" presStyleCnt="0"/>
      <dgm:spPr/>
    </dgm:pt>
    <dgm:pt modelId="{C9B6C763-8ACB-4971-B168-27D285FAE07A}" type="pres">
      <dgm:prSet presAssocID="{859C65F9-E775-4025-AB7B-E0E7B79FD28C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0BABE7F6-6237-47B9-80CC-69EC31D94F80}" type="pres">
      <dgm:prSet presAssocID="{859C65F9-E775-4025-AB7B-E0E7B79FD28C}" presName="parentText" presStyleLbl="node1" presStyleIdx="3" presStyleCnt="7" custScaleX="143417" custScaleY="1266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9F2DD-7FE0-4E13-91F7-18927F74C935}" type="pres">
      <dgm:prSet presAssocID="{859C65F9-E775-4025-AB7B-E0E7B79FD28C}" presName="negativeSpace" presStyleCnt="0"/>
      <dgm:spPr/>
    </dgm:pt>
    <dgm:pt modelId="{17E2E0FA-E1ED-4775-89C5-8C5C96A7B188}" type="pres">
      <dgm:prSet presAssocID="{859C65F9-E775-4025-AB7B-E0E7B79FD28C}" presName="childText" presStyleLbl="conFgAcc1" presStyleIdx="3" presStyleCnt="7">
        <dgm:presLayoutVars>
          <dgm:bulletEnabled val="1"/>
        </dgm:presLayoutVars>
      </dgm:prSet>
      <dgm:spPr/>
    </dgm:pt>
    <dgm:pt modelId="{ABCFD3A4-79E9-40A9-925F-1D3D0CD44D6D}" type="pres">
      <dgm:prSet presAssocID="{55AB213D-8E0D-4889-B245-10D192B27696}" presName="spaceBetweenRectangles" presStyleCnt="0"/>
      <dgm:spPr/>
    </dgm:pt>
    <dgm:pt modelId="{A504A649-E8EB-4044-A79F-AEE5B16518E1}" type="pres">
      <dgm:prSet presAssocID="{62144E94-9D83-4B60-9340-ACCF14F61B3B}" presName="parentLin" presStyleCnt="0"/>
      <dgm:spPr/>
    </dgm:pt>
    <dgm:pt modelId="{3FD99EC2-8DA0-4AAF-B7F2-9CDDB8CE9C83}" type="pres">
      <dgm:prSet presAssocID="{62144E94-9D83-4B60-9340-ACCF14F61B3B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469219A1-91D0-4439-868B-6B7F7E8A282C}" type="pres">
      <dgm:prSet presAssocID="{62144E94-9D83-4B60-9340-ACCF14F61B3B}" presName="parentText" presStyleLbl="node1" presStyleIdx="4" presStyleCnt="7" custScaleX="145994" custScaleY="1191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504B3-01E6-413C-A529-E05D9D2D3E50}" type="pres">
      <dgm:prSet presAssocID="{62144E94-9D83-4B60-9340-ACCF14F61B3B}" presName="negativeSpace" presStyleCnt="0"/>
      <dgm:spPr/>
    </dgm:pt>
    <dgm:pt modelId="{430B05A4-381D-49B7-9F75-076F4EB3C689}" type="pres">
      <dgm:prSet presAssocID="{62144E94-9D83-4B60-9340-ACCF14F61B3B}" presName="childText" presStyleLbl="conFgAcc1" presStyleIdx="4" presStyleCnt="7">
        <dgm:presLayoutVars>
          <dgm:bulletEnabled val="1"/>
        </dgm:presLayoutVars>
      </dgm:prSet>
      <dgm:spPr/>
    </dgm:pt>
    <dgm:pt modelId="{26E5BB10-6BAC-4EFF-93A8-376878300EFD}" type="pres">
      <dgm:prSet presAssocID="{C13B3523-4B28-4536-B88B-EEECD4269E7C}" presName="spaceBetweenRectangles" presStyleCnt="0"/>
      <dgm:spPr/>
    </dgm:pt>
    <dgm:pt modelId="{6C570B9F-B656-429F-B83F-34394C25D0AD}" type="pres">
      <dgm:prSet presAssocID="{191C23C4-74D2-4B41-B73D-FE7597174D45}" presName="parentLin" presStyleCnt="0"/>
      <dgm:spPr/>
    </dgm:pt>
    <dgm:pt modelId="{E8E60AAA-643A-4D7B-A333-756429610FEB}" type="pres">
      <dgm:prSet presAssocID="{191C23C4-74D2-4B41-B73D-FE7597174D45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7AEA84AE-3E41-409D-896A-ED14EBE8F015}" type="pres">
      <dgm:prSet presAssocID="{191C23C4-74D2-4B41-B73D-FE7597174D45}" presName="parentText" presStyleLbl="node1" presStyleIdx="5" presStyleCnt="7" custScaleX="142857" custScaleY="138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0AB40-4AA6-4A74-A3ED-ECBE5B105E79}" type="pres">
      <dgm:prSet presAssocID="{191C23C4-74D2-4B41-B73D-FE7597174D45}" presName="negativeSpace" presStyleCnt="0"/>
      <dgm:spPr/>
    </dgm:pt>
    <dgm:pt modelId="{2ADCBAC3-0537-4DA8-8C41-ED5143EF3F71}" type="pres">
      <dgm:prSet presAssocID="{191C23C4-74D2-4B41-B73D-FE7597174D45}" presName="childText" presStyleLbl="conFgAcc1" presStyleIdx="5" presStyleCnt="7">
        <dgm:presLayoutVars>
          <dgm:bulletEnabled val="1"/>
        </dgm:presLayoutVars>
      </dgm:prSet>
      <dgm:spPr/>
    </dgm:pt>
    <dgm:pt modelId="{308CFD16-FE62-497A-94D8-CFCA0C725C38}" type="pres">
      <dgm:prSet presAssocID="{55766168-0CD9-47BC-977D-C53FE43D335A}" presName="spaceBetweenRectangles" presStyleCnt="0"/>
      <dgm:spPr/>
    </dgm:pt>
    <dgm:pt modelId="{D4F65331-2185-41C9-93C4-EE0D270131E2}" type="pres">
      <dgm:prSet presAssocID="{106FB5DE-33F6-4DD0-9F9A-C7AE33C0690B}" presName="parentLin" presStyleCnt="0"/>
      <dgm:spPr/>
    </dgm:pt>
    <dgm:pt modelId="{5075518F-9787-483D-8904-E1BC910A5C6E}" type="pres">
      <dgm:prSet presAssocID="{106FB5DE-33F6-4DD0-9F9A-C7AE33C0690B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F95F87EF-4E8F-4D26-85A2-FE007921EAE6}" type="pres">
      <dgm:prSet presAssocID="{106FB5DE-33F6-4DD0-9F9A-C7AE33C0690B}" presName="parentText" presStyleLbl="node1" presStyleIdx="6" presStyleCnt="7" custScaleX="142857" custScaleY="1847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52CB3-52D2-4544-B315-8F6C6332499E}" type="pres">
      <dgm:prSet presAssocID="{106FB5DE-33F6-4DD0-9F9A-C7AE33C0690B}" presName="negativeSpace" presStyleCnt="0"/>
      <dgm:spPr/>
    </dgm:pt>
    <dgm:pt modelId="{AB2B1C1B-6FC0-47CE-ABDA-16D883ED2C94}" type="pres">
      <dgm:prSet presAssocID="{106FB5DE-33F6-4DD0-9F9A-C7AE33C0690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4653120-07DB-41A4-93F5-592298CB6F55}" srcId="{611CF8EC-893C-4E92-A425-2FCD24BE306A}" destId="{106FB5DE-33F6-4DD0-9F9A-C7AE33C0690B}" srcOrd="6" destOrd="0" parTransId="{E8C2AF9E-3B14-4B22-8078-D5CEC4383F01}" sibTransId="{942E0D67-0524-4CDE-9CC4-1D4FB09DABBA}"/>
    <dgm:cxn modelId="{11C9D458-578C-4912-8664-C34A8C4FAEFE}" type="presOf" srcId="{62144E94-9D83-4B60-9340-ACCF14F61B3B}" destId="{469219A1-91D0-4439-868B-6B7F7E8A282C}" srcOrd="1" destOrd="0" presId="urn:microsoft.com/office/officeart/2005/8/layout/list1"/>
    <dgm:cxn modelId="{D36493AC-5565-412D-BA0D-0302ED249D28}" type="presOf" srcId="{859C65F9-E775-4025-AB7B-E0E7B79FD28C}" destId="{0BABE7F6-6237-47B9-80CC-69EC31D94F80}" srcOrd="1" destOrd="0" presId="urn:microsoft.com/office/officeart/2005/8/layout/list1"/>
    <dgm:cxn modelId="{D0AEA804-9EFE-49CA-9152-7B29F6BD94A1}" type="presOf" srcId="{191C23C4-74D2-4B41-B73D-FE7597174D45}" destId="{E8E60AAA-643A-4D7B-A333-756429610FEB}" srcOrd="0" destOrd="0" presId="urn:microsoft.com/office/officeart/2005/8/layout/list1"/>
    <dgm:cxn modelId="{5F7869C8-629E-41E6-8D15-07E6EAC58B05}" type="presOf" srcId="{B229AF19-2415-4853-B144-B607B675C275}" destId="{8F81D594-F500-4D97-BB3A-0DC73C4820DA}" srcOrd="0" destOrd="0" presId="urn:microsoft.com/office/officeart/2005/8/layout/list1"/>
    <dgm:cxn modelId="{D27E8E59-438F-4EC7-B813-56FBDDFE2946}" srcId="{611CF8EC-893C-4E92-A425-2FCD24BE306A}" destId="{191C23C4-74D2-4B41-B73D-FE7597174D45}" srcOrd="5" destOrd="0" parTransId="{05DCAB29-1597-4CBD-B6B4-C0202E004EF6}" sibTransId="{55766168-0CD9-47BC-977D-C53FE43D335A}"/>
    <dgm:cxn modelId="{34BFADCB-F2E2-4C80-808E-50B8B3DEC4A1}" type="presOf" srcId="{3776C763-AD45-4C0A-82D2-10862B75D467}" destId="{1EC23EB0-796D-42BD-9BEF-9526830779CB}" srcOrd="1" destOrd="0" presId="urn:microsoft.com/office/officeart/2005/8/layout/list1"/>
    <dgm:cxn modelId="{8BF65D8E-91DA-4AF8-A30E-9F59F0A757EE}" srcId="{611CF8EC-893C-4E92-A425-2FCD24BE306A}" destId="{3776C763-AD45-4C0A-82D2-10862B75D467}" srcOrd="0" destOrd="0" parTransId="{3F753DF4-8034-4988-BE80-0374EB995F7F}" sibTransId="{AB9FB8C4-0FA0-4D44-B77A-3849551BE033}"/>
    <dgm:cxn modelId="{5B1EF8F7-E092-40A3-AEAB-5BA32B3F669D}" type="presOf" srcId="{F376E9ED-034C-4391-9B11-2034103D3B88}" destId="{4C0FE470-E957-4835-ADA1-B27BB430F852}" srcOrd="0" destOrd="0" presId="urn:microsoft.com/office/officeart/2005/8/layout/list1"/>
    <dgm:cxn modelId="{D32A1FFA-AAD3-45F8-B51C-67BDDB7BFE59}" type="presOf" srcId="{106FB5DE-33F6-4DD0-9F9A-C7AE33C0690B}" destId="{5075518F-9787-483D-8904-E1BC910A5C6E}" srcOrd="0" destOrd="0" presId="urn:microsoft.com/office/officeart/2005/8/layout/list1"/>
    <dgm:cxn modelId="{D2151677-6495-4F93-B02F-501BF4BBE7DB}" type="presOf" srcId="{F376E9ED-034C-4391-9B11-2034103D3B88}" destId="{F197911F-F3BB-41AE-ABFD-D1DA5011C5D2}" srcOrd="1" destOrd="0" presId="urn:microsoft.com/office/officeart/2005/8/layout/list1"/>
    <dgm:cxn modelId="{7DF4A240-3511-4858-A59F-49ACE0907CAD}" type="presOf" srcId="{B229AF19-2415-4853-B144-B607B675C275}" destId="{983C2F88-0829-41EF-8E46-B5CE4C9D9ECE}" srcOrd="1" destOrd="0" presId="urn:microsoft.com/office/officeart/2005/8/layout/list1"/>
    <dgm:cxn modelId="{FDD63691-FD91-4D67-A29C-8A431E687C28}" type="presOf" srcId="{859C65F9-E775-4025-AB7B-E0E7B79FD28C}" destId="{C9B6C763-8ACB-4971-B168-27D285FAE07A}" srcOrd="0" destOrd="0" presId="urn:microsoft.com/office/officeart/2005/8/layout/list1"/>
    <dgm:cxn modelId="{2286D35A-9806-4F75-812F-3CA3834D44EB}" type="presOf" srcId="{62144E94-9D83-4B60-9340-ACCF14F61B3B}" destId="{3FD99EC2-8DA0-4AAF-B7F2-9CDDB8CE9C83}" srcOrd="0" destOrd="0" presId="urn:microsoft.com/office/officeart/2005/8/layout/list1"/>
    <dgm:cxn modelId="{4175AAB2-B12B-4212-B1FB-EF6ED5C5B361}" srcId="{611CF8EC-893C-4E92-A425-2FCD24BE306A}" destId="{62144E94-9D83-4B60-9340-ACCF14F61B3B}" srcOrd="4" destOrd="0" parTransId="{93BA302F-098E-4045-B6D8-CA96C694F69C}" sibTransId="{C13B3523-4B28-4536-B88B-EEECD4269E7C}"/>
    <dgm:cxn modelId="{37980BB8-17F5-4EC0-BBD5-1522E672AE56}" srcId="{611CF8EC-893C-4E92-A425-2FCD24BE306A}" destId="{859C65F9-E775-4025-AB7B-E0E7B79FD28C}" srcOrd="3" destOrd="0" parTransId="{E1057F0D-A543-4694-ACEF-B0B1BAC39E7C}" sibTransId="{55AB213D-8E0D-4889-B245-10D192B27696}"/>
    <dgm:cxn modelId="{70024D21-98B7-4855-A15D-70480B764E53}" srcId="{611CF8EC-893C-4E92-A425-2FCD24BE306A}" destId="{B229AF19-2415-4853-B144-B607B675C275}" srcOrd="1" destOrd="0" parTransId="{5BBBE8F3-F235-41E8-B46D-99B311CCC309}" sibTransId="{2D79DD0E-C5F4-4F77-A801-5AC8EC406359}"/>
    <dgm:cxn modelId="{256955FD-D60C-4F66-A971-9DD32AE20EAD}" type="presOf" srcId="{191C23C4-74D2-4B41-B73D-FE7597174D45}" destId="{7AEA84AE-3E41-409D-896A-ED14EBE8F015}" srcOrd="1" destOrd="0" presId="urn:microsoft.com/office/officeart/2005/8/layout/list1"/>
    <dgm:cxn modelId="{C9064FAF-0E1A-45A8-9A0C-510AFD7B74C3}" srcId="{611CF8EC-893C-4E92-A425-2FCD24BE306A}" destId="{F376E9ED-034C-4391-9B11-2034103D3B88}" srcOrd="2" destOrd="0" parTransId="{CBFD6A5C-3966-496C-880F-06AC4979A484}" sibTransId="{F28B95F7-E29F-49E4-91A1-C83659D1BECF}"/>
    <dgm:cxn modelId="{471B4CFF-34F9-4982-896E-EC3F406F0D91}" type="presOf" srcId="{3776C763-AD45-4C0A-82D2-10862B75D467}" destId="{AFD69089-C5B0-42AA-AA70-934EFD18E95B}" srcOrd="0" destOrd="0" presId="urn:microsoft.com/office/officeart/2005/8/layout/list1"/>
    <dgm:cxn modelId="{AEEC796D-ECE1-44C2-B307-8F32F3151556}" type="presOf" srcId="{106FB5DE-33F6-4DD0-9F9A-C7AE33C0690B}" destId="{F95F87EF-4E8F-4D26-85A2-FE007921EAE6}" srcOrd="1" destOrd="0" presId="urn:microsoft.com/office/officeart/2005/8/layout/list1"/>
    <dgm:cxn modelId="{D68FD8E9-57A4-4385-962C-405573DCFBE7}" type="presOf" srcId="{611CF8EC-893C-4E92-A425-2FCD24BE306A}" destId="{E7ABCEB8-6455-4C60-9A50-B0365F53C93B}" srcOrd="0" destOrd="0" presId="urn:microsoft.com/office/officeart/2005/8/layout/list1"/>
    <dgm:cxn modelId="{5FFBBE1D-106E-41CA-A364-75A37F9F55D7}" type="presParOf" srcId="{E7ABCEB8-6455-4C60-9A50-B0365F53C93B}" destId="{FCB290ED-AE84-44A8-971B-68500D9B546D}" srcOrd="0" destOrd="0" presId="urn:microsoft.com/office/officeart/2005/8/layout/list1"/>
    <dgm:cxn modelId="{A7D82DC8-D0B9-428A-BE50-5165E9085BF5}" type="presParOf" srcId="{FCB290ED-AE84-44A8-971B-68500D9B546D}" destId="{AFD69089-C5B0-42AA-AA70-934EFD18E95B}" srcOrd="0" destOrd="0" presId="urn:microsoft.com/office/officeart/2005/8/layout/list1"/>
    <dgm:cxn modelId="{ECD80850-CAC8-4AD0-80F1-9E9A090BD728}" type="presParOf" srcId="{FCB290ED-AE84-44A8-971B-68500D9B546D}" destId="{1EC23EB0-796D-42BD-9BEF-9526830779CB}" srcOrd="1" destOrd="0" presId="urn:microsoft.com/office/officeart/2005/8/layout/list1"/>
    <dgm:cxn modelId="{AD4B63F8-9B85-4633-928D-D41BA10A70E6}" type="presParOf" srcId="{E7ABCEB8-6455-4C60-9A50-B0365F53C93B}" destId="{94D3D17F-C9E2-4D3F-92BB-F1DE84AE33C9}" srcOrd="1" destOrd="0" presId="urn:microsoft.com/office/officeart/2005/8/layout/list1"/>
    <dgm:cxn modelId="{40AB72DC-D303-4E1A-A6D5-AB8006F16EB9}" type="presParOf" srcId="{E7ABCEB8-6455-4C60-9A50-B0365F53C93B}" destId="{640287E7-A10A-40ED-B8C6-BD5D2FF7A264}" srcOrd="2" destOrd="0" presId="urn:microsoft.com/office/officeart/2005/8/layout/list1"/>
    <dgm:cxn modelId="{AECBACC7-D2C0-4DFC-AE08-01B77161FDC6}" type="presParOf" srcId="{E7ABCEB8-6455-4C60-9A50-B0365F53C93B}" destId="{21C9F511-2F75-4272-9570-E997F5DE4D71}" srcOrd="3" destOrd="0" presId="urn:microsoft.com/office/officeart/2005/8/layout/list1"/>
    <dgm:cxn modelId="{87C2BA51-D2E9-410C-AEE5-44E9CACBB673}" type="presParOf" srcId="{E7ABCEB8-6455-4C60-9A50-B0365F53C93B}" destId="{F98E2E2B-4D12-4FC0-9642-E3E014E49253}" srcOrd="4" destOrd="0" presId="urn:microsoft.com/office/officeart/2005/8/layout/list1"/>
    <dgm:cxn modelId="{F3CC05E6-A4B3-4F7C-B5D1-48CDD16741E2}" type="presParOf" srcId="{F98E2E2B-4D12-4FC0-9642-E3E014E49253}" destId="{8F81D594-F500-4D97-BB3A-0DC73C4820DA}" srcOrd="0" destOrd="0" presId="urn:microsoft.com/office/officeart/2005/8/layout/list1"/>
    <dgm:cxn modelId="{0619935B-226C-405E-9519-170EBBEEA9D2}" type="presParOf" srcId="{F98E2E2B-4D12-4FC0-9642-E3E014E49253}" destId="{983C2F88-0829-41EF-8E46-B5CE4C9D9ECE}" srcOrd="1" destOrd="0" presId="urn:microsoft.com/office/officeart/2005/8/layout/list1"/>
    <dgm:cxn modelId="{02E4AE90-72D4-4EA3-821B-54344EF82016}" type="presParOf" srcId="{E7ABCEB8-6455-4C60-9A50-B0365F53C93B}" destId="{9737F1CF-D984-47BB-AD7D-CFEFF8FC2922}" srcOrd="5" destOrd="0" presId="urn:microsoft.com/office/officeart/2005/8/layout/list1"/>
    <dgm:cxn modelId="{F3604B72-725E-43E9-8F56-716CCED8E8DD}" type="presParOf" srcId="{E7ABCEB8-6455-4C60-9A50-B0365F53C93B}" destId="{7CCC6C37-9789-4B35-B3ED-E0A8405EE70B}" srcOrd="6" destOrd="0" presId="urn:microsoft.com/office/officeart/2005/8/layout/list1"/>
    <dgm:cxn modelId="{9CFD70B0-F681-4ADF-BDEF-0B19506636CA}" type="presParOf" srcId="{E7ABCEB8-6455-4C60-9A50-B0365F53C93B}" destId="{073B3099-EC63-49C3-AB8D-39854208FE6D}" srcOrd="7" destOrd="0" presId="urn:microsoft.com/office/officeart/2005/8/layout/list1"/>
    <dgm:cxn modelId="{AC65C074-3E52-429D-9C94-6C15BD90A641}" type="presParOf" srcId="{E7ABCEB8-6455-4C60-9A50-B0365F53C93B}" destId="{7987310C-7D14-47F9-89FF-B894B957C59C}" srcOrd="8" destOrd="0" presId="urn:microsoft.com/office/officeart/2005/8/layout/list1"/>
    <dgm:cxn modelId="{BB250587-263A-4B3E-9A7C-78459AD88DC4}" type="presParOf" srcId="{7987310C-7D14-47F9-89FF-B894B957C59C}" destId="{4C0FE470-E957-4835-ADA1-B27BB430F852}" srcOrd="0" destOrd="0" presId="urn:microsoft.com/office/officeart/2005/8/layout/list1"/>
    <dgm:cxn modelId="{9B59E50B-F73A-4782-9DCB-F49EF8D245B2}" type="presParOf" srcId="{7987310C-7D14-47F9-89FF-B894B957C59C}" destId="{F197911F-F3BB-41AE-ABFD-D1DA5011C5D2}" srcOrd="1" destOrd="0" presId="urn:microsoft.com/office/officeart/2005/8/layout/list1"/>
    <dgm:cxn modelId="{DB761A1A-9465-45FF-AB18-F185572E9E49}" type="presParOf" srcId="{E7ABCEB8-6455-4C60-9A50-B0365F53C93B}" destId="{039D6498-5560-4504-A78F-767CFE7A30F8}" srcOrd="9" destOrd="0" presId="urn:microsoft.com/office/officeart/2005/8/layout/list1"/>
    <dgm:cxn modelId="{7AF30080-162B-4FD3-963A-B532802E8EE8}" type="presParOf" srcId="{E7ABCEB8-6455-4C60-9A50-B0365F53C93B}" destId="{F53B0B16-A9DB-4623-8A79-A36E931BADB5}" srcOrd="10" destOrd="0" presId="urn:microsoft.com/office/officeart/2005/8/layout/list1"/>
    <dgm:cxn modelId="{7F078143-9E9A-4575-A371-CD4F5E5B0D83}" type="presParOf" srcId="{E7ABCEB8-6455-4C60-9A50-B0365F53C93B}" destId="{42905A24-6633-4FFF-96E6-BE52A32035DE}" srcOrd="11" destOrd="0" presId="urn:microsoft.com/office/officeart/2005/8/layout/list1"/>
    <dgm:cxn modelId="{29CFBB6A-61A7-47B3-9690-CC04BC040769}" type="presParOf" srcId="{E7ABCEB8-6455-4C60-9A50-B0365F53C93B}" destId="{783B0DF9-CFB1-462A-A98D-7EE491D0200C}" srcOrd="12" destOrd="0" presId="urn:microsoft.com/office/officeart/2005/8/layout/list1"/>
    <dgm:cxn modelId="{A42E8C4F-07E1-462A-AC83-AD93D61CD36A}" type="presParOf" srcId="{783B0DF9-CFB1-462A-A98D-7EE491D0200C}" destId="{C9B6C763-8ACB-4971-B168-27D285FAE07A}" srcOrd="0" destOrd="0" presId="urn:microsoft.com/office/officeart/2005/8/layout/list1"/>
    <dgm:cxn modelId="{95C9C005-B1AA-4AED-B029-EBF7411E7B4D}" type="presParOf" srcId="{783B0DF9-CFB1-462A-A98D-7EE491D0200C}" destId="{0BABE7F6-6237-47B9-80CC-69EC31D94F80}" srcOrd="1" destOrd="0" presId="urn:microsoft.com/office/officeart/2005/8/layout/list1"/>
    <dgm:cxn modelId="{354C4CFD-885A-407D-BE32-2EF941AA4F25}" type="presParOf" srcId="{E7ABCEB8-6455-4C60-9A50-B0365F53C93B}" destId="{0FD9F2DD-7FE0-4E13-91F7-18927F74C935}" srcOrd="13" destOrd="0" presId="urn:microsoft.com/office/officeart/2005/8/layout/list1"/>
    <dgm:cxn modelId="{D1B6D846-B5D6-4D81-8369-1024ADB51567}" type="presParOf" srcId="{E7ABCEB8-6455-4C60-9A50-B0365F53C93B}" destId="{17E2E0FA-E1ED-4775-89C5-8C5C96A7B188}" srcOrd="14" destOrd="0" presId="urn:microsoft.com/office/officeart/2005/8/layout/list1"/>
    <dgm:cxn modelId="{62D2FEAE-2232-4C1B-9881-EA13BCB786C7}" type="presParOf" srcId="{E7ABCEB8-6455-4C60-9A50-B0365F53C93B}" destId="{ABCFD3A4-79E9-40A9-925F-1D3D0CD44D6D}" srcOrd="15" destOrd="0" presId="urn:microsoft.com/office/officeart/2005/8/layout/list1"/>
    <dgm:cxn modelId="{4E750C94-DDB6-4DAB-9D83-FCE66ABE6B54}" type="presParOf" srcId="{E7ABCEB8-6455-4C60-9A50-B0365F53C93B}" destId="{A504A649-E8EB-4044-A79F-AEE5B16518E1}" srcOrd="16" destOrd="0" presId="urn:microsoft.com/office/officeart/2005/8/layout/list1"/>
    <dgm:cxn modelId="{F91BA963-4886-471B-880F-4E1F9905C5CD}" type="presParOf" srcId="{A504A649-E8EB-4044-A79F-AEE5B16518E1}" destId="{3FD99EC2-8DA0-4AAF-B7F2-9CDDB8CE9C83}" srcOrd="0" destOrd="0" presId="urn:microsoft.com/office/officeart/2005/8/layout/list1"/>
    <dgm:cxn modelId="{871B9F92-9803-4BFB-880D-33EABCD66271}" type="presParOf" srcId="{A504A649-E8EB-4044-A79F-AEE5B16518E1}" destId="{469219A1-91D0-4439-868B-6B7F7E8A282C}" srcOrd="1" destOrd="0" presId="urn:microsoft.com/office/officeart/2005/8/layout/list1"/>
    <dgm:cxn modelId="{4F845156-2454-4036-8A29-C760BEF36B22}" type="presParOf" srcId="{E7ABCEB8-6455-4C60-9A50-B0365F53C93B}" destId="{191504B3-01E6-413C-A529-E05D9D2D3E50}" srcOrd="17" destOrd="0" presId="urn:microsoft.com/office/officeart/2005/8/layout/list1"/>
    <dgm:cxn modelId="{7636ED40-2D96-4F7A-A422-D90664D01877}" type="presParOf" srcId="{E7ABCEB8-6455-4C60-9A50-B0365F53C93B}" destId="{430B05A4-381D-49B7-9F75-076F4EB3C689}" srcOrd="18" destOrd="0" presId="urn:microsoft.com/office/officeart/2005/8/layout/list1"/>
    <dgm:cxn modelId="{CFCB01B6-040A-4117-8F79-6494670836C3}" type="presParOf" srcId="{E7ABCEB8-6455-4C60-9A50-B0365F53C93B}" destId="{26E5BB10-6BAC-4EFF-93A8-376878300EFD}" srcOrd="19" destOrd="0" presId="urn:microsoft.com/office/officeart/2005/8/layout/list1"/>
    <dgm:cxn modelId="{E9B6696F-6242-4071-B3C4-6FC6A39E14A1}" type="presParOf" srcId="{E7ABCEB8-6455-4C60-9A50-B0365F53C93B}" destId="{6C570B9F-B656-429F-B83F-34394C25D0AD}" srcOrd="20" destOrd="0" presId="urn:microsoft.com/office/officeart/2005/8/layout/list1"/>
    <dgm:cxn modelId="{05D5D594-BE10-4AAB-9525-3A7C0C240AF9}" type="presParOf" srcId="{6C570B9F-B656-429F-B83F-34394C25D0AD}" destId="{E8E60AAA-643A-4D7B-A333-756429610FEB}" srcOrd="0" destOrd="0" presId="urn:microsoft.com/office/officeart/2005/8/layout/list1"/>
    <dgm:cxn modelId="{16B415FF-F25D-48F4-BFDB-30AE508F36CB}" type="presParOf" srcId="{6C570B9F-B656-429F-B83F-34394C25D0AD}" destId="{7AEA84AE-3E41-409D-896A-ED14EBE8F015}" srcOrd="1" destOrd="0" presId="urn:microsoft.com/office/officeart/2005/8/layout/list1"/>
    <dgm:cxn modelId="{860E711B-319E-48E1-B946-6168131D9F11}" type="presParOf" srcId="{E7ABCEB8-6455-4C60-9A50-B0365F53C93B}" destId="{9190AB40-4AA6-4A74-A3ED-ECBE5B105E79}" srcOrd="21" destOrd="0" presId="urn:microsoft.com/office/officeart/2005/8/layout/list1"/>
    <dgm:cxn modelId="{FD462D0F-5F4E-4A05-8DCF-42413761E16C}" type="presParOf" srcId="{E7ABCEB8-6455-4C60-9A50-B0365F53C93B}" destId="{2ADCBAC3-0537-4DA8-8C41-ED5143EF3F71}" srcOrd="22" destOrd="0" presId="urn:microsoft.com/office/officeart/2005/8/layout/list1"/>
    <dgm:cxn modelId="{C0F5CC93-BFE4-498B-B28B-0647FE5598A6}" type="presParOf" srcId="{E7ABCEB8-6455-4C60-9A50-B0365F53C93B}" destId="{308CFD16-FE62-497A-94D8-CFCA0C725C38}" srcOrd="23" destOrd="0" presId="urn:microsoft.com/office/officeart/2005/8/layout/list1"/>
    <dgm:cxn modelId="{9D22432C-90BC-4DDF-B443-2CBF6842E784}" type="presParOf" srcId="{E7ABCEB8-6455-4C60-9A50-B0365F53C93B}" destId="{D4F65331-2185-41C9-93C4-EE0D270131E2}" srcOrd="24" destOrd="0" presId="urn:microsoft.com/office/officeart/2005/8/layout/list1"/>
    <dgm:cxn modelId="{61E2DE6C-833C-4337-B1B7-62385C66A7F1}" type="presParOf" srcId="{D4F65331-2185-41C9-93C4-EE0D270131E2}" destId="{5075518F-9787-483D-8904-E1BC910A5C6E}" srcOrd="0" destOrd="0" presId="urn:microsoft.com/office/officeart/2005/8/layout/list1"/>
    <dgm:cxn modelId="{E97A3904-5E5F-4C9E-B3F5-1B61ED8A7373}" type="presParOf" srcId="{D4F65331-2185-41C9-93C4-EE0D270131E2}" destId="{F95F87EF-4E8F-4D26-85A2-FE007921EAE6}" srcOrd="1" destOrd="0" presId="urn:microsoft.com/office/officeart/2005/8/layout/list1"/>
    <dgm:cxn modelId="{9A29EBA0-4ABB-420E-B0E5-DAE2D9C575AB}" type="presParOf" srcId="{E7ABCEB8-6455-4C60-9A50-B0365F53C93B}" destId="{69B52CB3-52D2-4544-B315-8F6C6332499E}" srcOrd="25" destOrd="0" presId="urn:microsoft.com/office/officeart/2005/8/layout/list1"/>
    <dgm:cxn modelId="{55540B92-F5DB-462C-B9DB-CB73B26124B1}" type="presParOf" srcId="{E7ABCEB8-6455-4C60-9A50-B0365F53C93B}" destId="{AB2B1C1B-6FC0-47CE-ABDA-16D883ED2C9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57FBA-F630-4387-A503-64E7AFA44C86}">
      <dsp:nvSpPr>
        <dsp:cNvPr id="0" name=""/>
        <dsp:cNvSpPr/>
      </dsp:nvSpPr>
      <dsp:spPr>
        <a:xfrm>
          <a:off x="5614772" y="2812756"/>
          <a:ext cx="4221686" cy="262469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ТПМПК</a:t>
          </a: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медицинские учреждения города  </a:t>
          </a: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6938934" y="3526584"/>
        <a:ext cx="2839868" cy="1853205"/>
      </dsp:txXfrm>
    </dsp:sp>
    <dsp:sp modelId="{37837967-5CB8-42FB-B614-2037C30C0317}">
      <dsp:nvSpPr>
        <dsp:cNvPr id="0" name=""/>
        <dsp:cNvSpPr/>
      </dsp:nvSpPr>
      <dsp:spPr>
        <a:xfrm>
          <a:off x="887961" y="2790412"/>
          <a:ext cx="4221686" cy="262060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ТПМПК</a:t>
          </a: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медицинские учреждения города</a:t>
          </a: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945527" y="3503130"/>
        <a:ext cx="2840048" cy="1850324"/>
      </dsp:txXfrm>
    </dsp:sp>
    <dsp:sp modelId="{8D621E96-DE06-4B90-936A-D8BC12030ED1}">
      <dsp:nvSpPr>
        <dsp:cNvPr id="0" name=""/>
        <dsp:cNvSpPr/>
      </dsp:nvSpPr>
      <dsp:spPr>
        <a:xfrm>
          <a:off x="5619557" y="-350938"/>
          <a:ext cx="4221686" cy="2778573"/>
        </a:xfrm>
        <a:prstGeom prst="roundRect">
          <a:avLst>
            <a:gd name="adj" fmla="val 10000"/>
          </a:avLst>
        </a:prstGeom>
        <a:solidFill>
          <a:srgbClr val="81DEFF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ТПМПК</a:t>
          </a:r>
          <a:endParaRPr lang="ru-RU" sz="1800" kern="1200" dirty="0"/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6947099" y="-289902"/>
        <a:ext cx="2833108" cy="1961858"/>
      </dsp:txXfrm>
    </dsp:sp>
    <dsp:sp modelId="{E2F0BC6A-A09E-495C-86E3-4DD426BE0915}">
      <dsp:nvSpPr>
        <dsp:cNvPr id="0" name=""/>
        <dsp:cNvSpPr/>
      </dsp:nvSpPr>
      <dsp:spPr>
        <a:xfrm>
          <a:off x="886393" y="-322894"/>
          <a:ext cx="4221686" cy="273946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 «Центр диагностики и консультирования</a:t>
          </a: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ТПМПК</a:t>
          </a: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800" b="1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570" y="-262717"/>
        <a:ext cx="2834826" cy="1934245"/>
      </dsp:txXfrm>
    </dsp:sp>
    <dsp:sp modelId="{20A89F27-40D2-472B-98BE-111052A7A359}">
      <dsp:nvSpPr>
        <dsp:cNvPr id="0" name=""/>
        <dsp:cNvSpPr/>
      </dsp:nvSpPr>
      <dsp:spPr>
        <a:xfrm>
          <a:off x="2075228" y="217904"/>
          <a:ext cx="3181621" cy="2330158"/>
        </a:xfrm>
        <a:prstGeom prst="pieWedg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центра ППМС помощи</a:t>
          </a:r>
          <a:endParaRPr lang="ru-RU" sz="2000" kern="1200" dirty="0"/>
        </a:p>
      </dsp:txBody>
      <dsp:txXfrm>
        <a:off x="3007103" y="900391"/>
        <a:ext cx="2249746" cy="1647671"/>
      </dsp:txXfrm>
    </dsp:sp>
    <dsp:sp modelId="{D5DE9696-3798-497E-AAE0-A186F22A4CDC}">
      <dsp:nvSpPr>
        <dsp:cNvPr id="0" name=""/>
        <dsp:cNvSpPr/>
      </dsp:nvSpPr>
      <dsp:spPr>
        <a:xfrm rot="5400000">
          <a:off x="5793262" y="-236255"/>
          <a:ext cx="2330158" cy="3255114"/>
        </a:xfrm>
        <a:prstGeom prst="pieWedg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ППк</a:t>
          </a:r>
          <a:endParaRPr lang="ru-RU" sz="2000" kern="1200" dirty="0"/>
        </a:p>
      </dsp:txBody>
      <dsp:txXfrm rot="-5400000">
        <a:off x="5330784" y="908710"/>
        <a:ext cx="2301713" cy="1647671"/>
      </dsp:txXfrm>
    </dsp:sp>
    <dsp:sp modelId="{0E44827B-06D6-461F-8AE6-8131DD55FC88}">
      <dsp:nvSpPr>
        <dsp:cNvPr id="0" name=""/>
        <dsp:cNvSpPr/>
      </dsp:nvSpPr>
      <dsp:spPr>
        <a:xfrm rot="10800000">
          <a:off x="5365876" y="2655714"/>
          <a:ext cx="3277391" cy="2330158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ранней помощи</a:t>
          </a:r>
          <a:endParaRPr lang="ru-RU" sz="2000" kern="1200" dirty="0"/>
        </a:p>
      </dsp:txBody>
      <dsp:txXfrm rot="10800000">
        <a:off x="5365876" y="2655714"/>
        <a:ext cx="2317465" cy="1647671"/>
      </dsp:txXfrm>
    </dsp:sp>
    <dsp:sp modelId="{2A666A16-3875-45F0-8604-D73752741701}">
      <dsp:nvSpPr>
        <dsp:cNvPr id="0" name=""/>
        <dsp:cNvSpPr/>
      </dsp:nvSpPr>
      <dsp:spPr>
        <a:xfrm rot="16200000">
          <a:off x="2497091" y="2205865"/>
          <a:ext cx="2330158" cy="3229809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лекотеки</a:t>
          </a:r>
          <a:r>
            <a:rPr lang="ru-RU" sz="2000" b="1" kern="1200" dirty="0" smtClean="0"/>
            <a:t> </a:t>
          </a:r>
          <a:endParaRPr lang="ru-RU" sz="2000" kern="1200" dirty="0"/>
        </a:p>
      </dsp:txBody>
      <dsp:txXfrm rot="5400000">
        <a:off x="2993255" y="2655690"/>
        <a:ext cx="2283820" cy="1647671"/>
      </dsp:txXfrm>
    </dsp:sp>
    <dsp:sp modelId="{DD1AE639-B953-46A2-AFD3-5CB37421961B}">
      <dsp:nvSpPr>
        <dsp:cNvPr id="0" name=""/>
        <dsp:cNvSpPr/>
      </dsp:nvSpPr>
      <dsp:spPr>
        <a:xfrm>
          <a:off x="4897101" y="2051053"/>
          <a:ext cx="804523" cy="69958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E5175-75A8-46AE-84D1-EB472E874911}">
      <dsp:nvSpPr>
        <dsp:cNvPr id="0" name=""/>
        <dsp:cNvSpPr/>
      </dsp:nvSpPr>
      <dsp:spPr>
        <a:xfrm rot="10800000">
          <a:off x="4874583" y="2502926"/>
          <a:ext cx="804523" cy="69958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442E3-2C7D-45A3-835E-527CB0453B1C}">
      <dsp:nvSpPr>
        <dsp:cNvPr id="0" name=""/>
        <dsp:cNvSpPr/>
      </dsp:nvSpPr>
      <dsp:spPr>
        <a:xfrm>
          <a:off x="3969755" y="810439"/>
          <a:ext cx="420517" cy="1145970"/>
        </a:xfrm>
        <a:custGeom>
          <a:avLst/>
          <a:gdLst/>
          <a:ahLst/>
          <a:cxnLst/>
          <a:rect l="0" t="0" r="0" b="0"/>
          <a:pathLst>
            <a:path>
              <a:moveTo>
                <a:pt x="420517" y="0"/>
              </a:moveTo>
              <a:lnTo>
                <a:pt x="420517" y="1145970"/>
              </a:lnTo>
              <a:lnTo>
                <a:pt x="0" y="11459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BC249-A74E-433B-9AA0-42B293E3978A}">
      <dsp:nvSpPr>
        <dsp:cNvPr id="0" name=""/>
        <dsp:cNvSpPr/>
      </dsp:nvSpPr>
      <dsp:spPr>
        <a:xfrm>
          <a:off x="4344553" y="810439"/>
          <a:ext cx="91440" cy="29603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017"/>
              </a:lnTo>
              <a:lnTo>
                <a:pt x="50016" y="2763017"/>
              </a:lnTo>
              <a:lnTo>
                <a:pt x="50016" y="29603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3A8D4-BD48-48D6-BADC-82E25A4BCCF6}">
      <dsp:nvSpPr>
        <dsp:cNvPr id="0" name=""/>
        <dsp:cNvSpPr/>
      </dsp:nvSpPr>
      <dsp:spPr>
        <a:xfrm>
          <a:off x="1901841" y="0"/>
          <a:ext cx="4976862" cy="81043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9347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4C6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 ранней помощи, сопровождения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4C6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развития детей дошкольного возраста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1841" y="0"/>
        <a:ext cx="4976862" cy="810439"/>
      </dsp:txXfrm>
    </dsp:sp>
    <dsp:sp modelId="{B7190C37-CE80-44D3-BC42-2418309D58DF}">
      <dsp:nvSpPr>
        <dsp:cNvPr id="0" name=""/>
        <dsp:cNvSpPr/>
      </dsp:nvSpPr>
      <dsp:spPr>
        <a:xfrm flipV="1">
          <a:off x="5194893" y="1046805"/>
          <a:ext cx="1739141" cy="508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194893" y="1046805"/>
        <a:ext cx="1739141" cy="50813"/>
      </dsp:txXfrm>
    </dsp:sp>
    <dsp:sp modelId="{32D14747-C9F4-4504-88BD-AA7EB2318457}">
      <dsp:nvSpPr>
        <dsp:cNvPr id="0" name=""/>
        <dsp:cNvSpPr/>
      </dsp:nvSpPr>
      <dsp:spPr>
        <a:xfrm>
          <a:off x="32892" y="3770803"/>
          <a:ext cx="8723353" cy="272486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19347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baseline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92" y="3770803"/>
        <a:ext cx="8723353" cy="2724867"/>
      </dsp:txXfrm>
    </dsp:sp>
    <dsp:sp modelId="{1FAD2499-DA9C-49C5-9E67-66940BCDDE7C}">
      <dsp:nvSpPr>
        <dsp:cNvPr id="0" name=""/>
        <dsp:cNvSpPr/>
      </dsp:nvSpPr>
      <dsp:spPr>
        <a:xfrm>
          <a:off x="3061892" y="4184557"/>
          <a:ext cx="2209449" cy="2819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1892" y="4184557"/>
        <a:ext cx="2209449" cy="281922"/>
      </dsp:txXfrm>
    </dsp:sp>
    <dsp:sp modelId="{828F3F51-8D76-4A5E-9917-31509C9E1DDE}">
      <dsp:nvSpPr>
        <dsp:cNvPr id="0" name=""/>
        <dsp:cNvSpPr/>
      </dsp:nvSpPr>
      <dsp:spPr>
        <a:xfrm>
          <a:off x="232003" y="1432005"/>
          <a:ext cx="3737751" cy="1048810"/>
        </a:xfrm>
        <a:prstGeom prst="rect">
          <a:avLst/>
        </a:prstGeom>
        <a:solidFill>
          <a:srgbClr val="DB4C25">
            <a:alpha val="72157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9347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Оказание ранней помощи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003" y="1432005"/>
        <a:ext cx="3737751" cy="1048810"/>
      </dsp:txXfrm>
    </dsp:sp>
    <dsp:sp modelId="{BB655856-FA8E-4A39-BF9A-DE39ECEE2A56}">
      <dsp:nvSpPr>
        <dsp:cNvPr id="0" name=""/>
        <dsp:cNvSpPr/>
      </dsp:nvSpPr>
      <dsp:spPr>
        <a:xfrm>
          <a:off x="1861566" y="2237985"/>
          <a:ext cx="2059447" cy="386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от 0 до 3 лет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1566" y="2237985"/>
        <a:ext cx="2059447" cy="38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57FBA-F630-4387-A503-64E7AFA44C86}">
      <dsp:nvSpPr>
        <dsp:cNvPr id="0" name=""/>
        <dsp:cNvSpPr/>
      </dsp:nvSpPr>
      <dsp:spPr>
        <a:xfrm>
          <a:off x="5440296" y="3111966"/>
          <a:ext cx="4242950" cy="225465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ТПМПК</a:t>
          </a: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медицинские учреждения города  </a:t>
          </a: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6762708" y="3725156"/>
        <a:ext cx="2871011" cy="1591935"/>
      </dsp:txXfrm>
    </dsp:sp>
    <dsp:sp modelId="{20A89F27-40D2-472B-98BE-111052A7A359}">
      <dsp:nvSpPr>
        <dsp:cNvPr id="0" name=""/>
        <dsp:cNvSpPr/>
      </dsp:nvSpPr>
      <dsp:spPr>
        <a:xfrm>
          <a:off x="2108745" y="266888"/>
          <a:ext cx="3119083" cy="2284356"/>
        </a:xfrm>
        <a:prstGeom prst="pieWedg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центра ППМС помощи</a:t>
          </a:r>
          <a:endParaRPr lang="ru-RU" sz="2000" kern="1200" dirty="0"/>
        </a:p>
      </dsp:txBody>
      <dsp:txXfrm>
        <a:off x="3022303" y="935960"/>
        <a:ext cx="2205525" cy="1615284"/>
      </dsp:txXfrm>
    </dsp:sp>
    <dsp:sp modelId="{D5DE9696-3798-497E-AAE0-A186F22A4CDC}">
      <dsp:nvSpPr>
        <dsp:cNvPr id="0" name=""/>
        <dsp:cNvSpPr/>
      </dsp:nvSpPr>
      <dsp:spPr>
        <a:xfrm rot="5400000">
          <a:off x="5728751" y="-194974"/>
          <a:ext cx="2284356" cy="3191131"/>
        </a:xfrm>
        <a:prstGeom prst="pieWedg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ППк</a:t>
          </a:r>
          <a:endParaRPr lang="ru-RU" sz="2000" kern="1200" dirty="0"/>
        </a:p>
      </dsp:txBody>
      <dsp:txXfrm rot="-5400000">
        <a:off x="5275364" y="927486"/>
        <a:ext cx="2256470" cy="1615284"/>
      </dsp:txXfrm>
    </dsp:sp>
    <dsp:sp modelId="{0E44827B-06D6-461F-8AE6-8131DD55FC88}">
      <dsp:nvSpPr>
        <dsp:cNvPr id="0" name=""/>
        <dsp:cNvSpPr/>
      </dsp:nvSpPr>
      <dsp:spPr>
        <a:xfrm rot="10800000">
          <a:off x="5363711" y="2686077"/>
          <a:ext cx="3337627" cy="2564487"/>
        </a:xfrm>
        <a:prstGeom prst="pieWedg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ранней помощи</a:t>
          </a:r>
          <a:endParaRPr lang="ru-RU" sz="2000" kern="1200" dirty="0"/>
        </a:p>
      </dsp:txBody>
      <dsp:txXfrm rot="10800000">
        <a:off x="5363711" y="2686077"/>
        <a:ext cx="2360059" cy="1813366"/>
      </dsp:txXfrm>
    </dsp:sp>
    <dsp:sp modelId="{2A666A16-3875-45F0-8604-D73752741701}">
      <dsp:nvSpPr>
        <dsp:cNvPr id="0" name=""/>
        <dsp:cNvSpPr/>
      </dsp:nvSpPr>
      <dsp:spPr>
        <a:xfrm rot="16200000">
          <a:off x="2556079" y="2262923"/>
          <a:ext cx="2284356" cy="3166323"/>
        </a:xfrm>
        <a:prstGeom prst="pieWedg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лекотеки</a:t>
          </a:r>
          <a:r>
            <a:rPr lang="ru-RU" sz="2000" b="1" kern="1200" dirty="0" smtClean="0"/>
            <a:t> </a:t>
          </a:r>
          <a:endParaRPr lang="ru-RU" sz="2000" kern="1200" dirty="0"/>
        </a:p>
      </dsp:txBody>
      <dsp:txXfrm rot="5400000">
        <a:off x="3042491" y="2703906"/>
        <a:ext cx="2238928" cy="1615284"/>
      </dsp:txXfrm>
    </dsp:sp>
    <dsp:sp modelId="{DD1AE639-B953-46A2-AFD3-5CB37421961B}">
      <dsp:nvSpPr>
        <dsp:cNvPr id="0" name=""/>
        <dsp:cNvSpPr/>
      </dsp:nvSpPr>
      <dsp:spPr>
        <a:xfrm>
          <a:off x="4906315" y="2064004"/>
          <a:ext cx="788709" cy="685834"/>
        </a:xfrm>
        <a:prstGeom prst="circular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E5175-75A8-46AE-84D1-EB472E874911}">
      <dsp:nvSpPr>
        <dsp:cNvPr id="0" name=""/>
        <dsp:cNvSpPr/>
      </dsp:nvSpPr>
      <dsp:spPr>
        <a:xfrm rot="10800000">
          <a:off x="3855186" y="2532303"/>
          <a:ext cx="788709" cy="685834"/>
        </a:xfrm>
        <a:prstGeom prst="circular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3E130-C98E-492B-8035-AD71A4E9DAC0}">
      <dsp:nvSpPr>
        <dsp:cNvPr id="0" name=""/>
        <dsp:cNvSpPr/>
      </dsp:nvSpPr>
      <dsp:spPr>
        <a:xfrm>
          <a:off x="-6985883" y="-1081973"/>
          <a:ext cx="8255961" cy="8255961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955A-7EB0-4FC1-B088-30391A279395}">
      <dsp:nvSpPr>
        <dsp:cNvPr id="0" name=""/>
        <dsp:cNvSpPr/>
      </dsp:nvSpPr>
      <dsp:spPr>
        <a:xfrm>
          <a:off x="732289" y="413488"/>
          <a:ext cx="5813422" cy="100322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1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родителями (законными представителями) ребенка в целях определения индивидуального образовательного маршрута</a:t>
          </a:r>
        </a:p>
      </dsp:txBody>
      <dsp:txXfrm>
        <a:off x="732289" y="413488"/>
        <a:ext cx="5813422" cy="1003225"/>
      </dsp:txXfrm>
    </dsp:sp>
    <dsp:sp modelId="{3F2356E8-8383-4BBB-BAC7-2AB6A9668965}">
      <dsp:nvSpPr>
        <dsp:cNvPr id="0" name=""/>
        <dsp:cNvSpPr/>
      </dsp:nvSpPr>
      <dsp:spPr>
        <a:xfrm>
          <a:off x="274663" y="291026"/>
          <a:ext cx="911098" cy="86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57E12-FCC2-4F08-81B5-9A23882F82B8}">
      <dsp:nvSpPr>
        <dsp:cNvPr id="0" name=""/>
        <dsp:cNvSpPr/>
      </dsp:nvSpPr>
      <dsp:spPr>
        <a:xfrm>
          <a:off x="1018217" y="1653757"/>
          <a:ext cx="5467093" cy="98492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1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сотрудниками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медицинских учреждений города Сургута</a:t>
          </a:r>
          <a:endParaRPr lang="ru-RU" sz="1600" b="1" kern="1200" dirty="0" smtClean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выявлении и составлении ИПРП</a:t>
          </a:r>
          <a:endParaRPr lang="ru-RU" sz="1600" b="1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8217" y="1653757"/>
        <a:ext cx="5467093" cy="984925"/>
      </dsp:txXfrm>
    </dsp:sp>
    <dsp:sp modelId="{F87EE768-ED9F-46FA-BBCA-1AE2F2DD8331}">
      <dsp:nvSpPr>
        <dsp:cNvPr id="0" name=""/>
        <dsp:cNvSpPr/>
      </dsp:nvSpPr>
      <dsp:spPr>
        <a:xfrm>
          <a:off x="732417" y="1557967"/>
          <a:ext cx="951114" cy="869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468E2-B413-40CC-B978-295E8BDF8A9B}">
      <dsp:nvSpPr>
        <dsp:cNvPr id="0" name=""/>
        <dsp:cNvSpPr/>
      </dsp:nvSpPr>
      <dsp:spPr>
        <a:xfrm>
          <a:off x="1215666" y="3007756"/>
          <a:ext cx="5272333" cy="94377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1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территориальной психолого-медико- педагогической комиссией для определения социальных условий получения образования</a:t>
          </a:r>
          <a:endParaRPr lang="ru-RU" sz="1600" b="1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5666" y="3007756"/>
        <a:ext cx="5272333" cy="943776"/>
      </dsp:txXfrm>
    </dsp:sp>
    <dsp:sp modelId="{A52F7516-DD6B-4B75-8B46-1F778CFCADB8}">
      <dsp:nvSpPr>
        <dsp:cNvPr id="0" name=""/>
        <dsp:cNvSpPr/>
      </dsp:nvSpPr>
      <dsp:spPr>
        <a:xfrm>
          <a:off x="597834" y="2882502"/>
          <a:ext cx="992192" cy="895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BD97B-123C-4B6A-86D3-036791CCB945}">
      <dsp:nvSpPr>
        <dsp:cNvPr id="0" name=""/>
        <dsp:cNvSpPr/>
      </dsp:nvSpPr>
      <dsp:spPr>
        <a:xfrm>
          <a:off x="716127" y="4292920"/>
          <a:ext cx="5813422" cy="170403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12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государственным бюджетным общеобразовательным учреждением города Москва «Школа № 1257» при построении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модели повышения квалификации специалистов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№ 81 «Мальвина» в целях создания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err="1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эрго</a:t>
          </a:r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-среды в ресурсной группе, реализующей инклюзивную практику</a:t>
          </a:r>
          <a:endParaRPr lang="ru-RU" sz="1600" b="1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6127" y="4292920"/>
        <a:ext cx="5813422" cy="1704035"/>
      </dsp:txXfrm>
    </dsp:sp>
    <dsp:sp modelId="{B650920E-AE69-4589-BC6D-C461EFC76479}">
      <dsp:nvSpPr>
        <dsp:cNvPr id="0" name=""/>
        <dsp:cNvSpPr/>
      </dsp:nvSpPr>
      <dsp:spPr>
        <a:xfrm>
          <a:off x="418330" y="4206270"/>
          <a:ext cx="951114" cy="869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9B724-6D31-4AD5-B6FD-AB606F73819F}">
      <dsp:nvSpPr>
        <dsp:cNvPr id="0" name=""/>
        <dsp:cNvSpPr/>
      </dsp:nvSpPr>
      <dsp:spPr>
        <a:xfrm>
          <a:off x="1855014" y="745534"/>
          <a:ext cx="4296068" cy="149196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DD1B7-21F5-48FB-AEF4-27374C7D04EE}">
      <dsp:nvSpPr>
        <dsp:cNvPr id="0" name=""/>
        <dsp:cNvSpPr/>
      </dsp:nvSpPr>
      <dsp:spPr>
        <a:xfrm>
          <a:off x="3581971" y="4080281"/>
          <a:ext cx="832571" cy="53284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E1B47-4AA7-4EEB-84DB-14A5DB6BA43D}">
      <dsp:nvSpPr>
        <dsp:cNvPr id="0" name=""/>
        <dsp:cNvSpPr/>
      </dsp:nvSpPr>
      <dsp:spPr>
        <a:xfrm>
          <a:off x="1802470" y="4215695"/>
          <a:ext cx="3996342" cy="877976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2470" y="4215695"/>
        <a:ext cx="3996342" cy="877976"/>
      </dsp:txXfrm>
    </dsp:sp>
    <dsp:sp modelId="{64ED8CA1-942A-450F-93CA-3DFAC8B8588C}">
      <dsp:nvSpPr>
        <dsp:cNvPr id="0" name=""/>
        <dsp:cNvSpPr/>
      </dsp:nvSpPr>
      <dsp:spPr>
        <a:xfrm>
          <a:off x="2980821" y="1723781"/>
          <a:ext cx="2323308" cy="1593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и материально-технические условия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1062" y="1957167"/>
        <a:ext cx="1642826" cy="1126884"/>
      </dsp:txXfrm>
    </dsp:sp>
    <dsp:sp modelId="{AA9FE0DC-FA45-47AC-974D-1E9B56BC286E}">
      <dsp:nvSpPr>
        <dsp:cNvPr id="0" name=""/>
        <dsp:cNvSpPr/>
      </dsp:nvSpPr>
      <dsp:spPr>
        <a:xfrm>
          <a:off x="1780163" y="694423"/>
          <a:ext cx="2031271" cy="1622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Кадровые условия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7636" y="932104"/>
        <a:ext cx="1436325" cy="1147622"/>
      </dsp:txXfrm>
    </dsp:sp>
    <dsp:sp modelId="{741ADE0D-902E-40F9-B28D-BAB8FCA06D2D}">
      <dsp:nvSpPr>
        <dsp:cNvPr id="0" name=""/>
        <dsp:cNvSpPr/>
      </dsp:nvSpPr>
      <dsp:spPr>
        <a:xfrm>
          <a:off x="4347475" y="1057296"/>
          <a:ext cx="1770524" cy="1423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Психолого-педагогические условия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6762" y="1265833"/>
        <a:ext cx="1251950" cy="1006907"/>
      </dsp:txXfrm>
    </dsp:sp>
    <dsp:sp modelId="{3A2214DB-BCBD-4938-830B-B10532508D40}">
      <dsp:nvSpPr>
        <dsp:cNvPr id="0" name=""/>
        <dsp:cNvSpPr/>
      </dsp:nvSpPr>
      <dsp:spPr>
        <a:xfrm>
          <a:off x="378909" y="694412"/>
          <a:ext cx="7128483" cy="3399337"/>
        </a:xfrm>
        <a:prstGeom prst="funnel">
          <a:avLst/>
        </a:prstGeom>
        <a:solidFill>
          <a:schemeClr val="accent2">
            <a:lumMod val="60000"/>
            <a:lumOff val="40000"/>
            <a:alpha val="4000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287E7-A10A-40ED-B8C6-BD5D2FF7A264}">
      <dsp:nvSpPr>
        <dsp:cNvPr id="0" name=""/>
        <dsp:cNvSpPr/>
      </dsp:nvSpPr>
      <dsp:spPr>
        <a:xfrm>
          <a:off x="0" y="473026"/>
          <a:ext cx="88281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C23EB0-796D-42BD-9BEF-9526830779CB}">
      <dsp:nvSpPr>
        <dsp:cNvPr id="0" name=""/>
        <dsp:cNvSpPr/>
      </dsp:nvSpPr>
      <dsp:spPr>
        <a:xfrm>
          <a:off x="387928" y="155675"/>
          <a:ext cx="8440187" cy="4907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3577" tIns="0" rIns="2335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нормативные документы по организации деятельности ресурсной группы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883" y="179630"/>
        <a:ext cx="8392277" cy="442807"/>
      </dsp:txXfrm>
    </dsp:sp>
    <dsp:sp modelId="{7CCC6C37-9789-4B35-B3ED-E0A8405EE70B}">
      <dsp:nvSpPr>
        <dsp:cNvPr id="0" name=""/>
        <dsp:cNvSpPr/>
      </dsp:nvSpPr>
      <dsp:spPr>
        <a:xfrm>
          <a:off x="0" y="1175876"/>
          <a:ext cx="88281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3C2F88-0829-41EF-8E46-B5CE4C9D9ECE}">
      <dsp:nvSpPr>
        <dsp:cNvPr id="0" name=""/>
        <dsp:cNvSpPr/>
      </dsp:nvSpPr>
      <dsp:spPr>
        <a:xfrm>
          <a:off x="402408" y="870826"/>
          <a:ext cx="8410637" cy="4969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3577" tIns="0" rIns="2335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Составлены планы мероприятий («Дорожная карта») в рамках сотрудничества с социальными партнерами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666" y="895084"/>
        <a:ext cx="8362121" cy="448414"/>
      </dsp:txXfrm>
    </dsp:sp>
    <dsp:sp modelId="{F53B0B16-A9DB-4623-8A79-A36E931BADB5}">
      <dsp:nvSpPr>
        <dsp:cNvPr id="0" name=""/>
        <dsp:cNvSpPr/>
      </dsp:nvSpPr>
      <dsp:spPr>
        <a:xfrm>
          <a:off x="0" y="1847961"/>
          <a:ext cx="88281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97911F-F3BB-41AE-ABFD-D1DA5011C5D2}">
      <dsp:nvSpPr>
        <dsp:cNvPr id="0" name=""/>
        <dsp:cNvSpPr/>
      </dsp:nvSpPr>
      <dsp:spPr>
        <a:xfrm>
          <a:off x="415973" y="1573676"/>
          <a:ext cx="8409780" cy="4661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3577" tIns="0" rIns="2335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Разработан проект ресурсной группы, выполнен ремонт группового помещения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729" y="1596432"/>
        <a:ext cx="8364268" cy="420652"/>
      </dsp:txXfrm>
    </dsp:sp>
    <dsp:sp modelId="{17E2E0FA-E1ED-4775-89C5-8C5C96A7B188}">
      <dsp:nvSpPr>
        <dsp:cNvPr id="0" name=""/>
        <dsp:cNvSpPr/>
      </dsp:nvSpPr>
      <dsp:spPr>
        <a:xfrm>
          <a:off x="0" y="2540059"/>
          <a:ext cx="88281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ABE7F6-6237-47B9-80CC-69EC31D94F80}">
      <dsp:nvSpPr>
        <dsp:cNvPr id="0" name=""/>
        <dsp:cNvSpPr/>
      </dsp:nvSpPr>
      <dsp:spPr>
        <a:xfrm>
          <a:off x="418559" y="2245761"/>
          <a:ext cx="8403998" cy="4861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3577" tIns="0" rIns="2335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Приобретены мебель,  игровое оборудование, учебно-методические комплекты для ресурсной группы   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292" y="2269494"/>
        <a:ext cx="8356532" cy="438711"/>
      </dsp:txXfrm>
    </dsp:sp>
    <dsp:sp modelId="{430B05A4-381D-49B7-9F75-076F4EB3C689}">
      <dsp:nvSpPr>
        <dsp:cNvPr id="0" name=""/>
        <dsp:cNvSpPr/>
      </dsp:nvSpPr>
      <dsp:spPr>
        <a:xfrm>
          <a:off x="0" y="3203145"/>
          <a:ext cx="88281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9219A1-91D0-4439-868B-6B7F7E8A282C}">
      <dsp:nvSpPr>
        <dsp:cNvPr id="0" name=""/>
        <dsp:cNvSpPr/>
      </dsp:nvSpPr>
      <dsp:spPr>
        <a:xfrm>
          <a:off x="411662" y="2937859"/>
          <a:ext cx="8414038" cy="4571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3577" tIns="0" rIns="2335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Проведено и организовано обучение педагогов ресурсной группы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979" y="2960176"/>
        <a:ext cx="8369404" cy="412531"/>
      </dsp:txXfrm>
    </dsp:sp>
    <dsp:sp modelId="{2ADCBAC3-0537-4DA8-8C41-ED5143EF3F71}">
      <dsp:nvSpPr>
        <dsp:cNvPr id="0" name=""/>
        <dsp:cNvSpPr/>
      </dsp:nvSpPr>
      <dsp:spPr>
        <a:xfrm>
          <a:off x="0" y="3942349"/>
          <a:ext cx="88281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EA84AE-3E41-409D-896A-ED14EBE8F015}">
      <dsp:nvSpPr>
        <dsp:cNvPr id="0" name=""/>
        <dsp:cNvSpPr/>
      </dsp:nvSpPr>
      <dsp:spPr>
        <a:xfrm>
          <a:off x="420283" y="3600945"/>
          <a:ext cx="8405668" cy="5332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3577" tIns="0" rIns="2335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Организована работа специалистов Центра ранней помощи, сопровождения и развития детей дошкольного возраста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316" y="3626978"/>
        <a:ext cx="8353602" cy="481218"/>
      </dsp:txXfrm>
    </dsp:sp>
    <dsp:sp modelId="{AB2B1C1B-6FC0-47CE-ABDA-16D883ED2C94}">
      <dsp:nvSpPr>
        <dsp:cNvPr id="0" name=""/>
        <dsp:cNvSpPr/>
      </dsp:nvSpPr>
      <dsp:spPr>
        <a:xfrm>
          <a:off x="0" y="4857400"/>
          <a:ext cx="88281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5F87EF-4E8F-4D26-85A2-FE007921EAE6}">
      <dsp:nvSpPr>
        <dsp:cNvPr id="0" name=""/>
        <dsp:cNvSpPr/>
      </dsp:nvSpPr>
      <dsp:spPr>
        <a:xfrm>
          <a:off x="420283" y="4340149"/>
          <a:ext cx="8405668" cy="7091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3577" tIns="0" rIns="2335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Организовано взаимодействие с учреждениями города Сургута и города Москвы в рамках сотрудничества, а также структурных подразделений учреждения по комплексному сопровождению детей дошкольного возраста </a:t>
          </a:r>
          <a:endParaRPr lang="en-US" sz="16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900" y="4374766"/>
        <a:ext cx="8336434" cy="639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5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1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0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4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5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0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8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2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1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4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4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15" y="-73508"/>
            <a:ext cx="9144000" cy="693150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1270000" endPos="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4" y="1387791"/>
            <a:ext cx="8179723" cy="30179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kern="0" cap="all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3200" b="1" kern="0" cap="all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компенсирующей направленности </a:t>
            </a:r>
            <a:br>
              <a:rPr lang="ru-RU" sz="3200" b="1" kern="0" cap="all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kern="0" cap="all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kern="0" cap="all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РесурснОЙ</a:t>
            </a:r>
            <a:r>
              <a:rPr lang="ru-RU" sz="3200" b="1" kern="0" cap="all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kern="0" cap="all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kern="0" cap="all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kern="0" cap="all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ограниченными возможностями здоровья </a:t>
            </a:r>
            <a:br>
              <a:rPr lang="ru-RU" sz="3200" b="1" kern="0" cap="all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kern="0" cap="all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 до 3 лет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75176" y="21290"/>
            <a:ext cx="8268824" cy="5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сад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81 «Мальвина»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1448" y="6109799"/>
            <a:ext cx="8268824" cy="5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Сургут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32757" y="-8545"/>
            <a:ext cx="1420805" cy="1396336"/>
            <a:chOff x="1830" y="7260"/>
            <a:chExt cx="3075" cy="3015"/>
          </a:xfrm>
        </p:grpSpPr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1830" y="7260"/>
              <a:ext cx="3075" cy="3015"/>
              <a:chOff x="1830" y="7260"/>
              <a:chExt cx="3075" cy="3015"/>
            </a:xfrm>
          </p:grpSpPr>
          <p:sp>
            <p:nvSpPr>
              <p:cNvPr id="10" name="Oval 29"/>
              <p:cNvSpPr>
                <a:spLocks noChangeArrowheads="1"/>
              </p:cNvSpPr>
              <p:nvPr/>
            </p:nvSpPr>
            <p:spPr bwMode="auto">
              <a:xfrm>
                <a:off x="1830" y="7260"/>
                <a:ext cx="3075" cy="3015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DD6EE"/>
                  </a:gs>
                </a:gsLst>
                <a:lin ang="5400000" scaled="1"/>
              </a:gradFill>
              <a:ln w="127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1F4D78">
                    <a:alpha val="50000"/>
                  </a:srgbClr>
                </a:outerShdw>
              </a:effec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pic>
            <p:nvPicPr>
              <p:cNvPr id="11" name="Picture 2" descr="C:\Documents and Settings\Борисыч\Рабочий стол\malvina1_colorcopy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549859" flipH="1">
                <a:off x="2392" y="7711"/>
                <a:ext cx="1677" cy="2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392" y="7592"/>
              <a:ext cx="2045" cy="128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1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 Black" panose="020B0A04020102020204" pitchFamily="34" charset="0"/>
                </a:rPr>
                <a:t>МБДОУ №81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69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77" y="4542794"/>
            <a:ext cx="3777856" cy="21983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Объект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/>
          <a:stretch/>
        </p:blipFill>
        <p:spPr>
          <a:xfrm>
            <a:off x="4958783" y="2221760"/>
            <a:ext cx="3486948" cy="2110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/>
          <a:stretch/>
        </p:blipFill>
        <p:spPr>
          <a:xfrm>
            <a:off x="5389154" y="4584197"/>
            <a:ext cx="3520474" cy="2115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9" y="2267057"/>
            <a:ext cx="3776150" cy="20199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261494" y="309206"/>
            <a:ext cx="8734279" cy="10196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 компенсирующей направленности </a:t>
            </a:r>
            <a:b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(Ресурсная) </a:t>
            </a:r>
            <a:endParaRPr lang="ru-RU" sz="1600" b="1" kern="0" cap="all" dirty="0" smtClean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600" b="1" kern="0" cap="all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</a:t>
            </a: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детей с ограниченными возможностями здоровья </a:t>
            </a:r>
            <a:b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2 до 3 лет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42948" y="4270524"/>
            <a:ext cx="2219498" cy="3531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группы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58770" y="4338265"/>
            <a:ext cx="2219498" cy="3462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Ресурсная группа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66722" y="1422231"/>
            <a:ext cx="7664335" cy="668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 условия</a:t>
            </a:r>
          </a:p>
          <a:p>
            <a:pPr lvl="0" algn="ctr" defTabSz="1244600"/>
            <a:r>
              <a:rPr lang="ru-RU" b="1" dirty="0" smtClean="0">
                <a:solidFill>
                  <a:srgbClr val="004C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спальня</a:t>
            </a:r>
            <a:endParaRPr lang="ru-RU" b="1" dirty="0">
              <a:solidFill>
                <a:srgbClr val="004C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113244" y="3358933"/>
            <a:ext cx="782952" cy="41295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504720" y="5600998"/>
            <a:ext cx="782952" cy="41295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61494" y="309206"/>
            <a:ext cx="8734279" cy="10196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 компенсирующей направленности </a:t>
            </a:r>
            <a:b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(Ресурсная) </a:t>
            </a:r>
            <a:endParaRPr lang="ru-RU" sz="1600" b="1" kern="0" cap="all" dirty="0" smtClean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600" b="1" kern="0" cap="all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</a:t>
            </a: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детей с ограниченными возможностями здоровья </a:t>
            </a:r>
            <a:b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2 до 3 лет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66722" y="1422231"/>
            <a:ext cx="7664335" cy="668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 условия</a:t>
            </a:r>
          </a:p>
          <a:p>
            <a:pPr lvl="0" algn="ctr" defTabSz="1244600"/>
            <a:r>
              <a:rPr lang="ru-RU" b="1" dirty="0" smtClean="0">
                <a:solidFill>
                  <a:srgbClr val="004C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</a:t>
            </a:r>
            <a:endParaRPr lang="ru-RU" b="1" dirty="0">
              <a:solidFill>
                <a:srgbClr val="004C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3"/>
          <a:stretch/>
        </p:blipFill>
        <p:spPr>
          <a:xfrm>
            <a:off x="3059083" y="4418023"/>
            <a:ext cx="2669563" cy="2311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6"/>
          <a:stretch/>
        </p:blipFill>
        <p:spPr>
          <a:xfrm rot="5400000">
            <a:off x="5153571" y="3056830"/>
            <a:ext cx="4429761" cy="2915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94" y="2350459"/>
            <a:ext cx="3464789" cy="18944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4698889" y="4244917"/>
            <a:ext cx="2219498" cy="3462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Ресурсная группа</a:t>
            </a:r>
          </a:p>
        </p:txBody>
      </p:sp>
      <p:sp>
        <p:nvSpPr>
          <p:cNvPr id="3" name="Стрелка вправо 2"/>
          <p:cNvSpPr/>
          <p:nvPr/>
        </p:nvSpPr>
        <p:spPr>
          <a:xfrm rot="1810064">
            <a:off x="3536562" y="3587279"/>
            <a:ext cx="1206139" cy="41295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4745" y="2139537"/>
            <a:ext cx="2219498" cy="3531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группы </a:t>
            </a:r>
          </a:p>
        </p:txBody>
      </p:sp>
    </p:spTree>
    <p:extLst>
      <p:ext uri="{BB962C8B-B14F-4D97-AF65-F5344CB8AC3E}">
        <p14:creationId xmlns:p14="http://schemas.microsoft.com/office/powerpoint/2010/main" val="27215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61494" y="309206"/>
            <a:ext cx="8734279" cy="10196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 компенсирующей направленности </a:t>
            </a:r>
            <a:b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(Ресурсная) </a:t>
            </a:r>
            <a:endParaRPr lang="ru-RU" sz="1600" b="1" kern="0" cap="all" dirty="0" smtClean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600" b="1" kern="0" cap="all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</a:t>
            </a: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детей с ограниченными возможностями здоровья </a:t>
            </a:r>
            <a:b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2 до 3 лет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66722" y="1422231"/>
            <a:ext cx="7664335" cy="544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</a:t>
            </a:r>
            <a:r>
              <a:rPr lang="ru-RU" sz="2400" b="1" dirty="0">
                <a:solidFill>
                  <a:srgbClr val="004C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"/>
          <a:stretch/>
        </p:blipFill>
        <p:spPr>
          <a:xfrm>
            <a:off x="320044" y="2129692"/>
            <a:ext cx="4138848" cy="2162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8"/>
          <a:stretch/>
        </p:blipFill>
        <p:spPr>
          <a:xfrm>
            <a:off x="4952513" y="2129693"/>
            <a:ext cx="3827469" cy="2162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097" r="74564"/>
          <a:stretch/>
        </p:blipFill>
        <p:spPr>
          <a:xfrm rot="5400000">
            <a:off x="1252209" y="3522904"/>
            <a:ext cx="2215967" cy="4197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12" y="4513619"/>
            <a:ext cx="3827469" cy="2215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4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126424" y="586337"/>
            <a:ext cx="4738484" cy="1175985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Ресурсная группа дошкольного возраста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9074" y="2147667"/>
            <a:ext cx="4664491" cy="1189487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Общеразвивающую группу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39074" y="3799476"/>
            <a:ext cx="4664494" cy="11701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Комбинированную группу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39074" y="5288573"/>
            <a:ext cx="4664494" cy="11079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Компенсирующую группу</a:t>
            </a:r>
          </a:p>
        </p:txBody>
      </p:sp>
      <p:sp>
        <p:nvSpPr>
          <p:cNvPr id="22" name="Стрелка вниз 21"/>
          <p:cNvSpPr/>
          <p:nvPr/>
        </p:nvSpPr>
        <p:spPr>
          <a:xfrm rot="14188708">
            <a:off x="3467885" y="1027356"/>
            <a:ext cx="499222" cy="678846"/>
          </a:xfrm>
          <a:prstGeom prst="down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4444" y="813837"/>
            <a:ext cx="3072234" cy="533077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kern="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компенсирующей направленности </a:t>
            </a:r>
            <a:br>
              <a:rPr lang="ru-RU" b="1" kern="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(Ресурсная) </a:t>
            </a:r>
          </a:p>
          <a:p>
            <a:pPr algn="ctr"/>
            <a:r>
              <a:rPr lang="ru-RU" b="1" kern="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endParaRPr lang="ru-RU" b="1" kern="0" cap="all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kern="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kern="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 </a:t>
            </a:r>
            <a:br>
              <a:rPr lang="ru-RU" b="1" kern="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 до 3 лет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3467886" y="2381954"/>
            <a:ext cx="499222" cy="678846"/>
          </a:xfrm>
          <a:prstGeom prst="down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467886" y="4045150"/>
            <a:ext cx="499222" cy="678846"/>
          </a:xfrm>
          <a:prstGeom prst="down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7729249">
            <a:off x="3393507" y="5503103"/>
            <a:ext cx="499222" cy="678846"/>
          </a:xfrm>
          <a:prstGeom prst="down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76947" y="1130402"/>
            <a:ext cx="4322618" cy="2603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kern="0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деятельности  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755649"/>
              </p:ext>
            </p:extLst>
          </p:nvPr>
        </p:nvGraphicFramePr>
        <p:xfrm>
          <a:off x="141317" y="1390746"/>
          <a:ext cx="8828116" cy="5359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35154" y="310375"/>
            <a:ext cx="8734279" cy="7287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 компенсирующей </a:t>
            </a:r>
            <a:r>
              <a:rPr lang="ru-RU" sz="1600" b="1" kern="0" cap="all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направленности (Ресурсная</a:t>
            </a: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endParaRPr lang="ru-RU" sz="1600" b="1" kern="0" cap="all" dirty="0" smtClean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600" b="1" kern="0" cap="all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</a:t>
            </a: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детей с ограниченными возможностями здоровья </a:t>
            </a:r>
            <a:r>
              <a:rPr lang="ru-RU" sz="1600" b="1" kern="0" cap="all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</a:t>
            </a: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до 3 лет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15" y="-73508"/>
            <a:ext cx="9144000" cy="693150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1270000" endPos="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4" y="1387791"/>
            <a:ext cx="8179723" cy="30179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kern="0" cap="all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3200" b="1" kern="0" cap="all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компенсирующей направленности </a:t>
            </a:r>
            <a:br>
              <a:rPr lang="ru-RU" sz="3200" b="1" kern="0" cap="all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kern="0" cap="all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kern="0" cap="all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РесурснОЙ</a:t>
            </a:r>
            <a:r>
              <a:rPr lang="ru-RU" sz="3200" b="1" kern="0" cap="all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kern="0" cap="all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kern="0" cap="all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kern="0" cap="all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ограниченными возможностями здоровья </a:t>
            </a:r>
            <a:br>
              <a:rPr lang="ru-RU" sz="3200" b="1" kern="0" cap="all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kern="0" cap="all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 до 3 лет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75176" y="21290"/>
            <a:ext cx="8268824" cy="5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сад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81 «Мальвина»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1448" y="6109799"/>
            <a:ext cx="8268824" cy="59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Сургут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32757" y="-8545"/>
            <a:ext cx="1420805" cy="1396336"/>
            <a:chOff x="1830" y="7260"/>
            <a:chExt cx="3075" cy="3015"/>
          </a:xfrm>
        </p:grpSpPr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1830" y="7260"/>
              <a:ext cx="3075" cy="3015"/>
              <a:chOff x="1830" y="7260"/>
              <a:chExt cx="3075" cy="3015"/>
            </a:xfrm>
          </p:grpSpPr>
          <p:sp>
            <p:nvSpPr>
              <p:cNvPr id="10" name="Oval 29"/>
              <p:cNvSpPr>
                <a:spLocks noChangeArrowheads="1"/>
              </p:cNvSpPr>
              <p:nvPr/>
            </p:nvSpPr>
            <p:spPr bwMode="auto">
              <a:xfrm>
                <a:off x="1830" y="7260"/>
                <a:ext cx="3075" cy="3015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DD6EE"/>
                  </a:gs>
                </a:gsLst>
                <a:lin ang="5400000" scaled="1"/>
              </a:gradFill>
              <a:ln w="127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1F4D78">
                    <a:alpha val="50000"/>
                  </a:srgbClr>
                </a:outerShdw>
              </a:effec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pic>
            <p:nvPicPr>
              <p:cNvPr id="11" name="Picture 2" descr="C:\Documents and Settings\Борисыч\Рабочий стол\malvina1_colorcopy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549859" flipH="1">
                <a:off x="2392" y="7711"/>
                <a:ext cx="1677" cy="2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392" y="7592"/>
              <a:ext cx="2045" cy="128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1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Arial Black" panose="020B0A04020102020204" pitchFamily="34" charset="0"/>
                </a:rPr>
                <a:t>МБДОУ №81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66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49" y="317298"/>
            <a:ext cx="7886700" cy="51602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помощи, сопровождения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 дошкольного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в МБДОУ № 81 «Мальвина»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34995696"/>
              </p:ext>
            </p:extLst>
          </p:nvPr>
        </p:nvGraphicFramePr>
        <p:xfrm>
          <a:off x="-793866" y="1296784"/>
          <a:ext cx="10731731" cy="541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трелка вправо 11"/>
          <p:cNvSpPr/>
          <p:nvPr/>
        </p:nvSpPr>
        <p:spPr>
          <a:xfrm rot="2680753">
            <a:off x="1354961" y="1828720"/>
            <a:ext cx="1152809" cy="11554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8545135">
            <a:off x="2258523" y="5336814"/>
            <a:ext cx="1152809" cy="11554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</a:p>
        </p:txBody>
      </p:sp>
      <p:sp>
        <p:nvSpPr>
          <p:cNvPr id="14" name="Стрелка влево 13"/>
          <p:cNvSpPr/>
          <p:nvPr/>
        </p:nvSpPr>
        <p:spPr>
          <a:xfrm rot="19528320">
            <a:off x="6494607" y="1834516"/>
            <a:ext cx="1201061" cy="110881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</a:p>
        </p:txBody>
      </p:sp>
      <p:sp>
        <p:nvSpPr>
          <p:cNvPr id="15" name="Стрелка влево 14"/>
          <p:cNvSpPr/>
          <p:nvPr/>
        </p:nvSpPr>
        <p:spPr>
          <a:xfrm rot="2282708">
            <a:off x="5843111" y="5301262"/>
            <a:ext cx="1241220" cy="1078931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1700632" y="3759681"/>
            <a:ext cx="5614568" cy="34680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работы Центра – 1 сентября 2022 года</a:t>
            </a:r>
          </a:p>
        </p:txBody>
      </p:sp>
    </p:spTree>
    <p:extLst>
      <p:ext uri="{BB962C8B-B14F-4D97-AF65-F5344CB8AC3E}">
        <p14:creationId xmlns:p14="http://schemas.microsoft.com/office/powerpoint/2010/main" val="42157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72129389"/>
              </p:ext>
            </p:extLst>
          </p:nvPr>
        </p:nvGraphicFramePr>
        <p:xfrm>
          <a:off x="150115" y="257694"/>
          <a:ext cx="8925636" cy="660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 flipH="1">
            <a:off x="4612933" y="922713"/>
            <a:ext cx="4389750" cy="7063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4544688" y="3200260"/>
            <a:ext cx="4457993" cy="9226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Психолого-медико-педагогическая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г. Сургута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8595" y="4245676"/>
            <a:ext cx="8052185" cy="6699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инвалидности у детей раннего возраста, имеющих нарушения развития или риск их появления в более старшем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возрасте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8595" y="5038385"/>
            <a:ext cx="8052185" cy="7779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комплексной медико-социальной и психолого-педагогической помощи семьям, воспитывающим таких детей в целях содействия их оптимальному развитию, социальной адаптации и интеграции в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4544688" y="1638887"/>
            <a:ext cx="4462828" cy="7612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4544691" y="2419747"/>
            <a:ext cx="4462828" cy="8012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8594" y="5939051"/>
            <a:ext cx="8052185" cy="5702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кровной семьи для ребенка инвалида</a:t>
            </a:r>
          </a:p>
        </p:txBody>
      </p:sp>
    </p:spTree>
    <p:extLst>
      <p:ext uri="{BB962C8B-B14F-4D97-AF65-F5344CB8AC3E}">
        <p14:creationId xmlns:p14="http://schemas.microsoft.com/office/powerpoint/2010/main" val="25458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49" y="291221"/>
            <a:ext cx="8049837" cy="51602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ресурсной группы для детей от 2 до 3 лет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46700183"/>
              </p:ext>
            </p:extLst>
          </p:nvPr>
        </p:nvGraphicFramePr>
        <p:xfrm>
          <a:off x="-793866" y="1296784"/>
          <a:ext cx="10731731" cy="541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трелка влево 14"/>
          <p:cNvSpPr/>
          <p:nvPr/>
        </p:nvSpPr>
        <p:spPr>
          <a:xfrm rot="2282708">
            <a:off x="6084180" y="5060192"/>
            <a:ext cx="1241220" cy="1078931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6007" y="1064030"/>
            <a:ext cx="5276752" cy="325858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компенсирующей направленности </a:t>
            </a:r>
            <a:br>
              <a:rPr lang="ru-RU" sz="2000" b="1" kern="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(Ресурсная) </a:t>
            </a:r>
          </a:p>
          <a:p>
            <a:pPr algn="ctr"/>
            <a:r>
              <a:rPr lang="ru-RU" sz="2000" b="1" kern="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ограниченными возможностями здоровья </a:t>
            </a:r>
            <a:br>
              <a:rPr lang="ru-RU" sz="2000" b="1" kern="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 до 3 лет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ÐÐ°ÑÑÐ¸Ð½ÐºÐ¸ Ð¿Ð¾ Ð·Ð°Ð¿ÑÐ¾ÑÑ ÑÐ°Ð½Ð½ÐµÐµ ÑÐ°Ð·Ð²Ð¸ÑÐ¸Ðµ Ð´ÐµÑÐµÐ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90947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оуп-скиппинг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4651968"/>
            <a:ext cx="2843066" cy="18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лево 7"/>
          <p:cNvSpPr/>
          <p:nvPr/>
        </p:nvSpPr>
        <p:spPr>
          <a:xfrm rot="2282708">
            <a:off x="4565722" y="3445564"/>
            <a:ext cx="1241220" cy="1078931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</a:p>
        </p:txBody>
      </p:sp>
    </p:spTree>
    <p:extLst>
      <p:ext uri="{BB962C8B-B14F-4D97-AF65-F5344CB8AC3E}">
        <p14:creationId xmlns:p14="http://schemas.microsoft.com/office/powerpoint/2010/main" val="42665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337" y="398379"/>
            <a:ext cx="7886700" cy="42458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обеспечения комплексного сопровождения детей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8536"/>
              </p:ext>
            </p:extLst>
          </p:nvPr>
        </p:nvGraphicFramePr>
        <p:xfrm>
          <a:off x="2469559" y="723207"/>
          <a:ext cx="6591314" cy="6134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83127" y="1897473"/>
            <a:ext cx="2984269" cy="331460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Ресурсная группа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детей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ограниченными возможностями здоровья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2 до 3 лет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2994" y="5477651"/>
            <a:ext cx="8629003" cy="118127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kern="0" cap="all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 компенсирующей направленности </a:t>
            </a:r>
            <a:br>
              <a:rPr lang="ru-RU" sz="1600" b="1" kern="0" cap="all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kern="0" cap="all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(Ресурсная) </a:t>
            </a:r>
            <a:endParaRPr lang="ru-RU" sz="1600" b="1" kern="0" cap="all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600" b="1" kern="0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</a:t>
            </a:r>
            <a:r>
              <a:rPr lang="ru-RU" sz="1600" b="1" kern="0" cap="all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детей с ограниченными возможностями здоровья </a:t>
            </a:r>
            <a:br>
              <a:rPr lang="ru-RU" sz="1600" b="1" kern="0" cap="all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kern="0" cap="all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2 до 3 лет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2103345"/>
              </p:ext>
            </p:extLst>
          </p:nvPr>
        </p:nvGraphicFramePr>
        <p:xfrm>
          <a:off x="399012" y="739832"/>
          <a:ext cx="7971904" cy="532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670234" y="282516"/>
            <a:ext cx="7886700" cy="51602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ранней помощи, сопровождения и развития детей дошкольного возраста в МБДОУ № 81 «Мальвина»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498284" y="1014469"/>
            <a:ext cx="2661446" cy="11222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92155" y="1437006"/>
            <a:ext cx="7664335" cy="4422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условия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4795" y="5681321"/>
            <a:ext cx="1838407" cy="9559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t="3361" b="4973"/>
          <a:stretch/>
        </p:blipFill>
        <p:spPr>
          <a:xfrm rot="16200000">
            <a:off x="2364870" y="5585520"/>
            <a:ext cx="1176500" cy="117769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28361" y="1990189"/>
            <a:ext cx="2172569" cy="3146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группы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13326" y="1990189"/>
            <a:ext cx="1961459" cy="3146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34253" y="1990189"/>
            <a:ext cx="2172569" cy="3146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20162" y="1990189"/>
            <a:ext cx="2172569" cy="3146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835" y="327855"/>
            <a:ext cx="8629003" cy="10196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 компенсирующей направленности </a:t>
            </a:r>
            <a:b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(Ресурсная) </a:t>
            </a:r>
            <a:endParaRPr lang="ru-RU" sz="1600" b="1" kern="0" cap="all" dirty="0" smtClean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600" b="1" kern="0" cap="all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</a:t>
            </a: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детей с ограниченными возможностями здоровья </a:t>
            </a:r>
            <a:b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2 до 3 лет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" b="35758"/>
          <a:stretch/>
        </p:blipFill>
        <p:spPr>
          <a:xfrm>
            <a:off x="2497175" y="2465065"/>
            <a:ext cx="2046724" cy="2960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17179"/>
          <a:stretch/>
        </p:blipFill>
        <p:spPr>
          <a:xfrm>
            <a:off x="4804436" y="2465065"/>
            <a:ext cx="2142515" cy="2964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" b="15799"/>
          <a:stretch/>
        </p:blipFill>
        <p:spPr>
          <a:xfrm>
            <a:off x="161952" y="2465065"/>
            <a:ext cx="2105388" cy="2961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1" b="16823"/>
          <a:stretch/>
        </p:blipFill>
        <p:spPr>
          <a:xfrm>
            <a:off x="7085258" y="2489522"/>
            <a:ext cx="1889527" cy="2953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778537" y="5562093"/>
            <a:ext cx="2456404" cy="59721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797495" y="6191908"/>
            <a:ext cx="2456404" cy="59721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семинары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6452554" y="6191908"/>
            <a:ext cx="2456404" cy="59721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6452554" y="5554208"/>
            <a:ext cx="2456404" cy="59721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126788" y="6085347"/>
            <a:ext cx="198655" cy="1911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570403" y="6055821"/>
            <a:ext cx="198655" cy="1911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6253899" y="6079026"/>
            <a:ext cx="198655" cy="1911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9496" y="386101"/>
            <a:ext cx="8629003" cy="10196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 компенсирующей направленности </a:t>
            </a:r>
            <a:b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(Ресурсная) </a:t>
            </a:r>
            <a:endParaRPr lang="ru-RU" sz="1600" b="1" kern="0" cap="all" dirty="0" smtClean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600" b="1" kern="0" cap="all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</a:t>
            </a: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детей с ограниченными возможностями здоровья </a:t>
            </a:r>
            <a:b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2 до 3 лет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1829" y="1554480"/>
            <a:ext cx="7664335" cy="5374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условия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823578" y="3073438"/>
            <a:ext cx="1051323" cy="625181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105" y="2598404"/>
            <a:ext cx="2382813" cy="15629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527443,00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3105" y="4860835"/>
            <a:ext cx="2382813" cy="15047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115 000,00 рублей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2189" y="2400692"/>
            <a:ext cx="3900740" cy="195833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родительской платы за присмотр и уход за детьми в образовательных учреждениях, реализующих программу дошкольного образования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2188" y="4592894"/>
            <a:ext cx="3900741" cy="20406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для  обеспечения государственных гарантий получения образования  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4722355" y="5310282"/>
            <a:ext cx="1051323" cy="625181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Фото ресурсной группы Пчелка\20221008_211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19" y="4722816"/>
            <a:ext cx="3760455" cy="201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1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1" y="4734418"/>
            <a:ext cx="3571352" cy="201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19" y="2460052"/>
            <a:ext cx="3732455" cy="2051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8" y="2222919"/>
            <a:ext cx="3661089" cy="21437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261494" y="309206"/>
            <a:ext cx="8734279" cy="10196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 компенсирующей направленности </a:t>
            </a:r>
            <a:b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(Ресурсная) </a:t>
            </a:r>
            <a:endParaRPr lang="ru-RU" sz="1600" b="1" kern="0" cap="all" dirty="0" smtClean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600" b="1" kern="0" cap="all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</a:t>
            </a: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детей с ограниченными возможностями здоровья </a:t>
            </a:r>
            <a:b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kern="0" cap="all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2 до 3 лет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4634" y="2160215"/>
            <a:ext cx="2219498" cy="3531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группы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07229" y="4447309"/>
            <a:ext cx="2219498" cy="3462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Ресурсная группа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66722" y="1422231"/>
            <a:ext cx="7664335" cy="668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 условия</a:t>
            </a:r>
          </a:p>
          <a:p>
            <a:pPr lvl="0" algn="ctr" defTabSz="1244600"/>
            <a:r>
              <a:rPr lang="ru-RU" b="1" dirty="0">
                <a:solidFill>
                  <a:srgbClr val="004C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помещение</a:t>
            </a:r>
          </a:p>
        </p:txBody>
      </p:sp>
      <p:sp>
        <p:nvSpPr>
          <p:cNvPr id="3" name="Стрелка вправо 2"/>
          <p:cNvSpPr/>
          <p:nvPr/>
        </p:nvSpPr>
        <p:spPr>
          <a:xfrm rot="1955694">
            <a:off x="3912135" y="3978089"/>
            <a:ext cx="567463" cy="41295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100" b="1" dirty="0" smtClean="0">
            <a:solidFill>
              <a:prstClr val="white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5672</TotalTime>
  <Words>738</Words>
  <Application>Microsoft Office PowerPoint</Application>
  <PresentationFormat>Экран (4:3)</PresentationFormat>
  <Paragraphs>132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1_Тема Office</vt:lpstr>
      <vt:lpstr>ОРГАНИЗАЦИЯ ДЕЯТЕЛЬНОСТИ Группы компенсирующей направленности  (РесурснОЙ)  для детей с ограниченными возможностями здоровья  от 2 до 3 лет</vt:lpstr>
      <vt:lpstr>Центр ранней помощи, сопровождения и развития детей дошкольного возраста в МБДОУ № 81 «Мальвина»</vt:lpstr>
      <vt:lpstr>Презентация PowerPoint</vt:lpstr>
      <vt:lpstr>Создание ресурсной группы для детей от 2 до 3 лет</vt:lpstr>
      <vt:lpstr>Организация взаимодействия  в рамках обеспечения комплексного сопровождения детей</vt:lpstr>
      <vt:lpstr>Центр ранней помощи, сопровождения и развития детей дошкольного возраста в МБДОУ № 81 «Мальвина»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ДЕЯТЕЛЬНОСТИ Группы компенсирующей направленности  (РесурснОЙ)  для детей с ограниченными возможностями здоровья  от 2 до 3 лет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Б</dc:creator>
  <cp:lastModifiedBy>Ширяева Е. В.</cp:lastModifiedBy>
  <cp:revision>429</cp:revision>
  <cp:lastPrinted>2019-08-21T07:47:50Z</cp:lastPrinted>
  <dcterms:created xsi:type="dcterms:W3CDTF">2019-08-16T06:39:20Z</dcterms:created>
  <dcterms:modified xsi:type="dcterms:W3CDTF">2022-10-31T05:34:56Z</dcterms:modified>
</cp:coreProperties>
</file>