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5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3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4CC09-EA4B-44D2-A4E1-FE73B2FAD34D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E364F-8A68-4051-BBE0-2C7B6483F9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4CC09-EA4B-44D2-A4E1-FE73B2FAD34D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E364F-8A68-4051-BBE0-2C7B6483F9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4CC09-EA4B-44D2-A4E1-FE73B2FAD34D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E364F-8A68-4051-BBE0-2C7B6483F9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4CC09-EA4B-44D2-A4E1-FE73B2FAD34D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E364F-8A68-4051-BBE0-2C7B6483F9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4CC09-EA4B-44D2-A4E1-FE73B2FAD34D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E364F-8A68-4051-BBE0-2C7B6483F9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4CC09-EA4B-44D2-A4E1-FE73B2FAD34D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E364F-8A68-4051-BBE0-2C7B6483F9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4CC09-EA4B-44D2-A4E1-FE73B2FAD34D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E364F-8A68-4051-BBE0-2C7B6483F9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4CC09-EA4B-44D2-A4E1-FE73B2FAD34D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E364F-8A68-4051-BBE0-2C7B6483F9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4CC09-EA4B-44D2-A4E1-FE73B2FAD34D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E364F-8A68-4051-BBE0-2C7B6483F9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4CC09-EA4B-44D2-A4E1-FE73B2FAD34D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E364F-8A68-4051-BBE0-2C7B6483F9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4CC09-EA4B-44D2-A4E1-FE73B2FAD34D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E364F-8A68-4051-BBE0-2C7B6483F9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4CC09-EA4B-44D2-A4E1-FE73B2FAD34D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E364F-8A68-4051-BBE0-2C7B6483F9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res.allmacwallpaper.com/get/Retina-MacBook-Pro-15-inch-wallpapers/Happy-Hands-2880x1800/1100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210" y="0"/>
            <a:ext cx="9173210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24" y="1467095"/>
            <a:ext cx="7390476" cy="19619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6039" y="406563"/>
            <a:ext cx="5931922" cy="737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59652_1-p-fon-dlya-prezentatsii-multik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73"/>
            <a:ext cx="9144000" cy="6858000"/>
          </a:xfrm>
          <a:prstGeom prst="rect">
            <a:avLst/>
          </a:prstGeom>
          <a:noFill/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2"/>
          <a:stretch/>
        </p:blipFill>
        <p:spPr>
          <a:xfrm>
            <a:off x="2352409" y="987323"/>
            <a:ext cx="4172281" cy="35612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57200" y="548680"/>
            <a:ext cx="8229600" cy="1008112"/>
          </a:xfrm>
          <a:prstGeom prst="rect">
            <a:avLst/>
          </a:prstGeom>
        </p:spPr>
        <p:txBody>
          <a:bodyPr spcFirstLastPara="1" vert="horz" lIns="91440" tIns="45720" rIns="91440" bIns="45720" numCol="1" rtlCol="0" anchor="ctr">
            <a:prstTxWarp prst="textArchUp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PT Astra Serif" pitchFamily="18" charset="-52"/>
                <a:ea typeface="PT Astra Serif" pitchFamily="18" charset="-52"/>
              </a:rPr>
              <a:t>Законы детской организации «Дружба»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3085" y="1812565"/>
            <a:ext cx="190770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Закон добра </a:t>
            </a:r>
            <a:endParaRPr lang="ru-RU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3895" y="2525860"/>
            <a:ext cx="190770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Закон заботы  </a:t>
            </a:r>
            <a:endParaRPr lang="ru-RU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0461" y="3231073"/>
            <a:ext cx="190770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Закон правды </a:t>
            </a:r>
            <a:endParaRPr lang="ru-RU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7734" y="3950489"/>
            <a:ext cx="190770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Закон любви</a:t>
            </a:r>
            <a:endParaRPr lang="ru-RU" dirty="0">
              <a:solidFill>
                <a:srgbClr val="FF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3607" y="4848450"/>
            <a:ext cx="244827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Закон милосердия </a:t>
            </a:r>
            <a:endParaRPr lang="ru-RU" dirty="0">
              <a:solidFill>
                <a:srgbClr val="FFC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66120" y="4974663"/>
            <a:ext cx="190770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Закон уважени</a:t>
            </a:r>
            <a:r>
              <a:rPr lang="ru-RU" dirty="0">
                <a:solidFill>
                  <a:srgbClr val="7030A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я</a:t>
            </a:r>
            <a:r>
              <a:rPr lang="ru-RU" dirty="0" smtClean="0">
                <a:solidFill>
                  <a:srgbClr val="7030A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endParaRPr lang="ru-RU" dirty="0">
              <a:solidFill>
                <a:srgbClr val="7030A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87824" y="5734052"/>
            <a:ext cx="2664296" cy="369332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Закон чести и совести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3891" y="5595552"/>
            <a:ext cx="1907704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Закон единства слова и дела 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78597" y="1884331"/>
            <a:ext cx="2156483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Закон равенства и справедливости</a:t>
            </a:r>
            <a:endParaRPr lang="ru-RU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02986" y="2858201"/>
            <a:ext cx="1907704" cy="1200329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Закон памяти тех, кто отдал жизнь борьбе за свободу Родины</a:t>
            </a:r>
            <a:endParaRPr lang="ru-RU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https://klike.net/uploads/posts/2022-11/1668833222_3-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1045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3212976"/>
            <a:ext cx="3131373" cy="34799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436759"/>
            <a:ext cx="6815466" cy="18141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1403648" y="2564904"/>
            <a:ext cx="66247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«В крепкой дружбе наша</a:t>
            </a:r>
          </a:p>
          <a:p>
            <a:pPr algn="ctr"/>
            <a:r>
              <a:rPr lang="ru-RU" sz="4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         сила, дружбе </a:t>
            </a:r>
          </a:p>
          <a:p>
            <a:pPr algn="ctr"/>
            <a:r>
              <a:rPr lang="ru-RU" sz="4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sz="4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           – слава и хвала!»</a:t>
            </a:r>
            <a:endParaRPr lang="ru-RU" sz="44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1" name="Picture 11" descr="https://catherineasquithgallery.com/uploads/posts/2021-03/1614806509_75-p-fon-dlya-saita-detskogo-sada-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Цель и задачи детской организации «Дружба»:</a:t>
            </a:r>
            <a:endParaRPr lang="ru-RU" sz="4800" cap="none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971600" y="1772816"/>
            <a:ext cx="3096344" cy="3845023"/>
          </a:xfrm>
          <a:noFill/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Цель: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создать условия для освоения детьми различных социальных ролей в общении, отношениях и деятельности, направленных на развитие их социальной активности.</a:t>
            </a:r>
          </a:p>
          <a:p>
            <a:pPr marL="0" indent="0" algn="just">
              <a:buNone/>
            </a:pPr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Задачи: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-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организация совместной деятельности, способствующей развитию коммуникативных навыков;</a:t>
            </a:r>
          </a:p>
          <a:p>
            <a:pPr marL="0" indent="0" algn="just">
              <a:buNone/>
            </a:pP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- снижение социально-психологического дискомфорта, формирование эмоционально-устойчивого состояния;</a:t>
            </a:r>
          </a:p>
          <a:p>
            <a:pPr marL="0" indent="0" algn="just">
              <a:buNone/>
            </a:pP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- развитие конструктивных способов взаимодействия детей между собой и детей со взрослыми;</a:t>
            </a:r>
          </a:p>
          <a:p>
            <a:pPr marL="0" indent="0" algn="just">
              <a:buNone/>
            </a:pP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- развитие чувства патриотизма у несовершеннолетних.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4788024" y="2291171"/>
            <a:ext cx="3524200" cy="2808312"/>
          </a:xfrm>
          <a:noFill/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36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Основные направления деятельности детской организации.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1. Трудовая деятельность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2. Самоуправление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3. Патриотическая  деятельность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4. Социально – полезные дела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5. Здоровый образ жизни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6. Творческая деятельность </a:t>
            </a:r>
            <a:endParaRPr lang="ru-RU" sz="33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305"/>
            <a:ext cx="1585885" cy="166821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8903" y="-34386"/>
            <a:ext cx="1585097" cy="16704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catherineasquithgallery.com/uploads/posts/2021-02/1612773306_135-p-goluboi-fon-dlya-detei-1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35456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008112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PT Astra Serif" pitchFamily="18" charset="-52"/>
                <a:ea typeface="PT Astra Serif" pitchFamily="18" charset="-52"/>
              </a:rPr>
              <a:t>Трудовая деятельность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3155" y="1673422"/>
            <a:ext cx="3901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Цель: развитие трудовых навыков</a:t>
            </a:r>
            <a:endParaRPr lang="ru-RU" sz="2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30508"/>
            <a:ext cx="2139702" cy="28529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50" t="1000"/>
          <a:stretch/>
        </p:blipFill>
        <p:spPr>
          <a:xfrm rot="5400000">
            <a:off x="6375487" y="4038510"/>
            <a:ext cx="2277024" cy="27385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379" y="1796736"/>
            <a:ext cx="2877001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882" y="2708920"/>
            <a:ext cx="3467877" cy="26009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2773306_135-p-goluboi-fon-dlya-detei-1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744" y="0"/>
            <a:ext cx="9144001" cy="6858000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8229600" cy="1008112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PT Astra Serif" pitchFamily="18" charset="-52"/>
                <a:ea typeface="PT Astra Serif" pitchFamily="18" charset="-52"/>
              </a:rPr>
              <a:t>Самоуправление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 flipV="1">
            <a:off x="2861636" y="1515712"/>
            <a:ext cx="29523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Цель</a:t>
            </a:r>
            <a:r>
              <a:rPr lang="en-US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: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систематизирование и закрепление представления детей о людях разных </a:t>
            </a:r>
          </a:p>
          <a:p>
            <a:pPr algn="just"/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профессий</a:t>
            </a:r>
            <a:r>
              <a:rPr lang="en-US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,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их деловых и личностных качествах</a:t>
            </a:r>
            <a:r>
              <a:rPr lang="en-US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,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о значении их труда для общества 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531" y="1335041"/>
            <a:ext cx="2236823" cy="29824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589" y="3717032"/>
            <a:ext cx="4003626" cy="30027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2" y="1005187"/>
            <a:ext cx="2289281" cy="3052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2773306_135-p-goluboi-fon-dlya-detei-1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064" y="1992727"/>
            <a:ext cx="2621870" cy="19331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11560" y="908720"/>
            <a:ext cx="8229600" cy="1008112"/>
          </a:xfrm>
          <a:prstGeom prst="rect">
            <a:avLst/>
          </a:prstGeom>
        </p:spPr>
        <p:txBody>
          <a:bodyPr spcFirstLastPara="1" vert="horz" lIns="91440" tIns="45720" rIns="91440" bIns="45720" numCol="1" rtlCol="0" anchor="ctr">
            <a:prstTxWarp prst="textArchUp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PT Astra Serif" pitchFamily="18" charset="-52"/>
                <a:ea typeface="PT Astra Serif" pitchFamily="18" charset="-52"/>
              </a:rPr>
              <a:t>Патриотическая деятельность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68101" y="1669523"/>
            <a:ext cx="26771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Ц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ель: воспитание чувства патриотизма, развитие и углубление знаний об истории и культуре России и родного края, развитие интереса и уважения к истории и культуре своего и других народов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5"/>
          <a:stretch/>
        </p:blipFill>
        <p:spPr>
          <a:xfrm>
            <a:off x="430507" y="4505527"/>
            <a:ext cx="3741861" cy="22519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1"/>
          <a:stretch/>
        </p:blipFill>
        <p:spPr>
          <a:xfrm>
            <a:off x="4499992" y="4438131"/>
            <a:ext cx="4055128" cy="22870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14300" b="4851"/>
          <a:stretch/>
        </p:blipFill>
        <p:spPr>
          <a:xfrm>
            <a:off x="244384" y="1914425"/>
            <a:ext cx="2886835" cy="20873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2773306_135-p-goluboi-fon-dlya-detei-1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11560" y="908720"/>
            <a:ext cx="8229600" cy="1008112"/>
          </a:xfrm>
          <a:prstGeom prst="rect">
            <a:avLst/>
          </a:prstGeom>
        </p:spPr>
        <p:txBody>
          <a:bodyPr spcFirstLastPara="1" vert="horz" lIns="91440" tIns="45720" rIns="91440" bIns="45720" numCol="1" rtlCol="0" anchor="ctr">
            <a:prstTxWarp prst="textArchUp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PT Astra Serif" pitchFamily="18" charset="-52"/>
                <a:ea typeface="PT Astra Serif" pitchFamily="18" charset="-52"/>
              </a:rPr>
              <a:t>Социально – полезные дела 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1540" y="1484784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Ц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ель: формирование активной жизненной позиции, воспитание в детях человечности, милосердия, умение прийти на помощь, нуждающимся в ней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t="-3199"/>
          <a:stretch/>
        </p:blipFill>
        <p:spPr>
          <a:xfrm rot="5400000">
            <a:off x="56090" y="2316186"/>
            <a:ext cx="2882061" cy="26352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23529" y="5074826"/>
            <a:ext cx="22659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Патриотическая акция «Три цвета российской славы»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580" y="2192764"/>
            <a:ext cx="2202484" cy="29366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964468" y="5191058"/>
            <a:ext cx="21425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Акция «Голубь Мира»</a:t>
            </a:r>
            <a:endParaRPr lang="ru-RU" sz="1600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6" r="18500"/>
          <a:stretch/>
        </p:blipFill>
        <p:spPr>
          <a:xfrm>
            <a:off x="5652120" y="2204533"/>
            <a:ext cx="2666168" cy="29526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5944085" y="5157141"/>
            <a:ext cx="20822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Акция «Дари добро!»</a:t>
            </a:r>
            <a:endParaRPr lang="ru-RU" sz="1600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4899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2773306_135-p-goluboi-fon-dlya-detei-1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83568" y="707115"/>
            <a:ext cx="8229600" cy="1008112"/>
          </a:xfrm>
          <a:prstGeom prst="rect">
            <a:avLst/>
          </a:prstGeom>
        </p:spPr>
        <p:txBody>
          <a:bodyPr spcFirstLastPara="1" vert="horz" lIns="91440" tIns="45720" rIns="91440" bIns="45720" numCol="1" rtlCol="0" anchor="ctr">
            <a:prstTxWarp prst="textArchUp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PT Astra Serif" pitchFamily="18" charset="-52"/>
                <a:ea typeface="PT Astra Serif" pitchFamily="18" charset="-52"/>
              </a:rPr>
              <a:t>Здоровый образ жизни 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10659" y="4072765"/>
            <a:ext cx="2677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Ц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ель: пропаганда ЗОЖ 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28800"/>
            <a:ext cx="3021361" cy="22660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0" r="9261" b="7239"/>
          <a:stretch/>
        </p:blipFill>
        <p:spPr>
          <a:xfrm>
            <a:off x="5558124" y="1701980"/>
            <a:ext cx="3237127" cy="21940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988" y="4320005"/>
            <a:ext cx="3277629" cy="24582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370" y="1065752"/>
            <a:ext cx="2214249" cy="29523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397073"/>
            <a:ext cx="3197998" cy="24012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2058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2773306_135-p-goluboi-fon-dlya-detei-1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83568" y="707115"/>
            <a:ext cx="8229600" cy="1008112"/>
          </a:xfrm>
          <a:prstGeom prst="rect">
            <a:avLst/>
          </a:prstGeom>
        </p:spPr>
        <p:txBody>
          <a:bodyPr spcFirstLastPara="1" vert="horz" lIns="91440" tIns="45720" rIns="91440" bIns="45720" numCol="1" rtlCol="0" anchor="ctr">
            <a:prstTxWarp prst="textArchUp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PT Astra Serif" pitchFamily="18" charset="-52"/>
                <a:ea typeface="PT Astra Serif" pitchFamily="18" charset="-52"/>
              </a:rPr>
              <a:t> 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1770" y="1587511"/>
            <a:ext cx="32753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Цель: знакомство с разнообразными видами творческой деятельности, развитие творческих навыков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69983" y="859514"/>
            <a:ext cx="8229600" cy="1008112"/>
          </a:xfrm>
          <a:prstGeom prst="rect">
            <a:avLst/>
          </a:prstGeom>
        </p:spPr>
        <p:txBody>
          <a:bodyPr spcFirstLastPara="1" vert="horz" lIns="91440" tIns="45720" rIns="91440" bIns="45720" numCol="1" rtlCol="0" anchor="ctr">
            <a:prstTxWarp prst="textArchUp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PT Astra Serif" pitchFamily="18" charset="-52"/>
                <a:ea typeface="PT Astra Serif" pitchFamily="18" charset="-52"/>
              </a:rPr>
              <a:t>Творческая деятельность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792" y="2843305"/>
            <a:ext cx="2494413" cy="18766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98" y="1732720"/>
            <a:ext cx="2651787" cy="19888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22"/>
          <a:stretch/>
        </p:blipFill>
        <p:spPr>
          <a:xfrm>
            <a:off x="6464002" y="1530632"/>
            <a:ext cx="2539366" cy="22510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487" y="4877388"/>
            <a:ext cx="2533718" cy="19002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12" y="4077072"/>
            <a:ext cx="2619373" cy="24395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070" y="3844177"/>
            <a:ext cx="2202131" cy="2936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5316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294</Words>
  <Application>Microsoft Office PowerPoint</Application>
  <PresentationFormat>Экран (4:3)</PresentationFormat>
  <Paragraphs>44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PT Astra Serif</vt:lpstr>
      <vt:lpstr>Тема Office</vt:lpstr>
      <vt:lpstr>Презентация PowerPoint</vt:lpstr>
      <vt:lpstr>Презентация PowerPoint</vt:lpstr>
      <vt:lpstr>Цель и задачи детской организации «Дружба»:</vt:lpstr>
      <vt:lpstr>Трудовая деятельность</vt:lpstr>
      <vt:lpstr>Самоуправление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 Куленко</dc:creator>
  <cp:lastModifiedBy>Пользователь</cp:lastModifiedBy>
  <cp:revision>40</cp:revision>
  <dcterms:created xsi:type="dcterms:W3CDTF">2023-07-19T20:13:11Z</dcterms:created>
  <dcterms:modified xsi:type="dcterms:W3CDTF">2023-10-20T16:15:22Z</dcterms:modified>
</cp:coreProperties>
</file>