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8" r:id="rId3"/>
    <p:sldId id="259" r:id="rId4"/>
    <p:sldId id="260" r:id="rId5"/>
    <p:sldId id="261" r:id="rId6"/>
    <p:sldId id="271" r:id="rId7"/>
  </p:sldIdLst>
  <p:sldSz cx="13436600" cy="75628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191AFA-AC30-412C-88FD-B6080E4385D7}">
          <p14:sldIdLst>
            <p14:sldId id="270"/>
            <p14:sldId id="258"/>
            <p14:sldId id="259"/>
            <p14:sldId id="260"/>
            <p14:sldId id="261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65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6"/>
            <a:ext cx="13439796" cy="75574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566"/>
            <a:ext cx="13440410" cy="7557770"/>
          </a:xfrm>
          <a:custGeom>
            <a:avLst/>
            <a:gdLst/>
            <a:ahLst/>
            <a:cxnLst/>
            <a:rect l="l" t="t" r="r" b="b"/>
            <a:pathLst>
              <a:path w="13440410" h="7557770">
                <a:moveTo>
                  <a:pt x="0" y="0"/>
                </a:moveTo>
                <a:lnTo>
                  <a:pt x="13439796" y="0"/>
                </a:lnTo>
                <a:lnTo>
                  <a:pt x="13439796" y="7557433"/>
                </a:lnTo>
              </a:path>
            </a:pathLst>
          </a:custGeom>
          <a:ln w="3175">
            <a:solidFill>
              <a:srgbClr val="E6E8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4754" y="5361353"/>
            <a:ext cx="5523230" cy="2199005"/>
          </a:xfrm>
          <a:custGeom>
            <a:avLst/>
            <a:gdLst/>
            <a:ahLst/>
            <a:cxnLst/>
            <a:rect l="l" t="t" r="r" b="b"/>
            <a:pathLst>
              <a:path w="5523230" h="2199004">
                <a:moveTo>
                  <a:pt x="104136" y="0"/>
                </a:moveTo>
                <a:lnTo>
                  <a:pt x="65594" y="4152"/>
                </a:lnTo>
                <a:lnTo>
                  <a:pt x="32272" y="22995"/>
                </a:lnTo>
                <a:lnTo>
                  <a:pt x="8847" y="53884"/>
                </a:lnTo>
                <a:lnTo>
                  <a:pt x="5" y="94150"/>
                </a:lnTo>
                <a:lnTo>
                  <a:pt x="0" y="2198646"/>
                </a:lnTo>
                <a:lnTo>
                  <a:pt x="3708349" y="2198646"/>
                </a:lnTo>
                <a:lnTo>
                  <a:pt x="3863491" y="2105316"/>
                </a:lnTo>
                <a:lnTo>
                  <a:pt x="3638055" y="2105316"/>
                </a:lnTo>
                <a:lnTo>
                  <a:pt x="3598978" y="2092130"/>
                </a:lnTo>
                <a:lnTo>
                  <a:pt x="143219" y="13183"/>
                </a:lnTo>
                <a:lnTo>
                  <a:pt x="104136" y="0"/>
                </a:lnTo>
                <a:close/>
              </a:path>
              <a:path w="5523230" h="2199004">
                <a:moveTo>
                  <a:pt x="3846329" y="0"/>
                </a:moveTo>
                <a:lnTo>
                  <a:pt x="3807789" y="4152"/>
                </a:lnTo>
                <a:lnTo>
                  <a:pt x="3774468" y="22995"/>
                </a:lnTo>
                <a:lnTo>
                  <a:pt x="3751044" y="53884"/>
                </a:lnTo>
                <a:lnTo>
                  <a:pt x="3742189" y="94150"/>
                </a:lnTo>
                <a:lnTo>
                  <a:pt x="3742189" y="2011165"/>
                </a:lnTo>
                <a:lnTo>
                  <a:pt x="3733341" y="2051446"/>
                </a:lnTo>
                <a:lnTo>
                  <a:pt x="3709916" y="2082328"/>
                </a:lnTo>
                <a:lnTo>
                  <a:pt x="3676595" y="2101167"/>
                </a:lnTo>
                <a:lnTo>
                  <a:pt x="3638055" y="2105316"/>
                </a:lnTo>
                <a:lnTo>
                  <a:pt x="3863491" y="2105316"/>
                </a:lnTo>
                <a:lnTo>
                  <a:pt x="5478699" y="1133640"/>
                </a:lnTo>
                <a:lnTo>
                  <a:pt x="5508006" y="1106213"/>
                </a:lnTo>
                <a:lnTo>
                  <a:pt x="5522659" y="1071334"/>
                </a:lnTo>
                <a:lnTo>
                  <a:pt x="5522659" y="1033974"/>
                </a:lnTo>
                <a:lnTo>
                  <a:pt x="5508006" y="999101"/>
                </a:lnTo>
                <a:lnTo>
                  <a:pt x="5478699" y="971686"/>
                </a:lnTo>
                <a:lnTo>
                  <a:pt x="3885411" y="13183"/>
                </a:lnTo>
                <a:lnTo>
                  <a:pt x="3846329" y="0"/>
                </a:lnTo>
                <a:close/>
              </a:path>
            </a:pathLst>
          </a:custGeom>
          <a:solidFill>
            <a:srgbClr val="7CB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90" y="4724456"/>
            <a:ext cx="840740" cy="1120775"/>
          </a:xfrm>
          <a:custGeom>
            <a:avLst/>
            <a:gdLst/>
            <a:ahLst/>
            <a:cxnLst/>
            <a:rect l="l" t="t" r="r" b="b"/>
            <a:pathLst>
              <a:path w="840740" h="1120775">
                <a:moveTo>
                  <a:pt x="0" y="0"/>
                </a:moveTo>
                <a:lnTo>
                  <a:pt x="0" y="1120456"/>
                </a:lnTo>
                <a:lnTo>
                  <a:pt x="796636" y="641224"/>
                </a:lnTo>
                <a:lnTo>
                  <a:pt x="825942" y="613796"/>
                </a:lnTo>
                <a:lnTo>
                  <a:pt x="840594" y="578915"/>
                </a:lnTo>
                <a:lnTo>
                  <a:pt x="840594" y="541550"/>
                </a:lnTo>
                <a:lnTo>
                  <a:pt x="825942" y="506670"/>
                </a:lnTo>
                <a:lnTo>
                  <a:pt x="796636" y="479245"/>
                </a:lnTo>
                <a:lnTo>
                  <a:pt x="0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90" y="2572"/>
            <a:ext cx="4585335" cy="7557770"/>
          </a:xfrm>
          <a:custGeom>
            <a:avLst/>
            <a:gdLst/>
            <a:ahLst/>
            <a:cxnLst/>
            <a:rect l="l" t="t" r="r" b="b"/>
            <a:pathLst>
              <a:path w="4585335" h="7557770">
                <a:moveTo>
                  <a:pt x="842352" y="7530084"/>
                </a:moveTo>
                <a:lnTo>
                  <a:pt x="836599" y="7500455"/>
                </a:lnTo>
                <a:lnTo>
                  <a:pt x="821347" y="7473696"/>
                </a:lnTo>
                <a:lnTo>
                  <a:pt x="796632" y="7452373"/>
                </a:lnTo>
                <a:lnTo>
                  <a:pt x="190" y="6973252"/>
                </a:lnTo>
                <a:lnTo>
                  <a:pt x="190" y="7557427"/>
                </a:lnTo>
                <a:lnTo>
                  <a:pt x="838962" y="7557427"/>
                </a:lnTo>
                <a:lnTo>
                  <a:pt x="842352" y="7530084"/>
                </a:lnTo>
                <a:close/>
              </a:path>
              <a:path w="4585335" h="7557770">
                <a:moveTo>
                  <a:pt x="4582769" y="5263439"/>
                </a:moveTo>
                <a:lnTo>
                  <a:pt x="4568126" y="5228564"/>
                </a:lnTo>
                <a:lnTo>
                  <a:pt x="4538827" y="5201132"/>
                </a:lnTo>
                <a:lnTo>
                  <a:pt x="2945561" y="4242638"/>
                </a:lnTo>
                <a:lnTo>
                  <a:pt x="2906471" y="4229455"/>
                </a:lnTo>
                <a:lnTo>
                  <a:pt x="2867939" y="4233621"/>
                </a:lnTo>
                <a:lnTo>
                  <a:pt x="2834614" y="4252455"/>
                </a:lnTo>
                <a:lnTo>
                  <a:pt x="2811183" y="4283341"/>
                </a:lnTo>
                <a:lnTo>
                  <a:pt x="2802331" y="4323626"/>
                </a:lnTo>
                <a:lnTo>
                  <a:pt x="2802331" y="6240602"/>
                </a:lnTo>
                <a:lnTo>
                  <a:pt x="2811183" y="6280886"/>
                </a:lnTo>
                <a:lnTo>
                  <a:pt x="2834614" y="6311785"/>
                </a:lnTo>
                <a:lnTo>
                  <a:pt x="2867939" y="6330620"/>
                </a:lnTo>
                <a:lnTo>
                  <a:pt x="2906471" y="6334773"/>
                </a:lnTo>
                <a:lnTo>
                  <a:pt x="2945561" y="6321577"/>
                </a:lnTo>
                <a:lnTo>
                  <a:pt x="4538827" y="5363108"/>
                </a:lnTo>
                <a:lnTo>
                  <a:pt x="4568126" y="5335689"/>
                </a:lnTo>
                <a:lnTo>
                  <a:pt x="4582769" y="5300802"/>
                </a:lnTo>
                <a:lnTo>
                  <a:pt x="4582769" y="5263439"/>
                </a:lnTo>
                <a:close/>
              </a:path>
              <a:path w="4585335" h="7557770">
                <a:moveTo>
                  <a:pt x="4584865" y="745274"/>
                </a:moveTo>
                <a:lnTo>
                  <a:pt x="4570234" y="710387"/>
                </a:lnTo>
                <a:lnTo>
                  <a:pt x="4540948" y="682967"/>
                </a:lnTo>
                <a:lnTo>
                  <a:pt x="3406737" y="0"/>
                </a:lnTo>
                <a:lnTo>
                  <a:pt x="0" y="0"/>
                </a:lnTo>
                <a:lnTo>
                  <a:pt x="0" y="3572776"/>
                </a:lnTo>
                <a:lnTo>
                  <a:pt x="4540885" y="844918"/>
                </a:lnTo>
                <a:lnTo>
                  <a:pt x="4570184" y="817511"/>
                </a:lnTo>
                <a:lnTo>
                  <a:pt x="4584852" y="782637"/>
                </a:lnTo>
                <a:lnTo>
                  <a:pt x="4584865" y="745274"/>
                </a:lnTo>
                <a:close/>
              </a:path>
            </a:pathLst>
          </a:custGeom>
          <a:solidFill>
            <a:srgbClr val="164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34754" y="1160096"/>
            <a:ext cx="11570335" cy="6042660"/>
          </a:xfrm>
          <a:custGeom>
            <a:avLst/>
            <a:gdLst/>
            <a:ahLst/>
            <a:cxnLst/>
            <a:rect l="l" t="t" r="r" b="b"/>
            <a:pathLst>
              <a:path w="11570335" h="6042659">
                <a:moveTo>
                  <a:pt x="11498093" y="0"/>
                </a:moveTo>
                <a:lnTo>
                  <a:pt x="72003" y="0"/>
                </a:lnTo>
                <a:lnTo>
                  <a:pt x="44045" y="5681"/>
                </a:lnTo>
                <a:lnTo>
                  <a:pt x="21150" y="21150"/>
                </a:lnTo>
                <a:lnTo>
                  <a:pt x="5681" y="44043"/>
                </a:lnTo>
                <a:lnTo>
                  <a:pt x="0" y="72000"/>
                </a:lnTo>
                <a:lnTo>
                  <a:pt x="0" y="5970470"/>
                </a:lnTo>
                <a:lnTo>
                  <a:pt x="5681" y="5998426"/>
                </a:lnTo>
                <a:lnTo>
                  <a:pt x="21150" y="6021320"/>
                </a:lnTo>
                <a:lnTo>
                  <a:pt x="44045" y="6036789"/>
                </a:lnTo>
                <a:lnTo>
                  <a:pt x="72003" y="6042470"/>
                </a:lnTo>
                <a:lnTo>
                  <a:pt x="11498093" y="6042470"/>
                </a:lnTo>
                <a:lnTo>
                  <a:pt x="11526052" y="6036789"/>
                </a:lnTo>
                <a:lnTo>
                  <a:pt x="11548946" y="6021320"/>
                </a:lnTo>
                <a:lnTo>
                  <a:pt x="11564416" y="5998426"/>
                </a:lnTo>
                <a:lnTo>
                  <a:pt x="11570097" y="5970470"/>
                </a:lnTo>
                <a:lnTo>
                  <a:pt x="11570097" y="72000"/>
                </a:lnTo>
                <a:lnTo>
                  <a:pt x="11564416" y="44043"/>
                </a:lnTo>
                <a:lnTo>
                  <a:pt x="11548946" y="21150"/>
                </a:lnTo>
                <a:lnTo>
                  <a:pt x="11526052" y="5681"/>
                </a:lnTo>
                <a:lnTo>
                  <a:pt x="11498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63783" y="1733375"/>
            <a:ext cx="4789805" cy="4733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64FA4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78157" y="1983226"/>
            <a:ext cx="2947034" cy="4558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64FA4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66"/>
            <a:ext cx="13439796" cy="75574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566"/>
            <a:ext cx="13440410" cy="7557770"/>
          </a:xfrm>
          <a:custGeom>
            <a:avLst/>
            <a:gdLst/>
            <a:ahLst/>
            <a:cxnLst/>
            <a:rect l="l" t="t" r="r" b="b"/>
            <a:pathLst>
              <a:path w="13440410" h="7557770">
                <a:moveTo>
                  <a:pt x="0" y="0"/>
                </a:moveTo>
                <a:lnTo>
                  <a:pt x="13439796" y="0"/>
                </a:lnTo>
                <a:lnTo>
                  <a:pt x="13439796" y="7557433"/>
                </a:lnTo>
              </a:path>
            </a:pathLst>
          </a:custGeom>
          <a:ln w="3175">
            <a:solidFill>
              <a:srgbClr val="E6E8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4754" y="5361353"/>
            <a:ext cx="5523230" cy="2199005"/>
          </a:xfrm>
          <a:custGeom>
            <a:avLst/>
            <a:gdLst/>
            <a:ahLst/>
            <a:cxnLst/>
            <a:rect l="l" t="t" r="r" b="b"/>
            <a:pathLst>
              <a:path w="5523230" h="2199004">
                <a:moveTo>
                  <a:pt x="104136" y="0"/>
                </a:moveTo>
                <a:lnTo>
                  <a:pt x="65594" y="4152"/>
                </a:lnTo>
                <a:lnTo>
                  <a:pt x="32272" y="22995"/>
                </a:lnTo>
                <a:lnTo>
                  <a:pt x="8847" y="53884"/>
                </a:lnTo>
                <a:lnTo>
                  <a:pt x="5" y="94150"/>
                </a:lnTo>
                <a:lnTo>
                  <a:pt x="0" y="2198646"/>
                </a:lnTo>
                <a:lnTo>
                  <a:pt x="3708349" y="2198646"/>
                </a:lnTo>
                <a:lnTo>
                  <a:pt x="3863491" y="2105316"/>
                </a:lnTo>
                <a:lnTo>
                  <a:pt x="3638055" y="2105316"/>
                </a:lnTo>
                <a:lnTo>
                  <a:pt x="3598978" y="2092130"/>
                </a:lnTo>
                <a:lnTo>
                  <a:pt x="143219" y="13183"/>
                </a:lnTo>
                <a:lnTo>
                  <a:pt x="104136" y="0"/>
                </a:lnTo>
                <a:close/>
              </a:path>
              <a:path w="5523230" h="2199004">
                <a:moveTo>
                  <a:pt x="3846329" y="0"/>
                </a:moveTo>
                <a:lnTo>
                  <a:pt x="3807789" y="4152"/>
                </a:lnTo>
                <a:lnTo>
                  <a:pt x="3774468" y="22995"/>
                </a:lnTo>
                <a:lnTo>
                  <a:pt x="3751044" y="53884"/>
                </a:lnTo>
                <a:lnTo>
                  <a:pt x="3742189" y="94150"/>
                </a:lnTo>
                <a:lnTo>
                  <a:pt x="3742189" y="2011165"/>
                </a:lnTo>
                <a:lnTo>
                  <a:pt x="3733341" y="2051446"/>
                </a:lnTo>
                <a:lnTo>
                  <a:pt x="3709916" y="2082328"/>
                </a:lnTo>
                <a:lnTo>
                  <a:pt x="3676595" y="2101167"/>
                </a:lnTo>
                <a:lnTo>
                  <a:pt x="3638055" y="2105316"/>
                </a:lnTo>
                <a:lnTo>
                  <a:pt x="3863491" y="2105316"/>
                </a:lnTo>
                <a:lnTo>
                  <a:pt x="5478699" y="1133640"/>
                </a:lnTo>
                <a:lnTo>
                  <a:pt x="5508006" y="1106213"/>
                </a:lnTo>
                <a:lnTo>
                  <a:pt x="5522659" y="1071334"/>
                </a:lnTo>
                <a:lnTo>
                  <a:pt x="5522659" y="1033974"/>
                </a:lnTo>
                <a:lnTo>
                  <a:pt x="5508006" y="999101"/>
                </a:lnTo>
                <a:lnTo>
                  <a:pt x="5478699" y="971686"/>
                </a:lnTo>
                <a:lnTo>
                  <a:pt x="3885411" y="13183"/>
                </a:lnTo>
                <a:lnTo>
                  <a:pt x="3846329" y="0"/>
                </a:lnTo>
                <a:close/>
              </a:path>
            </a:pathLst>
          </a:custGeom>
          <a:solidFill>
            <a:srgbClr val="7CB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90" y="4724456"/>
            <a:ext cx="840740" cy="1120775"/>
          </a:xfrm>
          <a:custGeom>
            <a:avLst/>
            <a:gdLst/>
            <a:ahLst/>
            <a:cxnLst/>
            <a:rect l="l" t="t" r="r" b="b"/>
            <a:pathLst>
              <a:path w="840740" h="1120775">
                <a:moveTo>
                  <a:pt x="0" y="0"/>
                </a:moveTo>
                <a:lnTo>
                  <a:pt x="0" y="1120456"/>
                </a:lnTo>
                <a:lnTo>
                  <a:pt x="796636" y="641224"/>
                </a:lnTo>
                <a:lnTo>
                  <a:pt x="825942" y="613796"/>
                </a:lnTo>
                <a:lnTo>
                  <a:pt x="840594" y="578915"/>
                </a:lnTo>
                <a:lnTo>
                  <a:pt x="840594" y="541550"/>
                </a:lnTo>
                <a:lnTo>
                  <a:pt x="825942" y="506670"/>
                </a:lnTo>
                <a:lnTo>
                  <a:pt x="796636" y="479245"/>
                </a:lnTo>
                <a:lnTo>
                  <a:pt x="0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90" y="2572"/>
            <a:ext cx="4585335" cy="7557770"/>
          </a:xfrm>
          <a:custGeom>
            <a:avLst/>
            <a:gdLst/>
            <a:ahLst/>
            <a:cxnLst/>
            <a:rect l="l" t="t" r="r" b="b"/>
            <a:pathLst>
              <a:path w="4585335" h="7557770">
                <a:moveTo>
                  <a:pt x="842352" y="7530084"/>
                </a:moveTo>
                <a:lnTo>
                  <a:pt x="836599" y="7500455"/>
                </a:lnTo>
                <a:lnTo>
                  <a:pt x="821347" y="7473696"/>
                </a:lnTo>
                <a:lnTo>
                  <a:pt x="796632" y="7452373"/>
                </a:lnTo>
                <a:lnTo>
                  <a:pt x="190" y="6973252"/>
                </a:lnTo>
                <a:lnTo>
                  <a:pt x="190" y="7557427"/>
                </a:lnTo>
                <a:lnTo>
                  <a:pt x="838962" y="7557427"/>
                </a:lnTo>
                <a:lnTo>
                  <a:pt x="842352" y="7530084"/>
                </a:lnTo>
                <a:close/>
              </a:path>
              <a:path w="4585335" h="7557770">
                <a:moveTo>
                  <a:pt x="4582769" y="5263439"/>
                </a:moveTo>
                <a:lnTo>
                  <a:pt x="4568126" y="5228564"/>
                </a:lnTo>
                <a:lnTo>
                  <a:pt x="4538827" y="5201132"/>
                </a:lnTo>
                <a:lnTo>
                  <a:pt x="2945561" y="4242638"/>
                </a:lnTo>
                <a:lnTo>
                  <a:pt x="2906471" y="4229455"/>
                </a:lnTo>
                <a:lnTo>
                  <a:pt x="2867939" y="4233621"/>
                </a:lnTo>
                <a:lnTo>
                  <a:pt x="2834614" y="4252455"/>
                </a:lnTo>
                <a:lnTo>
                  <a:pt x="2811183" y="4283341"/>
                </a:lnTo>
                <a:lnTo>
                  <a:pt x="2802331" y="4323626"/>
                </a:lnTo>
                <a:lnTo>
                  <a:pt x="2802331" y="6240602"/>
                </a:lnTo>
                <a:lnTo>
                  <a:pt x="2811183" y="6280886"/>
                </a:lnTo>
                <a:lnTo>
                  <a:pt x="2834614" y="6311785"/>
                </a:lnTo>
                <a:lnTo>
                  <a:pt x="2867939" y="6330620"/>
                </a:lnTo>
                <a:lnTo>
                  <a:pt x="2906471" y="6334773"/>
                </a:lnTo>
                <a:lnTo>
                  <a:pt x="2945561" y="6321577"/>
                </a:lnTo>
                <a:lnTo>
                  <a:pt x="4538827" y="5363108"/>
                </a:lnTo>
                <a:lnTo>
                  <a:pt x="4568126" y="5335689"/>
                </a:lnTo>
                <a:lnTo>
                  <a:pt x="4582769" y="5300802"/>
                </a:lnTo>
                <a:lnTo>
                  <a:pt x="4582769" y="5263439"/>
                </a:lnTo>
                <a:close/>
              </a:path>
              <a:path w="4585335" h="7557770">
                <a:moveTo>
                  <a:pt x="4584865" y="745274"/>
                </a:moveTo>
                <a:lnTo>
                  <a:pt x="4570234" y="710387"/>
                </a:lnTo>
                <a:lnTo>
                  <a:pt x="4540948" y="682967"/>
                </a:lnTo>
                <a:lnTo>
                  <a:pt x="3406737" y="0"/>
                </a:lnTo>
                <a:lnTo>
                  <a:pt x="0" y="0"/>
                </a:lnTo>
                <a:lnTo>
                  <a:pt x="0" y="3572776"/>
                </a:lnTo>
                <a:lnTo>
                  <a:pt x="4540885" y="844918"/>
                </a:lnTo>
                <a:lnTo>
                  <a:pt x="4570184" y="817511"/>
                </a:lnTo>
                <a:lnTo>
                  <a:pt x="4584852" y="782637"/>
                </a:lnTo>
                <a:lnTo>
                  <a:pt x="4584865" y="745274"/>
                </a:lnTo>
                <a:close/>
              </a:path>
            </a:pathLst>
          </a:custGeom>
          <a:solidFill>
            <a:srgbClr val="164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126562" y="2135608"/>
            <a:ext cx="1395730" cy="1649095"/>
          </a:xfrm>
          <a:custGeom>
            <a:avLst/>
            <a:gdLst/>
            <a:ahLst/>
            <a:cxnLst/>
            <a:rect l="l" t="t" r="r" b="b"/>
            <a:pathLst>
              <a:path w="1395729" h="1649095">
                <a:moveTo>
                  <a:pt x="73782" y="0"/>
                </a:moveTo>
                <a:lnTo>
                  <a:pt x="37559" y="9696"/>
                </a:lnTo>
                <a:lnTo>
                  <a:pt x="10581" y="35742"/>
                </a:lnTo>
                <a:lnTo>
                  <a:pt x="0" y="74093"/>
                </a:lnTo>
                <a:lnTo>
                  <a:pt x="0" y="1574785"/>
                </a:lnTo>
                <a:lnTo>
                  <a:pt x="10581" y="1613143"/>
                </a:lnTo>
                <a:lnTo>
                  <a:pt x="37559" y="1639192"/>
                </a:lnTo>
                <a:lnTo>
                  <a:pt x="73782" y="1648887"/>
                </a:lnTo>
                <a:lnTo>
                  <a:pt x="112100" y="1638185"/>
                </a:lnTo>
                <a:lnTo>
                  <a:pt x="1359396" y="887851"/>
                </a:lnTo>
                <a:lnTo>
                  <a:pt x="1386282" y="859947"/>
                </a:lnTo>
                <a:lnTo>
                  <a:pt x="1395244" y="824447"/>
                </a:lnTo>
                <a:lnTo>
                  <a:pt x="1386282" y="788947"/>
                </a:lnTo>
                <a:lnTo>
                  <a:pt x="1359396" y="761045"/>
                </a:lnTo>
                <a:lnTo>
                  <a:pt x="112100" y="10694"/>
                </a:lnTo>
                <a:lnTo>
                  <a:pt x="73782" y="0"/>
                </a:lnTo>
                <a:close/>
              </a:path>
            </a:pathLst>
          </a:custGeom>
          <a:solidFill>
            <a:srgbClr val="E74C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193494" y="1256608"/>
            <a:ext cx="4326890" cy="6052820"/>
          </a:xfrm>
          <a:custGeom>
            <a:avLst/>
            <a:gdLst/>
            <a:ahLst/>
            <a:cxnLst/>
            <a:rect l="l" t="t" r="r" b="b"/>
            <a:pathLst>
              <a:path w="4326890" h="6052820">
                <a:moveTo>
                  <a:pt x="2860865" y="824433"/>
                </a:moveTo>
                <a:lnTo>
                  <a:pt x="2851912" y="788936"/>
                </a:lnTo>
                <a:lnTo>
                  <a:pt x="2825026" y="761034"/>
                </a:lnTo>
                <a:lnTo>
                  <a:pt x="1577721" y="10693"/>
                </a:lnTo>
                <a:lnTo>
                  <a:pt x="1539405" y="0"/>
                </a:lnTo>
                <a:lnTo>
                  <a:pt x="1503184" y="9690"/>
                </a:lnTo>
                <a:lnTo>
                  <a:pt x="1476197" y="35725"/>
                </a:lnTo>
                <a:lnTo>
                  <a:pt x="1465618" y="74079"/>
                </a:lnTo>
                <a:lnTo>
                  <a:pt x="1465618" y="1574787"/>
                </a:lnTo>
                <a:lnTo>
                  <a:pt x="1476197" y="1613141"/>
                </a:lnTo>
                <a:lnTo>
                  <a:pt x="1503184" y="1639176"/>
                </a:lnTo>
                <a:lnTo>
                  <a:pt x="1539405" y="1648879"/>
                </a:lnTo>
                <a:lnTo>
                  <a:pt x="1577721" y="1638173"/>
                </a:lnTo>
                <a:lnTo>
                  <a:pt x="2825026" y="887818"/>
                </a:lnTo>
                <a:lnTo>
                  <a:pt x="2851912" y="859929"/>
                </a:lnTo>
                <a:lnTo>
                  <a:pt x="2860865" y="824433"/>
                </a:lnTo>
                <a:close/>
              </a:path>
              <a:path w="4326890" h="6052820">
                <a:moveTo>
                  <a:pt x="4326471" y="3468471"/>
                </a:moveTo>
                <a:lnTo>
                  <a:pt x="4317517" y="3432975"/>
                </a:lnTo>
                <a:lnTo>
                  <a:pt x="4290657" y="3405073"/>
                </a:lnTo>
                <a:lnTo>
                  <a:pt x="114960" y="890689"/>
                </a:lnTo>
                <a:lnTo>
                  <a:pt x="76644" y="879983"/>
                </a:lnTo>
                <a:lnTo>
                  <a:pt x="40411" y="889673"/>
                </a:lnTo>
                <a:lnTo>
                  <a:pt x="13411" y="915720"/>
                </a:lnTo>
                <a:lnTo>
                  <a:pt x="2819" y="954074"/>
                </a:lnTo>
                <a:lnTo>
                  <a:pt x="0" y="5978563"/>
                </a:lnTo>
                <a:lnTo>
                  <a:pt x="10566" y="6016930"/>
                </a:lnTo>
                <a:lnTo>
                  <a:pt x="37528" y="6043003"/>
                </a:lnTo>
                <a:lnTo>
                  <a:pt x="73748" y="6052718"/>
                </a:lnTo>
                <a:lnTo>
                  <a:pt x="112077" y="6042037"/>
                </a:lnTo>
                <a:lnTo>
                  <a:pt x="4290606" y="3531857"/>
                </a:lnTo>
                <a:lnTo>
                  <a:pt x="4317492" y="3503968"/>
                </a:lnTo>
                <a:lnTo>
                  <a:pt x="4326471" y="3468471"/>
                </a:lnTo>
                <a:close/>
              </a:path>
            </a:pathLst>
          </a:custGeom>
          <a:solidFill>
            <a:srgbClr val="7CB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148015" y="839343"/>
            <a:ext cx="393065" cy="417195"/>
          </a:xfrm>
          <a:custGeom>
            <a:avLst/>
            <a:gdLst/>
            <a:ahLst/>
            <a:cxnLst/>
            <a:rect l="l" t="t" r="r" b="b"/>
            <a:pathLst>
              <a:path w="393065" h="417194">
                <a:moveTo>
                  <a:pt x="138153" y="255545"/>
                </a:moveTo>
                <a:lnTo>
                  <a:pt x="129038" y="260628"/>
                </a:lnTo>
                <a:lnTo>
                  <a:pt x="129038" y="411713"/>
                </a:lnTo>
                <a:lnTo>
                  <a:pt x="137941" y="416796"/>
                </a:lnTo>
                <a:lnTo>
                  <a:pt x="145144" y="412559"/>
                </a:lnTo>
                <a:lnTo>
                  <a:pt x="263804" y="341149"/>
                </a:lnTo>
                <a:lnTo>
                  <a:pt x="263804" y="331191"/>
                </a:lnTo>
                <a:lnTo>
                  <a:pt x="138153" y="255545"/>
                </a:lnTo>
                <a:close/>
              </a:path>
              <a:path w="393065" h="417194">
                <a:moveTo>
                  <a:pt x="8898" y="127770"/>
                </a:moveTo>
                <a:lnTo>
                  <a:pt x="0" y="132857"/>
                </a:lnTo>
                <a:lnTo>
                  <a:pt x="0" y="283938"/>
                </a:lnTo>
                <a:lnTo>
                  <a:pt x="8898" y="289021"/>
                </a:lnTo>
                <a:lnTo>
                  <a:pt x="16102" y="284788"/>
                </a:lnTo>
                <a:lnTo>
                  <a:pt x="134769" y="213375"/>
                </a:lnTo>
                <a:lnTo>
                  <a:pt x="134769" y="203417"/>
                </a:lnTo>
                <a:lnTo>
                  <a:pt x="16102" y="132007"/>
                </a:lnTo>
                <a:lnTo>
                  <a:pt x="8898" y="127770"/>
                </a:lnTo>
                <a:close/>
              </a:path>
              <a:path w="393065" h="417194">
                <a:moveTo>
                  <a:pt x="267199" y="127770"/>
                </a:moveTo>
                <a:lnTo>
                  <a:pt x="258306" y="132857"/>
                </a:lnTo>
                <a:lnTo>
                  <a:pt x="258306" y="283938"/>
                </a:lnTo>
                <a:lnTo>
                  <a:pt x="267199" y="289021"/>
                </a:lnTo>
                <a:lnTo>
                  <a:pt x="274410" y="284788"/>
                </a:lnTo>
                <a:lnTo>
                  <a:pt x="393068" y="213375"/>
                </a:lnTo>
                <a:lnTo>
                  <a:pt x="393068" y="203417"/>
                </a:lnTo>
                <a:lnTo>
                  <a:pt x="274410" y="132007"/>
                </a:lnTo>
                <a:lnTo>
                  <a:pt x="267199" y="127770"/>
                </a:lnTo>
                <a:close/>
              </a:path>
              <a:path w="393065" h="417194">
                <a:moveTo>
                  <a:pt x="138153" y="0"/>
                </a:moveTo>
                <a:lnTo>
                  <a:pt x="129038" y="5082"/>
                </a:lnTo>
                <a:lnTo>
                  <a:pt x="129038" y="156164"/>
                </a:lnTo>
                <a:lnTo>
                  <a:pt x="137941" y="161250"/>
                </a:lnTo>
                <a:lnTo>
                  <a:pt x="145144" y="157013"/>
                </a:lnTo>
                <a:lnTo>
                  <a:pt x="263804" y="85604"/>
                </a:lnTo>
                <a:lnTo>
                  <a:pt x="263804" y="75646"/>
                </a:lnTo>
                <a:lnTo>
                  <a:pt x="138153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628589" y="927709"/>
            <a:ext cx="596900" cy="240665"/>
          </a:xfrm>
          <a:custGeom>
            <a:avLst/>
            <a:gdLst/>
            <a:ahLst/>
            <a:cxnLst/>
            <a:rect l="l" t="t" r="r" b="b"/>
            <a:pathLst>
              <a:path w="596900" h="240665">
                <a:moveTo>
                  <a:pt x="47038" y="1273"/>
                </a:moveTo>
                <a:lnTo>
                  <a:pt x="39203" y="1483"/>
                </a:lnTo>
                <a:lnTo>
                  <a:pt x="633" y="1483"/>
                </a:lnTo>
                <a:lnTo>
                  <a:pt x="633" y="100227"/>
                </a:lnTo>
                <a:lnTo>
                  <a:pt x="21186" y="100227"/>
                </a:lnTo>
                <a:lnTo>
                  <a:pt x="21186" y="73101"/>
                </a:lnTo>
                <a:lnTo>
                  <a:pt x="46824" y="73101"/>
                </a:lnTo>
                <a:lnTo>
                  <a:pt x="53820" y="71833"/>
                </a:lnTo>
                <a:lnTo>
                  <a:pt x="65267" y="65897"/>
                </a:lnTo>
                <a:lnTo>
                  <a:pt x="69710" y="61873"/>
                </a:lnTo>
                <a:lnTo>
                  <a:pt x="74114" y="54244"/>
                </a:lnTo>
                <a:lnTo>
                  <a:pt x="20974" y="54244"/>
                </a:lnTo>
                <a:lnTo>
                  <a:pt x="20974" y="19918"/>
                </a:lnTo>
                <a:lnTo>
                  <a:pt x="73911" y="19918"/>
                </a:lnTo>
                <a:lnTo>
                  <a:pt x="72892" y="18219"/>
                </a:lnTo>
                <a:lnTo>
                  <a:pt x="69710" y="12715"/>
                </a:lnTo>
                <a:lnTo>
                  <a:pt x="65267" y="8686"/>
                </a:lnTo>
                <a:lnTo>
                  <a:pt x="53820" y="2757"/>
                </a:lnTo>
                <a:lnTo>
                  <a:pt x="47038" y="1273"/>
                </a:lnTo>
                <a:close/>
              </a:path>
              <a:path w="596900" h="240665">
                <a:moveTo>
                  <a:pt x="73911" y="19918"/>
                </a:moveTo>
                <a:lnTo>
                  <a:pt x="44075" y="19918"/>
                </a:lnTo>
                <a:lnTo>
                  <a:pt x="48737" y="21398"/>
                </a:lnTo>
                <a:lnTo>
                  <a:pt x="55091" y="27334"/>
                </a:lnTo>
                <a:lnTo>
                  <a:pt x="56790" y="31572"/>
                </a:lnTo>
                <a:lnTo>
                  <a:pt x="56790" y="42590"/>
                </a:lnTo>
                <a:lnTo>
                  <a:pt x="55091" y="46828"/>
                </a:lnTo>
                <a:lnTo>
                  <a:pt x="48737" y="52760"/>
                </a:lnTo>
                <a:lnTo>
                  <a:pt x="44075" y="54244"/>
                </a:lnTo>
                <a:lnTo>
                  <a:pt x="74114" y="54244"/>
                </a:lnTo>
                <a:lnTo>
                  <a:pt x="76071" y="50853"/>
                </a:lnTo>
                <a:lnTo>
                  <a:pt x="77551" y="44495"/>
                </a:lnTo>
                <a:lnTo>
                  <a:pt x="77551" y="29879"/>
                </a:lnTo>
                <a:lnTo>
                  <a:pt x="76071" y="23521"/>
                </a:lnTo>
                <a:lnTo>
                  <a:pt x="73911" y="19918"/>
                </a:lnTo>
                <a:close/>
              </a:path>
              <a:path w="596900" h="240665">
                <a:moveTo>
                  <a:pt x="139853" y="1267"/>
                </a:moveTo>
                <a:lnTo>
                  <a:pt x="119513" y="1267"/>
                </a:lnTo>
                <a:lnTo>
                  <a:pt x="79884" y="100011"/>
                </a:lnTo>
                <a:lnTo>
                  <a:pt x="100864" y="100011"/>
                </a:lnTo>
                <a:lnTo>
                  <a:pt x="108709" y="78821"/>
                </a:lnTo>
                <a:lnTo>
                  <a:pt x="171145" y="78821"/>
                </a:lnTo>
                <a:lnTo>
                  <a:pt x="164134" y="61445"/>
                </a:lnTo>
                <a:lnTo>
                  <a:pt x="115689" y="61445"/>
                </a:lnTo>
                <a:lnTo>
                  <a:pt x="129679" y="23727"/>
                </a:lnTo>
                <a:lnTo>
                  <a:pt x="148915" y="23727"/>
                </a:lnTo>
                <a:lnTo>
                  <a:pt x="139853" y="1267"/>
                </a:lnTo>
                <a:close/>
              </a:path>
              <a:path w="596900" h="240665">
                <a:moveTo>
                  <a:pt x="171145" y="78821"/>
                </a:moveTo>
                <a:lnTo>
                  <a:pt x="150020" y="78821"/>
                </a:lnTo>
                <a:lnTo>
                  <a:pt x="158073" y="100011"/>
                </a:lnTo>
                <a:lnTo>
                  <a:pt x="179694" y="100011"/>
                </a:lnTo>
                <a:lnTo>
                  <a:pt x="171145" y="78821"/>
                </a:lnTo>
                <a:close/>
              </a:path>
              <a:path w="596900" h="240665">
                <a:moveTo>
                  <a:pt x="148915" y="23727"/>
                </a:moveTo>
                <a:lnTo>
                  <a:pt x="129679" y="23727"/>
                </a:lnTo>
                <a:lnTo>
                  <a:pt x="143668" y="61445"/>
                </a:lnTo>
                <a:lnTo>
                  <a:pt x="164134" y="61445"/>
                </a:lnTo>
                <a:lnTo>
                  <a:pt x="148915" y="23727"/>
                </a:lnTo>
                <a:close/>
              </a:path>
              <a:path w="596900" h="240665">
                <a:moveTo>
                  <a:pt x="266148" y="1267"/>
                </a:moveTo>
                <a:lnTo>
                  <a:pt x="194522" y="1267"/>
                </a:lnTo>
                <a:lnTo>
                  <a:pt x="194522" y="100011"/>
                </a:lnTo>
                <a:lnTo>
                  <a:pt x="236692" y="100011"/>
                </a:lnTo>
                <a:lnTo>
                  <a:pt x="244765" y="99494"/>
                </a:lnTo>
                <a:lnTo>
                  <a:pt x="270738" y="83059"/>
                </a:lnTo>
                <a:lnTo>
                  <a:pt x="214862" y="83059"/>
                </a:lnTo>
                <a:lnTo>
                  <a:pt x="214862" y="56573"/>
                </a:lnTo>
                <a:lnTo>
                  <a:pt x="271418" y="56573"/>
                </a:lnTo>
                <a:lnTo>
                  <a:pt x="269751" y="52336"/>
                </a:lnTo>
                <a:lnTo>
                  <a:pt x="239443" y="39833"/>
                </a:lnTo>
                <a:lnTo>
                  <a:pt x="214862" y="39833"/>
                </a:lnTo>
                <a:lnTo>
                  <a:pt x="214862" y="19493"/>
                </a:lnTo>
                <a:lnTo>
                  <a:pt x="266148" y="19493"/>
                </a:lnTo>
                <a:lnTo>
                  <a:pt x="266148" y="1267"/>
                </a:lnTo>
                <a:close/>
              </a:path>
              <a:path w="596900" h="240665">
                <a:moveTo>
                  <a:pt x="271418" y="56573"/>
                </a:moveTo>
                <a:lnTo>
                  <a:pt x="246226" y="56573"/>
                </a:lnTo>
                <a:lnTo>
                  <a:pt x="251740" y="60813"/>
                </a:lnTo>
                <a:lnTo>
                  <a:pt x="251740" y="73950"/>
                </a:lnTo>
                <a:lnTo>
                  <a:pt x="250261" y="77337"/>
                </a:lnTo>
                <a:lnTo>
                  <a:pt x="244739" y="82000"/>
                </a:lnTo>
                <a:lnTo>
                  <a:pt x="240718" y="83059"/>
                </a:lnTo>
                <a:lnTo>
                  <a:pt x="270738" y="83059"/>
                </a:lnTo>
                <a:lnTo>
                  <a:pt x="272502" y="78821"/>
                </a:lnTo>
                <a:lnTo>
                  <a:pt x="272502" y="59328"/>
                </a:lnTo>
                <a:lnTo>
                  <a:pt x="271418" y="56573"/>
                </a:lnTo>
                <a:close/>
              </a:path>
              <a:path w="596900" h="240665">
                <a:moveTo>
                  <a:pt x="333742" y="0"/>
                </a:moveTo>
                <a:lnTo>
                  <a:pt x="295596" y="16948"/>
                </a:lnTo>
                <a:lnTo>
                  <a:pt x="284998" y="50853"/>
                </a:lnTo>
                <a:lnTo>
                  <a:pt x="285400" y="57874"/>
                </a:lnTo>
                <a:lnTo>
                  <a:pt x="308733" y="95140"/>
                </a:lnTo>
                <a:lnTo>
                  <a:pt x="333742" y="101706"/>
                </a:lnTo>
                <a:lnTo>
                  <a:pt x="340412" y="101306"/>
                </a:lnTo>
                <a:lnTo>
                  <a:pt x="373045" y="82213"/>
                </a:lnTo>
                <a:lnTo>
                  <a:pt x="328438" y="82213"/>
                </a:lnTo>
                <a:lnTo>
                  <a:pt x="323777" y="80942"/>
                </a:lnTo>
                <a:lnTo>
                  <a:pt x="315302" y="75434"/>
                </a:lnTo>
                <a:lnTo>
                  <a:pt x="311912" y="71829"/>
                </a:lnTo>
                <a:lnTo>
                  <a:pt x="309582" y="66955"/>
                </a:lnTo>
                <a:lnTo>
                  <a:pt x="307249" y="62293"/>
                </a:lnTo>
                <a:lnTo>
                  <a:pt x="305978" y="56785"/>
                </a:lnTo>
                <a:lnTo>
                  <a:pt x="305978" y="44495"/>
                </a:lnTo>
                <a:lnTo>
                  <a:pt x="328438" y="19069"/>
                </a:lnTo>
                <a:lnTo>
                  <a:pt x="372730" y="19069"/>
                </a:lnTo>
                <a:lnTo>
                  <a:pt x="371671" y="17161"/>
                </a:lnTo>
                <a:lnTo>
                  <a:pt x="340532" y="400"/>
                </a:lnTo>
                <a:lnTo>
                  <a:pt x="333742" y="0"/>
                </a:lnTo>
                <a:close/>
              </a:path>
              <a:path w="596900" h="240665">
                <a:moveTo>
                  <a:pt x="372730" y="19069"/>
                </a:moveTo>
                <a:lnTo>
                  <a:pt x="339037" y="19069"/>
                </a:lnTo>
                <a:lnTo>
                  <a:pt x="343698" y="20340"/>
                </a:lnTo>
                <a:lnTo>
                  <a:pt x="352173" y="25850"/>
                </a:lnTo>
                <a:lnTo>
                  <a:pt x="355561" y="29451"/>
                </a:lnTo>
                <a:lnTo>
                  <a:pt x="357894" y="34325"/>
                </a:lnTo>
                <a:lnTo>
                  <a:pt x="360226" y="38987"/>
                </a:lnTo>
                <a:lnTo>
                  <a:pt x="361494" y="44495"/>
                </a:lnTo>
                <a:lnTo>
                  <a:pt x="361494" y="56785"/>
                </a:lnTo>
                <a:lnTo>
                  <a:pt x="338824" y="82213"/>
                </a:lnTo>
                <a:lnTo>
                  <a:pt x="373045" y="82213"/>
                </a:lnTo>
                <a:lnTo>
                  <a:pt x="382266" y="50853"/>
                </a:lnTo>
                <a:lnTo>
                  <a:pt x="381863" y="43832"/>
                </a:lnTo>
                <a:lnTo>
                  <a:pt x="380650" y="37107"/>
                </a:lnTo>
                <a:lnTo>
                  <a:pt x="378646" y="30739"/>
                </a:lnTo>
                <a:lnTo>
                  <a:pt x="375904" y="24789"/>
                </a:lnTo>
                <a:lnTo>
                  <a:pt x="372730" y="19069"/>
                </a:lnTo>
                <a:close/>
              </a:path>
              <a:path w="596900" h="240665">
                <a:moveTo>
                  <a:pt x="439466" y="19914"/>
                </a:moveTo>
                <a:lnTo>
                  <a:pt x="419134" y="19914"/>
                </a:lnTo>
                <a:lnTo>
                  <a:pt x="419134" y="100011"/>
                </a:lnTo>
                <a:lnTo>
                  <a:pt x="439466" y="100011"/>
                </a:lnTo>
                <a:lnTo>
                  <a:pt x="439466" y="19914"/>
                </a:lnTo>
                <a:close/>
              </a:path>
              <a:path w="596900" h="240665">
                <a:moveTo>
                  <a:pt x="467870" y="1267"/>
                </a:moveTo>
                <a:lnTo>
                  <a:pt x="390733" y="1267"/>
                </a:lnTo>
                <a:lnTo>
                  <a:pt x="390733" y="19914"/>
                </a:lnTo>
                <a:lnTo>
                  <a:pt x="467870" y="19914"/>
                </a:lnTo>
                <a:lnTo>
                  <a:pt x="467870" y="1267"/>
                </a:lnTo>
                <a:close/>
              </a:path>
              <a:path w="596900" h="240665">
                <a:moveTo>
                  <a:pt x="528681" y="1267"/>
                </a:moveTo>
                <a:lnTo>
                  <a:pt x="508341" y="1267"/>
                </a:lnTo>
                <a:lnTo>
                  <a:pt x="468712" y="100011"/>
                </a:lnTo>
                <a:lnTo>
                  <a:pt x="489694" y="100011"/>
                </a:lnTo>
                <a:lnTo>
                  <a:pt x="497535" y="78821"/>
                </a:lnTo>
                <a:lnTo>
                  <a:pt x="559973" y="78821"/>
                </a:lnTo>
                <a:lnTo>
                  <a:pt x="552962" y="61445"/>
                </a:lnTo>
                <a:lnTo>
                  <a:pt x="504317" y="61445"/>
                </a:lnTo>
                <a:lnTo>
                  <a:pt x="518303" y="23727"/>
                </a:lnTo>
                <a:lnTo>
                  <a:pt x="537744" y="23727"/>
                </a:lnTo>
                <a:lnTo>
                  <a:pt x="528681" y="1267"/>
                </a:lnTo>
                <a:close/>
              </a:path>
              <a:path w="596900" h="240665">
                <a:moveTo>
                  <a:pt x="559973" y="78821"/>
                </a:moveTo>
                <a:lnTo>
                  <a:pt x="538855" y="78821"/>
                </a:lnTo>
                <a:lnTo>
                  <a:pt x="546901" y="100011"/>
                </a:lnTo>
                <a:lnTo>
                  <a:pt x="568523" y="100011"/>
                </a:lnTo>
                <a:lnTo>
                  <a:pt x="559973" y="78821"/>
                </a:lnTo>
                <a:close/>
              </a:path>
              <a:path w="596900" h="240665">
                <a:moveTo>
                  <a:pt x="537744" y="23727"/>
                </a:moveTo>
                <a:lnTo>
                  <a:pt x="518303" y="23727"/>
                </a:lnTo>
                <a:lnTo>
                  <a:pt x="532284" y="61445"/>
                </a:lnTo>
                <a:lnTo>
                  <a:pt x="552962" y="61445"/>
                </a:lnTo>
                <a:lnTo>
                  <a:pt x="537744" y="23727"/>
                </a:lnTo>
                <a:close/>
              </a:path>
              <a:path w="596900" h="240665">
                <a:moveTo>
                  <a:pt x="46408" y="140058"/>
                </a:moveTo>
                <a:lnTo>
                  <a:pt x="0" y="140058"/>
                </a:lnTo>
                <a:lnTo>
                  <a:pt x="0" y="238801"/>
                </a:lnTo>
                <a:lnTo>
                  <a:pt x="20552" y="238801"/>
                </a:lnTo>
                <a:lnTo>
                  <a:pt x="20552" y="211679"/>
                </a:lnTo>
                <a:lnTo>
                  <a:pt x="46198" y="211679"/>
                </a:lnTo>
                <a:lnTo>
                  <a:pt x="53190" y="210408"/>
                </a:lnTo>
                <a:lnTo>
                  <a:pt x="64634" y="204476"/>
                </a:lnTo>
                <a:lnTo>
                  <a:pt x="69076" y="200451"/>
                </a:lnTo>
                <a:lnTo>
                  <a:pt x="73485" y="192819"/>
                </a:lnTo>
                <a:lnTo>
                  <a:pt x="20552" y="192819"/>
                </a:lnTo>
                <a:lnTo>
                  <a:pt x="20552" y="158493"/>
                </a:lnTo>
                <a:lnTo>
                  <a:pt x="73277" y="158493"/>
                </a:lnTo>
                <a:lnTo>
                  <a:pt x="72259" y="156798"/>
                </a:lnTo>
                <a:lnTo>
                  <a:pt x="69076" y="151290"/>
                </a:lnTo>
                <a:lnTo>
                  <a:pt x="64634" y="147261"/>
                </a:lnTo>
                <a:lnTo>
                  <a:pt x="53190" y="141328"/>
                </a:lnTo>
                <a:lnTo>
                  <a:pt x="46408" y="140058"/>
                </a:lnTo>
                <a:close/>
              </a:path>
              <a:path w="596900" h="240665">
                <a:moveTo>
                  <a:pt x="73277" y="158493"/>
                </a:moveTo>
                <a:lnTo>
                  <a:pt x="43653" y="158493"/>
                </a:lnTo>
                <a:lnTo>
                  <a:pt x="48319" y="159976"/>
                </a:lnTo>
                <a:lnTo>
                  <a:pt x="54669" y="165908"/>
                </a:lnTo>
                <a:lnTo>
                  <a:pt x="56372" y="170146"/>
                </a:lnTo>
                <a:lnTo>
                  <a:pt x="56372" y="181165"/>
                </a:lnTo>
                <a:lnTo>
                  <a:pt x="54669" y="185407"/>
                </a:lnTo>
                <a:lnTo>
                  <a:pt x="51498" y="188370"/>
                </a:lnTo>
                <a:lnTo>
                  <a:pt x="48107" y="191335"/>
                </a:lnTo>
                <a:lnTo>
                  <a:pt x="43445" y="192819"/>
                </a:lnTo>
                <a:lnTo>
                  <a:pt x="73485" y="192819"/>
                </a:lnTo>
                <a:lnTo>
                  <a:pt x="75441" y="189431"/>
                </a:lnTo>
                <a:lnTo>
                  <a:pt x="76921" y="183074"/>
                </a:lnTo>
                <a:lnTo>
                  <a:pt x="76921" y="168451"/>
                </a:lnTo>
                <a:lnTo>
                  <a:pt x="75441" y="162096"/>
                </a:lnTo>
                <a:lnTo>
                  <a:pt x="73277" y="158493"/>
                </a:lnTo>
                <a:close/>
              </a:path>
              <a:path w="596900" h="240665">
                <a:moveTo>
                  <a:pt x="140065" y="138574"/>
                </a:moveTo>
                <a:lnTo>
                  <a:pt x="101927" y="155530"/>
                </a:lnTo>
                <a:lnTo>
                  <a:pt x="91328" y="189431"/>
                </a:lnTo>
                <a:lnTo>
                  <a:pt x="91746" y="196542"/>
                </a:lnTo>
                <a:lnTo>
                  <a:pt x="115063" y="233719"/>
                </a:lnTo>
                <a:lnTo>
                  <a:pt x="140065" y="240289"/>
                </a:lnTo>
                <a:lnTo>
                  <a:pt x="146740" y="239887"/>
                </a:lnTo>
                <a:lnTo>
                  <a:pt x="179255" y="221004"/>
                </a:lnTo>
                <a:lnTo>
                  <a:pt x="134769" y="221004"/>
                </a:lnTo>
                <a:lnTo>
                  <a:pt x="130111" y="219732"/>
                </a:lnTo>
                <a:lnTo>
                  <a:pt x="121632" y="214221"/>
                </a:lnTo>
                <a:lnTo>
                  <a:pt x="118245" y="210621"/>
                </a:lnTo>
                <a:lnTo>
                  <a:pt x="115912" y="205746"/>
                </a:lnTo>
                <a:lnTo>
                  <a:pt x="113579" y="201085"/>
                </a:lnTo>
                <a:lnTo>
                  <a:pt x="112309" y="195577"/>
                </a:lnTo>
                <a:lnTo>
                  <a:pt x="112309" y="183286"/>
                </a:lnTo>
                <a:lnTo>
                  <a:pt x="134769" y="157859"/>
                </a:lnTo>
                <a:lnTo>
                  <a:pt x="179174" y="157859"/>
                </a:lnTo>
                <a:lnTo>
                  <a:pt x="177995" y="155738"/>
                </a:lnTo>
                <a:lnTo>
                  <a:pt x="146859" y="138975"/>
                </a:lnTo>
                <a:lnTo>
                  <a:pt x="140065" y="138574"/>
                </a:lnTo>
                <a:close/>
              </a:path>
              <a:path w="596900" h="240665">
                <a:moveTo>
                  <a:pt x="179174" y="157859"/>
                </a:moveTo>
                <a:lnTo>
                  <a:pt x="145368" y="157859"/>
                </a:lnTo>
                <a:lnTo>
                  <a:pt x="150030" y="159131"/>
                </a:lnTo>
                <a:lnTo>
                  <a:pt x="158504" y="164641"/>
                </a:lnTo>
                <a:lnTo>
                  <a:pt x="161891" y="168241"/>
                </a:lnTo>
                <a:lnTo>
                  <a:pt x="164224" y="173116"/>
                </a:lnTo>
                <a:lnTo>
                  <a:pt x="166557" y="177778"/>
                </a:lnTo>
                <a:lnTo>
                  <a:pt x="167817" y="183286"/>
                </a:lnTo>
                <a:lnTo>
                  <a:pt x="167817" y="195577"/>
                </a:lnTo>
                <a:lnTo>
                  <a:pt x="145155" y="221004"/>
                </a:lnTo>
                <a:lnTo>
                  <a:pt x="179255" y="221004"/>
                </a:lnTo>
                <a:lnTo>
                  <a:pt x="188589" y="189431"/>
                </a:lnTo>
                <a:lnTo>
                  <a:pt x="188170" y="182319"/>
                </a:lnTo>
                <a:lnTo>
                  <a:pt x="186999" y="175764"/>
                </a:lnTo>
                <a:lnTo>
                  <a:pt x="185013" y="169407"/>
                </a:lnTo>
                <a:lnTo>
                  <a:pt x="182236" y="163367"/>
                </a:lnTo>
                <a:lnTo>
                  <a:pt x="179174" y="157859"/>
                </a:lnTo>
                <a:close/>
              </a:path>
              <a:path w="596900" h="240665">
                <a:moveTo>
                  <a:pt x="259995" y="138365"/>
                </a:moveTo>
                <a:lnTo>
                  <a:pt x="252370" y="138365"/>
                </a:lnTo>
                <a:lnTo>
                  <a:pt x="245607" y="138765"/>
                </a:lnTo>
                <a:lnTo>
                  <a:pt x="210413" y="163155"/>
                </a:lnTo>
                <a:lnTo>
                  <a:pt x="204055" y="189431"/>
                </a:lnTo>
                <a:lnTo>
                  <a:pt x="204453" y="196545"/>
                </a:lnTo>
                <a:lnTo>
                  <a:pt x="227581" y="233931"/>
                </a:lnTo>
                <a:lnTo>
                  <a:pt x="252370" y="240289"/>
                </a:lnTo>
                <a:lnTo>
                  <a:pt x="259995" y="240289"/>
                </a:lnTo>
                <a:lnTo>
                  <a:pt x="289030" y="222703"/>
                </a:lnTo>
                <a:lnTo>
                  <a:pt x="287182" y="220794"/>
                </a:lnTo>
                <a:lnTo>
                  <a:pt x="248349" y="220794"/>
                </a:lnTo>
                <a:lnTo>
                  <a:pt x="243255" y="219524"/>
                </a:lnTo>
                <a:lnTo>
                  <a:pt x="239022" y="216766"/>
                </a:lnTo>
                <a:lnTo>
                  <a:pt x="234572" y="214012"/>
                </a:lnTo>
                <a:lnTo>
                  <a:pt x="231181" y="210412"/>
                </a:lnTo>
                <a:lnTo>
                  <a:pt x="228859" y="205534"/>
                </a:lnTo>
                <a:lnTo>
                  <a:pt x="226519" y="200875"/>
                </a:lnTo>
                <a:lnTo>
                  <a:pt x="225248" y="195364"/>
                </a:lnTo>
                <a:lnTo>
                  <a:pt x="225248" y="183074"/>
                </a:lnTo>
                <a:lnTo>
                  <a:pt x="226519" y="177778"/>
                </a:lnTo>
                <a:lnTo>
                  <a:pt x="248137" y="157647"/>
                </a:lnTo>
                <a:lnTo>
                  <a:pt x="287181" y="157647"/>
                </a:lnTo>
                <a:lnTo>
                  <a:pt x="289030" y="155738"/>
                </a:lnTo>
                <a:lnTo>
                  <a:pt x="284786" y="150230"/>
                </a:lnTo>
                <a:lnTo>
                  <a:pt x="279493" y="145782"/>
                </a:lnTo>
                <a:lnTo>
                  <a:pt x="273352" y="142815"/>
                </a:lnTo>
                <a:lnTo>
                  <a:pt x="267000" y="139844"/>
                </a:lnTo>
                <a:lnTo>
                  <a:pt x="259995" y="138365"/>
                </a:lnTo>
                <a:close/>
              </a:path>
              <a:path w="596900" h="240665">
                <a:moveTo>
                  <a:pt x="275893" y="209134"/>
                </a:moveTo>
                <a:lnTo>
                  <a:pt x="269960" y="216979"/>
                </a:lnTo>
                <a:lnTo>
                  <a:pt x="262544" y="220794"/>
                </a:lnTo>
                <a:lnTo>
                  <a:pt x="287182" y="220794"/>
                </a:lnTo>
                <a:lnTo>
                  <a:pt x="275893" y="209134"/>
                </a:lnTo>
                <a:close/>
              </a:path>
              <a:path w="596900" h="240665">
                <a:moveTo>
                  <a:pt x="287181" y="157647"/>
                </a:moveTo>
                <a:lnTo>
                  <a:pt x="262336" y="157647"/>
                </a:lnTo>
                <a:lnTo>
                  <a:pt x="269960" y="161672"/>
                </a:lnTo>
                <a:lnTo>
                  <a:pt x="275893" y="169299"/>
                </a:lnTo>
                <a:lnTo>
                  <a:pt x="287181" y="157647"/>
                </a:lnTo>
                <a:close/>
              </a:path>
              <a:path w="596900" h="240665">
                <a:moveTo>
                  <a:pt x="356835" y="138365"/>
                </a:moveTo>
                <a:lnTo>
                  <a:pt x="349208" y="138365"/>
                </a:lnTo>
                <a:lnTo>
                  <a:pt x="342445" y="138765"/>
                </a:lnTo>
                <a:lnTo>
                  <a:pt x="307259" y="163155"/>
                </a:lnTo>
                <a:lnTo>
                  <a:pt x="300896" y="189431"/>
                </a:lnTo>
                <a:lnTo>
                  <a:pt x="301293" y="196545"/>
                </a:lnTo>
                <a:lnTo>
                  <a:pt x="324417" y="233931"/>
                </a:lnTo>
                <a:lnTo>
                  <a:pt x="349208" y="240289"/>
                </a:lnTo>
                <a:lnTo>
                  <a:pt x="356835" y="240289"/>
                </a:lnTo>
                <a:lnTo>
                  <a:pt x="385870" y="222703"/>
                </a:lnTo>
                <a:lnTo>
                  <a:pt x="384021" y="220794"/>
                </a:lnTo>
                <a:lnTo>
                  <a:pt x="345186" y="220794"/>
                </a:lnTo>
                <a:lnTo>
                  <a:pt x="340095" y="219524"/>
                </a:lnTo>
                <a:lnTo>
                  <a:pt x="335855" y="216766"/>
                </a:lnTo>
                <a:lnTo>
                  <a:pt x="331412" y="214012"/>
                </a:lnTo>
                <a:lnTo>
                  <a:pt x="328018" y="210412"/>
                </a:lnTo>
                <a:lnTo>
                  <a:pt x="325688" y="205534"/>
                </a:lnTo>
                <a:lnTo>
                  <a:pt x="323355" y="200875"/>
                </a:lnTo>
                <a:lnTo>
                  <a:pt x="322084" y="195364"/>
                </a:lnTo>
                <a:lnTo>
                  <a:pt x="322084" y="183074"/>
                </a:lnTo>
                <a:lnTo>
                  <a:pt x="323355" y="177778"/>
                </a:lnTo>
                <a:lnTo>
                  <a:pt x="344970" y="157647"/>
                </a:lnTo>
                <a:lnTo>
                  <a:pt x="384020" y="157647"/>
                </a:lnTo>
                <a:lnTo>
                  <a:pt x="385870" y="155738"/>
                </a:lnTo>
                <a:lnTo>
                  <a:pt x="381636" y="150230"/>
                </a:lnTo>
                <a:lnTo>
                  <a:pt x="376336" y="145782"/>
                </a:lnTo>
                <a:lnTo>
                  <a:pt x="370192" y="142815"/>
                </a:lnTo>
                <a:lnTo>
                  <a:pt x="363827" y="139844"/>
                </a:lnTo>
                <a:lnTo>
                  <a:pt x="356835" y="138365"/>
                </a:lnTo>
                <a:close/>
              </a:path>
              <a:path w="596900" h="240665">
                <a:moveTo>
                  <a:pt x="372729" y="209134"/>
                </a:moveTo>
                <a:lnTo>
                  <a:pt x="366800" y="216979"/>
                </a:lnTo>
                <a:lnTo>
                  <a:pt x="359376" y="220794"/>
                </a:lnTo>
                <a:lnTo>
                  <a:pt x="384021" y="220794"/>
                </a:lnTo>
                <a:lnTo>
                  <a:pt x="372729" y="209134"/>
                </a:lnTo>
                <a:close/>
              </a:path>
              <a:path w="596900" h="240665">
                <a:moveTo>
                  <a:pt x="384020" y="157647"/>
                </a:moveTo>
                <a:lnTo>
                  <a:pt x="359164" y="157647"/>
                </a:lnTo>
                <a:lnTo>
                  <a:pt x="366800" y="161672"/>
                </a:lnTo>
                <a:lnTo>
                  <a:pt x="372729" y="169299"/>
                </a:lnTo>
                <a:lnTo>
                  <a:pt x="384020" y="157647"/>
                </a:lnTo>
                <a:close/>
              </a:path>
              <a:path w="596900" h="240665">
                <a:moveTo>
                  <a:pt x="425070" y="140058"/>
                </a:moveTo>
                <a:lnTo>
                  <a:pt x="404729" y="140058"/>
                </a:lnTo>
                <a:lnTo>
                  <a:pt x="404729" y="238801"/>
                </a:lnTo>
                <a:lnTo>
                  <a:pt x="424220" y="238801"/>
                </a:lnTo>
                <a:lnTo>
                  <a:pt x="446878" y="204476"/>
                </a:lnTo>
                <a:lnTo>
                  <a:pt x="425070" y="204476"/>
                </a:lnTo>
                <a:lnTo>
                  <a:pt x="425070" y="140058"/>
                </a:lnTo>
                <a:close/>
              </a:path>
              <a:path w="596900" h="240665">
                <a:moveTo>
                  <a:pt x="486731" y="174599"/>
                </a:moveTo>
                <a:lnTo>
                  <a:pt x="466599" y="174599"/>
                </a:lnTo>
                <a:lnTo>
                  <a:pt x="466599" y="238801"/>
                </a:lnTo>
                <a:lnTo>
                  <a:pt x="486731" y="238801"/>
                </a:lnTo>
                <a:lnTo>
                  <a:pt x="486731" y="174599"/>
                </a:lnTo>
                <a:close/>
              </a:path>
              <a:path w="596900" h="240665">
                <a:moveTo>
                  <a:pt x="486731" y="140058"/>
                </a:moveTo>
                <a:lnTo>
                  <a:pt x="467452" y="140058"/>
                </a:lnTo>
                <a:lnTo>
                  <a:pt x="425070" y="204476"/>
                </a:lnTo>
                <a:lnTo>
                  <a:pt x="446878" y="204476"/>
                </a:lnTo>
                <a:lnTo>
                  <a:pt x="466599" y="174599"/>
                </a:lnTo>
                <a:lnTo>
                  <a:pt x="486731" y="174599"/>
                </a:lnTo>
                <a:lnTo>
                  <a:pt x="486731" y="140058"/>
                </a:lnTo>
                <a:close/>
              </a:path>
              <a:path w="596900" h="240665">
                <a:moveTo>
                  <a:pt x="535035" y="140058"/>
                </a:moveTo>
                <a:lnTo>
                  <a:pt x="514487" y="140058"/>
                </a:lnTo>
                <a:lnTo>
                  <a:pt x="514487" y="238801"/>
                </a:lnTo>
                <a:lnTo>
                  <a:pt x="533984" y="238801"/>
                </a:lnTo>
                <a:lnTo>
                  <a:pt x="556642" y="204476"/>
                </a:lnTo>
                <a:lnTo>
                  <a:pt x="535035" y="204476"/>
                </a:lnTo>
                <a:lnTo>
                  <a:pt x="535035" y="140058"/>
                </a:lnTo>
                <a:close/>
              </a:path>
              <a:path w="596900" h="240665">
                <a:moveTo>
                  <a:pt x="596696" y="174599"/>
                </a:moveTo>
                <a:lnTo>
                  <a:pt x="576364" y="174599"/>
                </a:lnTo>
                <a:lnTo>
                  <a:pt x="576364" y="238801"/>
                </a:lnTo>
                <a:lnTo>
                  <a:pt x="596696" y="238801"/>
                </a:lnTo>
                <a:lnTo>
                  <a:pt x="596696" y="174599"/>
                </a:lnTo>
                <a:close/>
              </a:path>
              <a:path w="596900" h="240665">
                <a:moveTo>
                  <a:pt x="596696" y="140058"/>
                </a:moveTo>
                <a:lnTo>
                  <a:pt x="577415" y="140058"/>
                </a:lnTo>
                <a:lnTo>
                  <a:pt x="535035" y="204476"/>
                </a:lnTo>
                <a:lnTo>
                  <a:pt x="556642" y="204476"/>
                </a:lnTo>
                <a:lnTo>
                  <a:pt x="576364" y="174599"/>
                </a:lnTo>
                <a:lnTo>
                  <a:pt x="596696" y="174599"/>
                </a:lnTo>
                <a:lnTo>
                  <a:pt x="596696" y="140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519351" y="963288"/>
            <a:ext cx="581025" cy="236220"/>
          </a:xfrm>
          <a:custGeom>
            <a:avLst/>
            <a:gdLst/>
            <a:ahLst/>
            <a:cxnLst/>
            <a:rect l="l" t="t" r="r" b="b"/>
            <a:pathLst>
              <a:path w="581025" h="236219">
                <a:moveTo>
                  <a:pt x="22207" y="0"/>
                </a:moveTo>
                <a:lnTo>
                  <a:pt x="0" y="0"/>
                </a:lnTo>
                <a:lnTo>
                  <a:pt x="0" y="96263"/>
                </a:lnTo>
                <a:lnTo>
                  <a:pt x="19730" y="96263"/>
                </a:lnTo>
                <a:lnTo>
                  <a:pt x="19730" y="32133"/>
                </a:lnTo>
                <a:lnTo>
                  <a:pt x="39011" y="32133"/>
                </a:lnTo>
                <a:lnTo>
                  <a:pt x="22207" y="0"/>
                </a:lnTo>
                <a:close/>
              </a:path>
              <a:path w="581025" h="236219">
                <a:moveTo>
                  <a:pt x="91720" y="33097"/>
                </a:moveTo>
                <a:lnTo>
                  <a:pt x="71992" y="33097"/>
                </a:lnTo>
                <a:lnTo>
                  <a:pt x="71992" y="96263"/>
                </a:lnTo>
                <a:lnTo>
                  <a:pt x="91720" y="96263"/>
                </a:lnTo>
                <a:lnTo>
                  <a:pt x="91720" y="33097"/>
                </a:lnTo>
                <a:close/>
              </a:path>
              <a:path w="581025" h="236219">
                <a:moveTo>
                  <a:pt x="39011" y="32133"/>
                </a:moveTo>
                <a:lnTo>
                  <a:pt x="20140" y="32133"/>
                </a:lnTo>
                <a:lnTo>
                  <a:pt x="27445" y="47307"/>
                </a:lnTo>
                <a:lnTo>
                  <a:pt x="45791" y="81230"/>
                </a:lnTo>
                <a:lnTo>
                  <a:pt x="64551" y="47166"/>
                </a:lnTo>
                <a:lnTo>
                  <a:pt x="65586" y="45096"/>
                </a:lnTo>
                <a:lnTo>
                  <a:pt x="45791" y="45096"/>
                </a:lnTo>
                <a:lnTo>
                  <a:pt x="39011" y="32133"/>
                </a:lnTo>
                <a:close/>
              </a:path>
              <a:path w="581025" h="236219">
                <a:moveTo>
                  <a:pt x="91720" y="0"/>
                </a:moveTo>
                <a:lnTo>
                  <a:pt x="69378" y="0"/>
                </a:lnTo>
                <a:lnTo>
                  <a:pt x="46065" y="45096"/>
                </a:lnTo>
                <a:lnTo>
                  <a:pt x="65586" y="45096"/>
                </a:lnTo>
                <a:lnTo>
                  <a:pt x="71582" y="33097"/>
                </a:lnTo>
                <a:lnTo>
                  <a:pt x="91720" y="33097"/>
                </a:lnTo>
                <a:lnTo>
                  <a:pt x="91720" y="0"/>
                </a:lnTo>
                <a:close/>
              </a:path>
              <a:path w="581025" h="236219">
                <a:moveTo>
                  <a:pt x="410824" y="161776"/>
                </a:moveTo>
                <a:lnTo>
                  <a:pt x="390822" y="161776"/>
                </a:lnTo>
                <a:lnTo>
                  <a:pt x="390822" y="234179"/>
                </a:lnTo>
                <a:lnTo>
                  <a:pt x="409031" y="234179"/>
                </a:lnTo>
                <a:lnTo>
                  <a:pt x="426522" y="207698"/>
                </a:lnTo>
                <a:lnTo>
                  <a:pt x="409031" y="207698"/>
                </a:lnTo>
                <a:lnTo>
                  <a:pt x="410824" y="190874"/>
                </a:lnTo>
                <a:lnTo>
                  <a:pt x="410824" y="161776"/>
                </a:lnTo>
                <a:close/>
              </a:path>
              <a:path w="581025" h="236219">
                <a:moveTo>
                  <a:pt x="456195" y="188250"/>
                </a:moveTo>
                <a:lnTo>
                  <a:pt x="437993" y="188250"/>
                </a:lnTo>
                <a:lnTo>
                  <a:pt x="436200" y="205077"/>
                </a:lnTo>
                <a:lnTo>
                  <a:pt x="436200" y="234179"/>
                </a:lnTo>
                <a:lnTo>
                  <a:pt x="456195" y="234179"/>
                </a:lnTo>
                <a:lnTo>
                  <a:pt x="456195" y="188250"/>
                </a:lnTo>
                <a:close/>
              </a:path>
              <a:path w="581025" h="236219">
                <a:moveTo>
                  <a:pt x="456195" y="161776"/>
                </a:moveTo>
                <a:lnTo>
                  <a:pt x="437993" y="161776"/>
                </a:lnTo>
                <a:lnTo>
                  <a:pt x="417855" y="192253"/>
                </a:lnTo>
                <a:lnTo>
                  <a:pt x="409441" y="207698"/>
                </a:lnTo>
                <a:lnTo>
                  <a:pt x="426522" y="207698"/>
                </a:lnTo>
                <a:lnTo>
                  <a:pt x="429162" y="203701"/>
                </a:lnTo>
                <a:lnTo>
                  <a:pt x="437579" y="188250"/>
                </a:lnTo>
                <a:lnTo>
                  <a:pt x="456195" y="188250"/>
                </a:lnTo>
                <a:lnTo>
                  <a:pt x="456195" y="161776"/>
                </a:lnTo>
                <a:close/>
              </a:path>
              <a:path w="581025" h="236219">
                <a:moveTo>
                  <a:pt x="326378" y="161776"/>
                </a:moveTo>
                <a:lnTo>
                  <a:pt x="306377" y="161776"/>
                </a:lnTo>
                <a:lnTo>
                  <a:pt x="306377" y="234179"/>
                </a:lnTo>
                <a:lnTo>
                  <a:pt x="324578" y="234179"/>
                </a:lnTo>
                <a:lnTo>
                  <a:pt x="342079" y="207698"/>
                </a:lnTo>
                <a:lnTo>
                  <a:pt x="324578" y="207698"/>
                </a:lnTo>
                <a:lnTo>
                  <a:pt x="326378" y="190874"/>
                </a:lnTo>
                <a:lnTo>
                  <a:pt x="326378" y="161776"/>
                </a:lnTo>
                <a:close/>
              </a:path>
              <a:path w="581025" h="236219">
                <a:moveTo>
                  <a:pt x="371753" y="188250"/>
                </a:moveTo>
                <a:lnTo>
                  <a:pt x="353551" y="188250"/>
                </a:lnTo>
                <a:lnTo>
                  <a:pt x="351751" y="205077"/>
                </a:lnTo>
                <a:lnTo>
                  <a:pt x="351751" y="234179"/>
                </a:lnTo>
                <a:lnTo>
                  <a:pt x="371753" y="234179"/>
                </a:lnTo>
                <a:lnTo>
                  <a:pt x="371753" y="188250"/>
                </a:lnTo>
                <a:close/>
              </a:path>
              <a:path w="581025" h="236219">
                <a:moveTo>
                  <a:pt x="371753" y="161776"/>
                </a:moveTo>
                <a:lnTo>
                  <a:pt x="353551" y="161776"/>
                </a:lnTo>
                <a:lnTo>
                  <a:pt x="333409" y="192253"/>
                </a:lnTo>
                <a:lnTo>
                  <a:pt x="325000" y="207698"/>
                </a:lnTo>
                <a:lnTo>
                  <a:pt x="342079" y="207698"/>
                </a:lnTo>
                <a:lnTo>
                  <a:pt x="344721" y="203701"/>
                </a:lnTo>
                <a:lnTo>
                  <a:pt x="353131" y="188250"/>
                </a:lnTo>
                <a:lnTo>
                  <a:pt x="371753" y="188250"/>
                </a:lnTo>
                <a:lnTo>
                  <a:pt x="371753" y="161776"/>
                </a:lnTo>
                <a:close/>
              </a:path>
              <a:path w="581025" h="236219">
                <a:moveTo>
                  <a:pt x="271724" y="160120"/>
                </a:moveTo>
                <a:lnTo>
                  <a:pt x="258940" y="160120"/>
                </a:lnTo>
                <a:lnTo>
                  <a:pt x="254115" y="160991"/>
                </a:lnTo>
                <a:lnTo>
                  <a:pt x="230586" y="192112"/>
                </a:lnTo>
                <a:lnTo>
                  <a:pt x="230586" y="203701"/>
                </a:lnTo>
                <a:lnTo>
                  <a:pt x="254115" y="234960"/>
                </a:lnTo>
                <a:lnTo>
                  <a:pt x="258940" y="235831"/>
                </a:lnTo>
                <a:lnTo>
                  <a:pt x="271539" y="235831"/>
                </a:lnTo>
                <a:lnTo>
                  <a:pt x="277609" y="234226"/>
                </a:lnTo>
                <a:lnTo>
                  <a:pt x="282573" y="231007"/>
                </a:lnTo>
                <a:lnTo>
                  <a:pt x="287628" y="227789"/>
                </a:lnTo>
                <a:lnTo>
                  <a:pt x="291358" y="222731"/>
                </a:lnTo>
                <a:lnTo>
                  <a:pt x="292408" y="219697"/>
                </a:lnTo>
                <a:lnTo>
                  <a:pt x="260229" y="219697"/>
                </a:lnTo>
                <a:lnTo>
                  <a:pt x="257103" y="218365"/>
                </a:lnTo>
                <a:lnTo>
                  <a:pt x="252881" y="213033"/>
                </a:lnTo>
                <a:lnTo>
                  <a:pt x="251819" y="209400"/>
                </a:lnTo>
                <a:lnTo>
                  <a:pt x="251819" y="186691"/>
                </a:lnTo>
                <a:lnTo>
                  <a:pt x="252881" y="183059"/>
                </a:lnTo>
                <a:lnTo>
                  <a:pt x="254990" y="180392"/>
                </a:lnTo>
                <a:lnTo>
                  <a:pt x="257103" y="177634"/>
                </a:lnTo>
                <a:lnTo>
                  <a:pt x="260229" y="176255"/>
                </a:lnTo>
                <a:lnTo>
                  <a:pt x="292361" y="176255"/>
                </a:lnTo>
                <a:lnTo>
                  <a:pt x="291224" y="173037"/>
                </a:lnTo>
                <a:lnTo>
                  <a:pt x="287675" y="168396"/>
                </a:lnTo>
                <a:lnTo>
                  <a:pt x="282710" y="165084"/>
                </a:lnTo>
                <a:lnTo>
                  <a:pt x="277836" y="161776"/>
                </a:lnTo>
                <a:lnTo>
                  <a:pt x="271724" y="160120"/>
                </a:lnTo>
                <a:close/>
              </a:path>
              <a:path w="581025" h="236219">
                <a:moveTo>
                  <a:pt x="277883" y="208940"/>
                </a:moveTo>
                <a:lnTo>
                  <a:pt x="276879" y="212158"/>
                </a:lnTo>
                <a:lnTo>
                  <a:pt x="275269" y="214778"/>
                </a:lnTo>
                <a:lnTo>
                  <a:pt x="270945" y="218732"/>
                </a:lnTo>
                <a:lnTo>
                  <a:pt x="268044" y="219697"/>
                </a:lnTo>
                <a:lnTo>
                  <a:pt x="292408" y="219697"/>
                </a:lnTo>
                <a:lnTo>
                  <a:pt x="293744" y="215833"/>
                </a:lnTo>
                <a:lnTo>
                  <a:pt x="277883" y="208940"/>
                </a:lnTo>
                <a:close/>
              </a:path>
              <a:path w="581025" h="236219">
                <a:moveTo>
                  <a:pt x="292361" y="176255"/>
                </a:moveTo>
                <a:lnTo>
                  <a:pt x="267954" y="176255"/>
                </a:lnTo>
                <a:lnTo>
                  <a:pt x="270762" y="177220"/>
                </a:lnTo>
                <a:lnTo>
                  <a:pt x="274805" y="181082"/>
                </a:lnTo>
                <a:lnTo>
                  <a:pt x="276137" y="183426"/>
                </a:lnTo>
                <a:lnTo>
                  <a:pt x="276788" y="186184"/>
                </a:lnTo>
                <a:lnTo>
                  <a:pt x="293334" y="179012"/>
                </a:lnTo>
                <a:lnTo>
                  <a:pt x="292361" y="176255"/>
                </a:lnTo>
                <a:close/>
              </a:path>
              <a:path w="581025" h="236219">
                <a:moveTo>
                  <a:pt x="201156" y="160120"/>
                </a:moveTo>
                <a:lnTo>
                  <a:pt x="188376" y="160120"/>
                </a:lnTo>
                <a:lnTo>
                  <a:pt x="183549" y="160991"/>
                </a:lnTo>
                <a:lnTo>
                  <a:pt x="160008" y="192112"/>
                </a:lnTo>
                <a:lnTo>
                  <a:pt x="160008" y="203701"/>
                </a:lnTo>
                <a:lnTo>
                  <a:pt x="183549" y="234960"/>
                </a:lnTo>
                <a:lnTo>
                  <a:pt x="188376" y="235831"/>
                </a:lnTo>
                <a:lnTo>
                  <a:pt x="200962" y="235831"/>
                </a:lnTo>
                <a:lnTo>
                  <a:pt x="207035" y="234226"/>
                </a:lnTo>
                <a:lnTo>
                  <a:pt x="211999" y="231007"/>
                </a:lnTo>
                <a:lnTo>
                  <a:pt x="217054" y="227789"/>
                </a:lnTo>
                <a:lnTo>
                  <a:pt x="220784" y="222731"/>
                </a:lnTo>
                <a:lnTo>
                  <a:pt x="221834" y="219697"/>
                </a:lnTo>
                <a:lnTo>
                  <a:pt x="189654" y="219697"/>
                </a:lnTo>
                <a:lnTo>
                  <a:pt x="186529" y="218365"/>
                </a:lnTo>
                <a:lnTo>
                  <a:pt x="182307" y="213033"/>
                </a:lnTo>
                <a:lnTo>
                  <a:pt x="181245" y="209400"/>
                </a:lnTo>
                <a:lnTo>
                  <a:pt x="181245" y="186691"/>
                </a:lnTo>
                <a:lnTo>
                  <a:pt x="182307" y="183059"/>
                </a:lnTo>
                <a:lnTo>
                  <a:pt x="184416" y="180392"/>
                </a:lnTo>
                <a:lnTo>
                  <a:pt x="186529" y="177634"/>
                </a:lnTo>
                <a:lnTo>
                  <a:pt x="189654" y="176255"/>
                </a:lnTo>
                <a:lnTo>
                  <a:pt x="221785" y="176255"/>
                </a:lnTo>
                <a:lnTo>
                  <a:pt x="220647" y="173037"/>
                </a:lnTo>
                <a:lnTo>
                  <a:pt x="217107" y="168396"/>
                </a:lnTo>
                <a:lnTo>
                  <a:pt x="212133" y="165084"/>
                </a:lnTo>
                <a:lnTo>
                  <a:pt x="207262" y="161776"/>
                </a:lnTo>
                <a:lnTo>
                  <a:pt x="201156" y="160120"/>
                </a:lnTo>
                <a:close/>
              </a:path>
              <a:path w="581025" h="236219">
                <a:moveTo>
                  <a:pt x="207308" y="208940"/>
                </a:moveTo>
                <a:lnTo>
                  <a:pt x="206301" y="212158"/>
                </a:lnTo>
                <a:lnTo>
                  <a:pt x="204694" y="214778"/>
                </a:lnTo>
                <a:lnTo>
                  <a:pt x="200367" y="218732"/>
                </a:lnTo>
                <a:lnTo>
                  <a:pt x="197473" y="219697"/>
                </a:lnTo>
                <a:lnTo>
                  <a:pt x="221834" y="219697"/>
                </a:lnTo>
                <a:lnTo>
                  <a:pt x="223170" y="215833"/>
                </a:lnTo>
                <a:lnTo>
                  <a:pt x="207308" y="208940"/>
                </a:lnTo>
                <a:close/>
              </a:path>
              <a:path w="581025" h="236219">
                <a:moveTo>
                  <a:pt x="221785" y="176255"/>
                </a:moveTo>
                <a:lnTo>
                  <a:pt x="197379" y="176255"/>
                </a:lnTo>
                <a:lnTo>
                  <a:pt x="200188" y="177220"/>
                </a:lnTo>
                <a:lnTo>
                  <a:pt x="204227" y="181082"/>
                </a:lnTo>
                <a:lnTo>
                  <a:pt x="205563" y="183426"/>
                </a:lnTo>
                <a:lnTo>
                  <a:pt x="206211" y="186184"/>
                </a:lnTo>
                <a:lnTo>
                  <a:pt x="222760" y="179012"/>
                </a:lnTo>
                <a:lnTo>
                  <a:pt x="221785" y="176255"/>
                </a:lnTo>
                <a:close/>
              </a:path>
              <a:path w="581025" h="236219">
                <a:moveTo>
                  <a:pt x="121423" y="160120"/>
                </a:moveTo>
                <a:lnTo>
                  <a:pt x="110752" y="160120"/>
                </a:lnTo>
                <a:lnTo>
                  <a:pt x="105972" y="160991"/>
                </a:lnTo>
                <a:lnTo>
                  <a:pt x="82158" y="192112"/>
                </a:lnTo>
                <a:lnTo>
                  <a:pt x="82158" y="203701"/>
                </a:lnTo>
                <a:lnTo>
                  <a:pt x="105972" y="234960"/>
                </a:lnTo>
                <a:lnTo>
                  <a:pt x="110752" y="235831"/>
                </a:lnTo>
                <a:lnTo>
                  <a:pt x="121423" y="235831"/>
                </a:lnTo>
                <a:lnTo>
                  <a:pt x="126157" y="234960"/>
                </a:lnTo>
                <a:lnTo>
                  <a:pt x="134520" y="231465"/>
                </a:lnTo>
                <a:lnTo>
                  <a:pt x="138059" y="228941"/>
                </a:lnTo>
                <a:lnTo>
                  <a:pt x="140914" y="225625"/>
                </a:lnTo>
                <a:lnTo>
                  <a:pt x="143855" y="222321"/>
                </a:lnTo>
                <a:lnTo>
                  <a:pt x="145330" y="219697"/>
                </a:lnTo>
                <a:lnTo>
                  <a:pt x="112041" y="219697"/>
                </a:lnTo>
                <a:lnTo>
                  <a:pt x="108913" y="218457"/>
                </a:lnTo>
                <a:lnTo>
                  <a:pt x="104500" y="213490"/>
                </a:lnTo>
                <a:lnTo>
                  <a:pt x="103402" y="209951"/>
                </a:lnTo>
                <a:lnTo>
                  <a:pt x="103402" y="186004"/>
                </a:lnTo>
                <a:lnTo>
                  <a:pt x="104500" y="182462"/>
                </a:lnTo>
                <a:lnTo>
                  <a:pt x="108913" y="177497"/>
                </a:lnTo>
                <a:lnTo>
                  <a:pt x="112041" y="176255"/>
                </a:lnTo>
                <a:lnTo>
                  <a:pt x="145398" y="176255"/>
                </a:lnTo>
                <a:lnTo>
                  <a:pt x="143855" y="173544"/>
                </a:lnTo>
                <a:lnTo>
                  <a:pt x="140914" y="170322"/>
                </a:lnTo>
                <a:lnTo>
                  <a:pt x="138059" y="167013"/>
                </a:lnTo>
                <a:lnTo>
                  <a:pt x="134520" y="164486"/>
                </a:lnTo>
                <a:lnTo>
                  <a:pt x="126157" y="160991"/>
                </a:lnTo>
                <a:lnTo>
                  <a:pt x="121423" y="160120"/>
                </a:lnTo>
                <a:close/>
              </a:path>
              <a:path w="581025" h="236219">
                <a:moveTo>
                  <a:pt x="145398" y="176255"/>
                </a:moveTo>
                <a:lnTo>
                  <a:pt x="120134" y="176255"/>
                </a:lnTo>
                <a:lnTo>
                  <a:pt x="123259" y="177497"/>
                </a:lnTo>
                <a:lnTo>
                  <a:pt x="127676" y="182462"/>
                </a:lnTo>
                <a:lnTo>
                  <a:pt x="128781" y="186004"/>
                </a:lnTo>
                <a:lnTo>
                  <a:pt x="128781" y="209951"/>
                </a:lnTo>
                <a:lnTo>
                  <a:pt x="127676" y="213490"/>
                </a:lnTo>
                <a:lnTo>
                  <a:pt x="123259" y="218457"/>
                </a:lnTo>
                <a:lnTo>
                  <a:pt x="120134" y="219697"/>
                </a:lnTo>
                <a:lnTo>
                  <a:pt x="145330" y="219697"/>
                </a:lnTo>
                <a:lnTo>
                  <a:pt x="146105" y="218318"/>
                </a:lnTo>
                <a:lnTo>
                  <a:pt x="149230" y="208940"/>
                </a:lnTo>
                <a:lnTo>
                  <a:pt x="150018" y="203701"/>
                </a:lnTo>
                <a:lnTo>
                  <a:pt x="150018" y="192112"/>
                </a:lnTo>
                <a:lnTo>
                  <a:pt x="149230" y="186871"/>
                </a:lnTo>
                <a:lnTo>
                  <a:pt x="146105" y="177497"/>
                </a:lnTo>
                <a:lnTo>
                  <a:pt x="145398" y="176255"/>
                </a:lnTo>
                <a:close/>
              </a:path>
              <a:path w="581025" h="236219">
                <a:moveTo>
                  <a:pt x="50025" y="137915"/>
                </a:moveTo>
                <a:lnTo>
                  <a:pt x="0" y="137915"/>
                </a:lnTo>
                <a:lnTo>
                  <a:pt x="0" y="234179"/>
                </a:lnTo>
                <a:lnTo>
                  <a:pt x="20962" y="234179"/>
                </a:lnTo>
                <a:lnTo>
                  <a:pt x="20962" y="199425"/>
                </a:lnTo>
                <a:lnTo>
                  <a:pt x="50025" y="199425"/>
                </a:lnTo>
                <a:lnTo>
                  <a:pt x="66753" y="190874"/>
                </a:lnTo>
                <a:lnTo>
                  <a:pt x="69331" y="188207"/>
                </a:lnTo>
                <a:lnTo>
                  <a:pt x="71304" y="184989"/>
                </a:lnTo>
                <a:lnTo>
                  <a:pt x="72685" y="181220"/>
                </a:lnTo>
                <a:lnTo>
                  <a:pt x="20962" y="181220"/>
                </a:lnTo>
                <a:lnTo>
                  <a:pt x="20962" y="156121"/>
                </a:lnTo>
                <a:lnTo>
                  <a:pt x="72638" y="156121"/>
                </a:lnTo>
                <a:lnTo>
                  <a:pt x="71304" y="152394"/>
                </a:lnTo>
                <a:lnTo>
                  <a:pt x="69331" y="149133"/>
                </a:lnTo>
                <a:lnTo>
                  <a:pt x="66753" y="146465"/>
                </a:lnTo>
                <a:lnTo>
                  <a:pt x="64267" y="143798"/>
                </a:lnTo>
                <a:lnTo>
                  <a:pt x="61239" y="141732"/>
                </a:lnTo>
                <a:lnTo>
                  <a:pt x="57646" y="140258"/>
                </a:lnTo>
                <a:lnTo>
                  <a:pt x="54063" y="138692"/>
                </a:lnTo>
                <a:lnTo>
                  <a:pt x="50025" y="137915"/>
                </a:lnTo>
                <a:close/>
              </a:path>
              <a:path w="581025" h="236219">
                <a:moveTo>
                  <a:pt x="72638" y="156121"/>
                </a:moveTo>
                <a:lnTo>
                  <a:pt x="46158" y="156121"/>
                </a:lnTo>
                <a:lnTo>
                  <a:pt x="48599" y="156949"/>
                </a:lnTo>
                <a:lnTo>
                  <a:pt x="50341" y="158601"/>
                </a:lnTo>
                <a:lnTo>
                  <a:pt x="52181" y="160163"/>
                </a:lnTo>
                <a:lnTo>
                  <a:pt x="53096" y="162510"/>
                </a:lnTo>
                <a:lnTo>
                  <a:pt x="53096" y="174829"/>
                </a:lnTo>
                <a:lnTo>
                  <a:pt x="52181" y="177220"/>
                </a:lnTo>
                <a:lnTo>
                  <a:pt x="48599" y="180439"/>
                </a:lnTo>
                <a:lnTo>
                  <a:pt x="46158" y="181220"/>
                </a:lnTo>
                <a:lnTo>
                  <a:pt x="72685" y="181220"/>
                </a:lnTo>
                <a:lnTo>
                  <a:pt x="74066" y="177450"/>
                </a:lnTo>
                <a:lnTo>
                  <a:pt x="74753" y="173267"/>
                </a:lnTo>
                <a:lnTo>
                  <a:pt x="74753" y="164162"/>
                </a:lnTo>
                <a:lnTo>
                  <a:pt x="74066" y="160026"/>
                </a:lnTo>
                <a:lnTo>
                  <a:pt x="72638" y="156121"/>
                </a:lnTo>
                <a:close/>
              </a:path>
              <a:path w="581025" h="236219">
                <a:moveTo>
                  <a:pt x="442809" y="23860"/>
                </a:moveTo>
                <a:lnTo>
                  <a:pt x="422541" y="23860"/>
                </a:lnTo>
                <a:lnTo>
                  <a:pt x="447922" y="99985"/>
                </a:lnTo>
                <a:lnTo>
                  <a:pt x="445434" y="107988"/>
                </a:lnTo>
                <a:lnTo>
                  <a:pt x="431787" y="107988"/>
                </a:lnTo>
                <a:lnTo>
                  <a:pt x="431787" y="123846"/>
                </a:lnTo>
                <a:lnTo>
                  <a:pt x="450715" y="123846"/>
                </a:lnTo>
                <a:lnTo>
                  <a:pt x="455500" y="122514"/>
                </a:lnTo>
                <a:lnTo>
                  <a:pt x="458809" y="119847"/>
                </a:lnTo>
                <a:lnTo>
                  <a:pt x="462217" y="117182"/>
                </a:lnTo>
                <a:lnTo>
                  <a:pt x="464835" y="113042"/>
                </a:lnTo>
                <a:lnTo>
                  <a:pt x="466670" y="107434"/>
                </a:lnTo>
                <a:lnTo>
                  <a:pt x="476279" y="78613"/>
                </a:lnTo>
                <a:lnTo>
                  <a:pt x="458671" y="78613"/>
                </a:lnTo>
                <a:lnTo>
                  <a:pt x="453433" y="57650"/>
                </a:lnTo>
                <a:lnTo>
                  <a:pt x="442809" y="23860"/>
                </a:lnTo>
                <a:close/>
              </a:path>
              <a:path w="581025" h="236219">
                <a:moveTo>
                  <a:pt x="580697" y="80404"/>
                </a:moveTo>
                <a:lnTo>
                  <a:pt x="493401" y="80404"/>
                </a:lnTo>
                <a:lnTo>
                  <a:pt x="493401" y="115573"/>
                </a:lnTo>
                <a:lnTo>
                  <a:pt x="511876" y="115573"/>
                </a:lnTo>
                <a:lnTo>
                  <a:pt x="511876" y="96263"/>
                </a:lnTo>
                <a:lnTo>
                  <a:pt x="580697" y="96263"/>
                </a:lnTo>
                <a:lnTo>
                  <a:pt x="580697" y="80404"/>
                </a:lnTo>
                <a:close/>
              </a:path>
              <a:path w="581025" h="236219">
                <a:moveTo>
                  <a:pt x="580697" y="96263"/>
                </a:moveTo>
                <a:lnTo>
                  <a:pt x="562222" y="96263"/>
                </a:lnTo>
                <a:lnTo>
                  <a:pt x="562222" y="115573"/>
                </a:lnTo>
                <a:lnTo>
                  <a:pt x="580697" y="115573"/>
                </a:lnTo>
                <a:lnTo>
                  <a:pt x="580697" y="96263"/>
                </a:lnTo>
                <a:close/>
              </a:path>
              <a:path w="581025" h="236219">
                <a:moveTo>
                  <a:pt x="568284" y="23860"/>
                </a:moveTo>
                <a:lnTo>
                  <a:pt x="510082" y="23860"/>
                </a:lnTo>
                <a:lnTo>
                  <a:pt x="510082" y="49099"/>
                </a:lnTo>
                <a:lnTo>
                  <a:pt x="509950" y="53279"/>
                </a:lnTo>
                <a:lnTo>
                  <a:pt x="509399" y="60634"/>
                </a:lnTo>
                <a:lnTo>
                  <a:pt x="508934" y="63945"/>
                </a:lnTo>
                <a:lnTo>
                  <a:pt x="508294" y="66887"/>
                </a:lnTo>
                <a:lnTo>
                  <a:pt x="507743" y="69738"/>
                </a:lnTo>
                <a:lnTo>
                  <a:pt x="507005" y="72265"/>
                </a:lnTo>
                <a:lnTo>
                  <a:pt x="505165" y="76680"/>
                </a:lnTo>
                <a:lnTo>
                  <a:pt x="504107" y="78656"/>
                </a:lnTo>
                <a:lnTo>
                  <a:pt x="502908" y="80404"/>
                </a:lnTo>
                <a:lnTo>
                  <a:pt x="524292" y="80404"/>
                </a:lnTo>
                <a:lnTo>
                  <a:pt x="525764" y="77828"/>
                </a:lnTo>
                <a:lnTo>
                  <a:pt x="527006" y="73874"/>
                </a:lnTo>
                <a:lnTo>
                  <a:pt x="528011" y="68543"/>
                </a:lnTo>
                <a:lnTo>
                  <a:pt x="529120" y="63117"/>
                </a:lnTo>
                <a:lnTo>
                  <a:pt x="529667" y="55443"/>
                </a:lnTo>
                <a:lnTo>
                  <a:pt x="529667" y="39721"/>
                </a:lnTo>
                <a:lnTo>
                  <a:pt x="568284" y="39721"/>
                </a:lnTo>
                <a:lnTo>
                  <a:pt x="568284" y="23860"/>
                </a:lnTo>
                <a:close/>
              </a:path>
              <a:path w="581025" h="236219">
                <a:moveTo>
                  <a:pt x="568284" y="39721"/>
                </a:moveTo>
                <a:lnTo>
                  <a:pt x="547876" y="39721"/>
                </a:lnTo>
                <a:lnTo>
                  <a:pt x="547876" y="80404"/>
                </a:lnTo>
                <a:lnTo>
                  <a:pt x="568284" y="80404"/>
                </a:lnTo>
                <a:lnTo>
                  <a:pt x="568284" y="39721"/>
                </a:lnTo>
                <a:close/>
              </a:path>
              <a:path w="581025" h="236219">
                <a:moveTo>
                  <a:pt x="494535" y="23860"/>
                </a:moveTo>
                <a:lnTo>
                  <a:pt x="475501" y="23860"/>
                </a:lnTo>
                <a:lnTo>
                  <a:pt x="464882" y="57650"/>
                </a:lnTo>
                <a:lnTo>
                  <a:pt x="459503" y="78613"/>
                </a:lnTo>
                <a:lnTo>
                  <a:pt x="476279" y="78613"/>
                </a:lnTo>
                <a:lnTo>
                  <a:pt x="494535" y="23860"/>
                </a:lnTo>
                <a:close/>
              </a:path>
              <a:path w="581025" h="236219">
                <a:moveTo>
                  <a:pt x="369082" y="23860"/>
                </a:moveTo>
                <a:lnTo>
                  <a:pt x="348669" y="23860"/>
                </a:lnTo>
                <a:lnTo>
                  <a:pt x="348669" y="123846"/>
                </a:lnTo>
                <a:lnTo>
                  <a:pt x="369082" y="123846"/>
                </a:lnTo>
                <a:lnTo>
                  <a:pt x="369082" y="84127"/>
                </a:lnTo>
                <a:lnTo>
                  <a:pt x="412378" y="84127"/>
                </a:lnTo>
                <a:lnTo>
                  <a:pt x="413114" y="82827"/>
                </a:lnTo>
                <a:lnTo>
                  <a:pt x="413606" y="81370"/>
                </a:lnTo>
                <a:lnTo>
                  <a:pt x="378597" y="81370"/>
                </a:lnTo>
                <a:lnTo>
                  <a:pt x="375382" y="80451"/>
                </a:lnTo>
                <a:lnTo>
                  <a:pt x="372804" y="78613"/>
                </a:lnTo>
                <a:lnTo>
                  <a:pt x="370324" y="76680"/>
                </a:lnTo>
                <a:lnTo>
                  <a:pt x="369082" y="74058"/>
                </a:lnTo>
                <a:lnTo>
                  <a:pt x="369082" y="46061"/>
                </a:lnTo>
                <a:lnTo>
                  <a:pt x="370324" y="43487"/>
                </a:lnTo>
                <a:lnTo>
                  <a:pt x="375382" y="39721"/>
                </a:lnTo>
                <a:lnTo>
                  <a:pt x="378597" y="38754"/>
                </a:lnTo>
                <a:lnTo>
                  <a:pt x="413630" y="38754"/>
                </a:lnTo>
                <a:lnTo>
                  <a:pt x="413114" y="37234"/>
                </a:lnTo>
                <a:lnTo>
                  <a:pt x="412405" y="35995"/>
                </a:lnTo>
                <a:lnTo>
                  <a:pt x="369082" y="35995"/>
                </a:lnTo>
                <a:lnTo>
                  <a:pt x="369082" y="23860"/>
                </a:lnTo>
                <a:close/>
              </a:path>
              <a:path w="581025" h="236219">
                <a:moveTo>
                  <a:pt x="412378" y="84127"/>
                </a:moveTo>
                <a:lnTo>
                  <a:pt x="369769" y="84127"/>
                </a:lnTo>
                <a:lnTo>
                  <a:pt x="370324" y="86057"/>
                </a:lnTo>
                <a:lnTo>
                  <a:pt x="382456" y="96814"/>
                </a:lnTo>
                <a:lnTo>
                  <a:pt x="384580" y="97548"/>
                </a:lnTo>
                <a:lnTo>
                  <a:pt x="386826" y="97919"/>
                </a:lnTo>
                <a:lnTo>
                  <a:pt x="398407" y="97919"/>
                </a:lnTo>
                <a:lnTo>
                  <a:pt x="405359" y="94701"/>
                </a:lnTo>
                <a:lnTo>
                  <a:pt x="410036" y="88267"/>
                </a:lnTo>
                <a:lnTo>
                  <a:pt x="412378" y="84127"/>
                </a:lnTo>
                <a:close/>
              </a:path>
              <a:path w="581025" h="236219">
                <a:moveTo>
                  <a:pt x="413630" y="38754"/>
                </a:moveTo>
                <a:lnTo>
                  <a:pt x="386322" y="38754"/>
                </a:lnTo>
                <a:lnTo>
                  <a:pt x="389493" y="40131"/>
                </a:lnTo>
                <a:lnTo>
                  <a:pt x="391971" y="42890"/>
                </a:lnTo>
                <a:lnTo>
                  <a:pt x="394548" y="45557"/>
                </a:lnTo>
                <a:lnTo>
                  <a:pt x="395837" y="49189"/>
                </a:lnTo>
                <a:lnTo>
                  <a:pt x="395837" y="70933"/>
                </a:lnTo>
                <a:lnTo>
                  <a:pt x="394548" y="74612"/>
                </a:lnTo>
                <a:lnTo>
                  <a:pt x="389493" y="80034"/>
                </a:lnTo>
                <a:lnTo>
                  <a:pt x="386322" y="81370"/>
                </a:lnTo>
                <a:lnTo>
                  <a:pt x="413606" y="81370"/>
                </a:lnTo>
                <a:lnTo>
                  <a:pt x="415315" y="76301"/>
                </a:lnTo>
                <a:lnTo>
                  <a:pt x="416636" y="68690"/>
                </a:lnTo>
                <a:lnTo>
                  <a:pt x="417076" y="59993"/>
                </a:lnTo>
                <a:lnTo>
                  <a:pt x="416636" y="51303"/>
                </a:lnTo>
                <a:lnTo>
                  <a:pt x="415315" y="43717"/>
                </a:lnTo>
                <a:lnTo>
                  <a:pt x="413630" y="38754"/>
                </a:lnTo>
                <a:close/>
              </a:path>
              <a:path w="581025" h="236219">
                <a:moveTo>
                  <a:pt x="398407" y="22204"/>
                </a:moveTo>
                <a:lnTo>
                  <a:pt x="384533" y="22204"/>
                </a:lnTo>
                <a:lnTo>
                  <a:pt x="380347" y="23492"/>
                </a:lnTo>
                <a:lnTo>
                  <a:pt x="376670" y="26066"/>
                </a:lnTo>
                <a:lnTo>
                  <a:pt x="373075" y="28641"/>
                </a:lnTo>
                <a:lnTo>
                  <a:pt x="370781" y="31949"/>
                </a:lnTo>
                <a:lnTo>
                  <a:pt x="369769" y="35995"/>
                </a:lnTo>
                <a:lnTo>
                  <a:pt x="412405" y="35995"/>
                </a:lnTo>
                <a:lnTo>
                  <a:pt x="410036" y="31855"/>
                </a:lnTo>
                <a:lnTo>
                  <a:pt x="405359" y="25419"/>
                </a:lnTo>
                <a:lnTo>
                  <a:pt x="398407" y="22204"/>
                </a:lnTo>
                <a:close/>
              </a:path>
              <a:path w="581025" h="236219">
                <a:moveTo>
                  <a:pt x="315409" y="39721"/>
                </a:moveTo>
                <a:lnTo>
                  <a:pt x="294998" y="39721"/>
                </a:lnTo>
                <a:lnTo>
                  <a:pt x="294998" y="96263"/>
                </a:lnTo>
                <a:lnTo>
                  <a:pt x="315409" y="96263"/>
                </a:lnTo>
                <a:lnTo>
                  <a:pt x="315409" y="39721"/>
                </a:lnTo>
                <a:close/>
              </a:path>
              <a:path w="581025" h="236219">
                <a:moveTo>
                  <a:pt x="336372" y="23860"/>
                </a:moveTo>
                <a:lnTo>
                  <a:pt x="274035" y="23860"/>
                </a:lnTo>
                <a:lnTo>
                  <a:pt x="274035" y="39721"/>
                </a:lnTo>
                <a:lnTo>
                  <a:pt x="336372" y="39721"/>
                </a:lnTo>
                <a:lnTo>
                  <a:pt x="336372" y="23860"/>
                </a:lnTo>
                <a:close/>
              </a:path>
              <a:path w="581025" h="236219">
                <a:moveTo>
                  <a:pt x="216755" y="23860"/>
                </a:moveTo>
                <a:lnTo>
                  <a:pt x="196347" y="23860"/>
                </a:lnTo>
                <a:lnTo>
                  <a:pt x="196347" y="96263"/>
                </a:lnTo>
                <a:lnTo>
                  <a:pt x="216755" y="96263"/>
                </a:lnTo>
                <a:lnTo>
                  <a:pt x="216755" y="67438"/>
                </a:lnTo>
                <a:lnTo>
                  <a:pt x="261712" y="67438"/>
                </a:lnTo>
                <a:lnTo>
                  <a:pt x="261712" y="51579"/>
                </a:lnTo>
                <a:lnTo>
                  <a:pt x="216755" y="51579"/>
                </a:lnTo>
                <a:lnTo>
                  <a:pt x="216755" y="23860"/>
                </a:lnTo>
                <a:close/>
              </a:path>
              <a:path w="581025" h="236219">
                <a:moveTo>
                  <a:pt x="261712" y="67438"/>
                </a:moveTo>
                <a:lnTo>
                  <a:pt x="241307" y="67438"/>
                </a:lnTo>
                <a:lnTo>
                  <a:pt x="241307" y="96263"/>
                </a:lnTo>
                <a:lnTo>
                  <a:pt x="261712" y="96263"/>
                </a:lnTo>
                <a:lnTo>
                  <a:pt x="261712" y="67438"/>
                </a:lnTo>
                <a:close/>
              </a:path>
              <a:path w="581025" h="236219">
                <a:moveTo>
                  <a:pt x="261712" y="23860"/>
                </a:moveTo>
                <a:lnTo>
                  <a:pt x="241307" y="23860"/>
                </a:lnTo>
                <a:lnTo>
                  <a:pt x="241307" y="51579"/>
                </a:lnTo>
                <a:lnTo>
                  <a:pt x="261712" y="51579"/>
                </a:lnTo>
                <a:lnTo>
                  <a:pt x="261712" y="23860"/>
                </a:lnTo>
                <a:close/>
              </a:path>
              <a:path w="581025" h="236219">
                <a:moveTo>
                  <a:pt x="131899" y="23860"/>
                </a:moveTo>
                <a:lnTo>
                  <a:pt x="111898" y="23860"/>
                </a:lnTo>
                <a:lnTo>
                  <a:pt x="111898" y="96263"/>
                </a:lnTo>
                <a:lnTo>
                  <a:pt x="130106" y="96263"/>
                </a:lnTo>
                <a:lnTo>
                  <a:pt x="147593" y="69785"/>
                </a:lnTo>
                <a:lnTo>
                  <a:pt x="130106" y="69785"/>
                </a:lnTo>
                <a:lnTo>
                  <a:pt x="131899" y="52959"/>
                </a:lnTo>
                <a:lnTo>
                  <a:pt x="131899" y="23860"/>
                </a:lnTo>
                <a:close/>
              </a:path>
              <a:path w="581025" h="236219">
                <a:moveTo>
                  <a:pt x="177266" y="50337"/>
                </a:moveTo>
                <a:lnTo>
                  <a:pt x="159064" y="50337"/>
                </a:lnTo>
                <a:lnTo>
                  <a:pt x="157276" y="67165"/>
                </a:lnTo>
                <a:lnTo>
                  <a:pt x="157276" y="96263"/>
                </a:lnTo>
                <a:lnTo>
                  <a:pt x="177266" y="96263"/>
                </a:lnTo>
                <a:lnTo>
                  <a:pt x="177266" y="50337"/>
                </a:lnTo>
                <a:close/>
              </a:path>
              <a:path w="581025" h="236219">
                <a:moveTo>
                  <a:pt x="177266" y="23860"/>
                </a:moveTo>
                <a:lnTo>
                  <a:pt x="159064" y="23860"/>
                </a:lnTo>
                <a:lnTo>
                  <a:pt x="138930" y="54338"/>
                </a:lnTo>
                <a:lnTo>
                  <a:pt x="130517" y="69785"/>
                </a:lnTo>
                <a:lnTo>
                  <a:pt x="147593" y="69785"/>
                </a:lnTo>
                <a:lnTo>
                  <a:pt x="150234" y="65786"/>
                </a:lnTo>
                <a:lnTo>
                  <a:pt x="158648" y="50337"/>
                </a:lnTo>
                <a:lnTo>
                  <a:pt x="177266" y="50337"/>
                </a:lnTo>
                <a:lnTo>
                  <a:pt x="177266" y="238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2130" y="1131461"/>
            <a:ext cx="200962" cy="178308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1093024" y="1070387"/>
            <a:ext cx="263525" cy="226695"/>
          </a:xfrm>
          <a:custGeom>
            <a:avLst/>
            <a:gdLst/>
            <a:ahLst/>
            <a:cxnLst/>
            <a:rect l="l" t="t" r="r" b="b"/>
            <a:pathLst>
              <a:path w="263525" h="226694">
                <a:moveTo>
                  <a:pt x="226574" y="0"/>
                </a:moveTo>
                <a:lnTo>
                  <a:pt x="180701" y="4632"/>
                </a:lnTo>
                <a:lnTo>
                  <a:pt x="138157" y="17854"/>
                </a:lnTo>
                <a:lnTo>
                  <a:pt x="99677" y="38649"/>
                </a:lnTo>
                <a:lnTo>
                  <a:pt x="65999" y="66003"/>
                </a:lnTo>
                <a:lnTo>
                  <a:pt x="40450" y="96355"/>
                </a:lnTo>
                <a:lnTo>
                  <a:pt x="20441" y="130773"/>
                </a:lnTo>
                <a:lnTo>
                  <a:pt x="6711" y="168515"/>
                </a:lnTo>
                <a:lnTo>
                  <a:pt x="0" y="208843"/>
                </a:lnTo>
                <a:lnTo>
                  <a:pt x="40392" y="226573"/>
                </a:lnTo>
                <a:lnTo>
                  <a:pt x="44147" y="189201"/>
                </a:lnTo>
                <a:lnTo>
                  <a:pt x="54921" y="154415"/>
                </a:lnTo>
                <a:lnTo>
                  <a:pt x="94565" y="95554"/>
                </a:lnTo>
                <a:lnTo>
                  <a:pt x="153550" y="55906"/>
                </a:lnTo>
                <a:lnTo>
                  <a:pt x="226574" y="41375"/>
                </a:lnTo>
                <a:lnTo>
                  <a:pt x="235438" y="41559"/>
                </a:lnTo>
                <a:lnTo>
                  <a:pt x="244304" y="42113"/>
                </a:lnTo>
                <a:lnTo>
                  <a:pt x="253169" y="43036"/>
                </a:lnTo>
                <a:lnTo>
                  <a:pt x="262034" y="44330"/>
                </a:lnTo>
                <a:lnTo>
                  <a:pt x="263019" y="2956"/>
                </a:lnTo>
                <a:lnTo>
                  <a:pt x="254140" y="1663"/>
                </a:lnTo>
                <a:lnTo>
                  <a:pt x="245167" y="739"/>
                </a:lnTo>
                <a:lnTo>
                  <a:pt x="236010" y="184"/>
                </a:lnTo>
                <a:lnTo>
                  <a:pt x="226574" y="0"/>
                </a:lnTo>
                <a:close/>
              </a:path>
            </a:pathLst>
          </a:custGeom>
          <a:solidFill>
            <a:srgbClr val="679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32930" y="1007340"/>
            <a:ext cx="324485" cy="263525"/>
          </a:xfrm>
          <a:custGeom>
            <a:avLst/>
            <a:gdLst/>
            <a:ahLst/>
            <a:cxnLst/>
            <a:rect l="l" t="t" r="r" b="b"/>
            <a:pathLst>
              <a:path w="324484" h="263525">
                <a:moveTo>
                  <a:pt x="285677" y="0"/>
                </a:moveTo>
                <a:lnTo>
                  <a:pt x="238455" y="4132"/>
                </a:lnTo>
                <a:lnTo>
                  <a:pt x="193722" y="15473"/>
                </a:lnTo>
                <a:lnTo>
                  <a:pt x="152070" y="33421"/>
                </a:lnTo>
                <a:lnTo>
                  <a:pt x="114090" y="57377"/>
                </a:lnTo>
                <a:lnTo>
                  <a:pt x="80375" y="86741"/>
                </a:lnTo>
                <a:lnTo>
                  <a:pt x="51516" y="120913"/>
                </a:lnTo>
                <a:lnTo>
                  <a:pt x="28106" y="159292"/>
                </a:lnTo>
                <a:lnTo>
                  <a:pt x="10737" y="201280"/>
                </a:lnTo>
                <a:lnTo>
                  <a:pt x="0" y="246275"/>
                </a:lnTo>
                <a:lnTo>
                  <a:pt x="39409" y="263023"/>
                </a:lnTo>
                <a:lnTo>
                  <a:pt x="48696" y="217862"/>
                </a:lnTo>
                <a:lnTo>
                  <a:pt x="65695" y="176025"/>
                </a:lnTo>
                <a:lnTo>
                  <a:pt x="89621" y="138345"/>
                </a:lnTo>
                <a:lnTo>
                  <a:pt x="119690" y="105652"/>
                </a:lnTo>
                <a:lnTo>
                  <a:pt x="155115" y="78777"/>
                </a:lnTo>
                <a:lnTo>
                  <a:pt x="195111" y="58552"/>
                </a:lnTo>
                <a:lnTo>
                  <a:pt x="238894" y="45808"/>
                </a:lnTo>
                <a:lnTo>
                  <a:pt x="285677" y="41375"/>
                </a:lnTo>
                <a:lnTo>
                  <a:pt x="295130" y="41559"/>
                </a:lnTo>
                <a:lnTo>
                  <a:pt x="304397" y="42113"/>
                </a:lnTo>
                <a:lnTo>
                  <a:pt x="313663" y="43036"/>
                </a:lnTo>
                <a:lnTo>
                  <a:pt x="323113" y="44330"/>
                </a:lnTo>
                <a:lnTo>
                  <a:pt x="324100" y="2955"/>
                </a:lnTo>
                <a:lnTo>
                  <a:pt x="314495" y="1663"/>
                </a:lnTo>
                <a:lnTo>
                  <a:pt x="304890" y="739"/>
                </a:lnTo>
                <a:lnTo>
                  <a:pt x="295284" y="184"/>
                </a:lnTo>
                <a:lnTo>
                  <a:pt x="285677" y="0"/>
                </a:lnTo>
                <a:close/>
              </a:path>
            </a:pathLst>
          </a:custGeom>
          <a:solidFill>
            <a:srgbClr val="97B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bg 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862" y="1008327"/>
            <a:ext cx="176338" cy="238395"/>
          </a:xfrm>
          <a:prstGeom prst="rect">
            <a:avLst/>
          </a:prstGeom>
        </p:spPr>
      </p:pic>
      <p:sp>
        <p:nvSpPr>
          <p:cNvPr id="30" name="bg object 30"/>
          <p:cNvSpPr/>
          <p:nvPr/>
        </p:nvSpPr>
        <p:spPr>
          <a:xfrm>
            <a:off x="967913" y="852677"/>
            <a:ext cx="391160" cy="140970"/>
          </a:xfrm>
          <a:custGeom>
            <a:avLst/>
            <a:gdLst/>
            <a:ahLst/>
            <a:cxnLst/>
            <a:rect l="l" t="t" r="r" b="b"/>
            <a:pathLst>
              <a:path w="391159" h="140969">
                <a:moveTo>
                  <a:pt x="133971" y="0"/>
                </a:moveTo>
                <a:lnTo>
                  <a:pt x="51217" y="0"/>
                </a:lnTo>
                <a:lnTo>
                  <a:pt x="39397" y="9853"/>
                </a:lnTo>
                <a:lnTo>
                  <a:pt x="7588" y="46654"/>
                </a:lnTo>
                <a:lnTo>
                  <a:pt x="0" y="58121"/>
                </a:lnTo>
                <a:lnTo>
                  <a:pt x="1962" y="140872"/>
                </a:lnTo>
                <a:lnTo>
                  <a:pt x="4925" y="140872"/>
                </a:lnTo>
                <a:lnTo>
                  <a:pt x="7876" y="139885"/>
                </a:lnTo>
                <a:lnTo>
                  <a:pt x="10831" y="139885"/>
                </a:lnTo>
                <a:lnTo>
                  <a:pt x="29426" y="88045"/>
                </a:lnTo>
                <a:lnTo>
                  <a:pt x="62059" y="44330"/>
                </a:lnTo>
                <a:lnTo>
                  <a:pt x="95431" y="18101"/>
                </a:lnTo>
                <a:lnTo>
                  <a:pt x="114008" y="7896"/>
                </a:lnTo>
                <a:lnTo>
                  <a:pt x="133971" y="0"/>
                </a:lnTo>
                <a:close/>
              </a:path>
              <a:path w="391159" h="140969">
                <a:moveTo>
                  <a:pt x="336899" y="0"/>
                </a:moveTo>
                <a:lnTo>
                  <a:pt x="254156" y="0"/>
                </a:lnTo>
                <a:lnTo>
                  <a:pt x="273688" y="7896"/>
                </a:lnTo>
                <a:lnTo>
                  <a:pt x="292204" y="18101"/>
                </a:lnTo>
                <a:lnTo>
                  <a:pt x="325080" y="44330"/>
                </a:lnTo>
                <a:lnTo>
                  <a:pt x="357345" y="87552"/>
                </a:lnTo>
                <a:lnTo>
                  <a:pt x="376311" y="138902"/>
                </a:lnTo>
                <a:lnTo>
                  <a:pt x="381228" y="139885"/>
                </a:lnTo>
                <a:lnTo>
                  <a:pt x="385178" y="139885"/>
                </a:lnTo>
                <a:lnTo>
                  <a:pt x="389116" y="140872"/>
                </a:lnTo>
                <a:lnTo>
                  <a:pt x="391082" y="64033"/>
                </a:lnTo>
                <a:lnTo>
                  <a:pt x="364764" y="26631"/>
                </a:lnTo>
                <a:lnTo>
                  <a:pt x="343804" y="4928"/>
                </a:lnTo>
                <a:lnTo>
                  <a:pt x="336899" y="0"/>
                </a:lnTo>
                <a:close/>
              </a:path>
            </a:pathLst>
          </a:custGeom>
          <a:solidFill>
            <a:srgbClr val="E7D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000429" y="861548"/>
            <a:ext cx="323215" cy="130175"/>
          </a:xfrm>
          <a:custGeom>
            <a:avLst/>
            <a:gdLst/>
            <a:ahLst/>
            <a:cxnLst/>
            <a:rect l="l" t="t" r="r" b="b"/>
            <a:pathLst>
              <a:path w="323215" h="130175">
                <a:moveTo>
                  <a:pt x="161552" y="0"/>
                </a:moveTo>
                <a:lnTo>
                  <a:pt x="97399" y="12683"/>
                </a:lnTo>
                <a:lnTo>
                  <a:pt x="44326" y="48268"/>
                </a:lnTo>
                <a:lnTo>
                  <a:pt x="16619" y="84840"/>
                </a:lnTo>
                <a:lnTo>
                  <a:pt x="0" y="128062"/>
                </a:lnTo>
                <a:lnTo>
                  <a:pt x="16990" y="128231"/>
                </a:lnTo>
                <a:lnTo>
                  <a:pt x="25117" y="128677"/>
                </a:lnTo>
                <a:lnTo>
                  <a:pt x="41366" y="130031"/>
                </a:lnTo>
                <a:lnTo>
                  <a:pt x="46709" y="115639"/>
                </a:lnTo>
                <a:lnTo>
                  <a:pt x="53806" y="102079"/>
                </a:lnTo>
                <a:lnTo>
                  <a:pt x="91457" y="62567"/>
                </a:lnTo>
                <a:lnTo>
                  <a:pt x="136339" y="43879"/>
                </a:lnTo>
                <a:lnTo>
                  <a:pt x="161552" y="41370"/>
                </a:lnTo>
                <a:lnTo>
                  <a:pt x="186768" y="43864"/>
                </a:lnTo>
                <a:lnTo>
                  <a:pt x="231650" y="62152"/>
                </a:lnTo>
                <a:lnTo>
                  <a:pt x="260543" y="88472"/>
                </a:lnTo>
                <a:lnTo>
                  <a:pt x="281743" y="130031"/>
                </a:lnTo>
                <a:lnTo>
                  <a:pt x="290622" y="129307"/>
                </a:lnTo>
                <a:lnTo>
                  <a:pt x="308752" y="128231"/>
                </a:lnTo>
                <a:lnTo>
                  <a:pt x="323107" y="128062"/>
                </a:lnTo>
                <a:lnTo>
                  <a:pt x="316320" y="105758"/>
                </a:lnTo>
                <a:lnTo>
                  <a:pt x="293879" y="65584"/>
                </a:lnTo>
                <a:lnTo>
                  <a:pt x="254507" y="28259"/>
                </a:lnTo>
                <a:lnTo>
                  <a:pt x="195248" y="3386"/>
                </a:lnTo>
                <a:lnTo>
                  <a:pt x="161552" y="0"/>
                </a:lnTo>
                <a:close/>
              </a:path>
            </a:pathLst>
          </a:custGeom>
          <a:solidFill>
            <a:srgbClr val="DECA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2485" y="923604"/>
            <a:ext cx="198989" cy="109347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966930" y="852677"/>
            <a:ext cx="394335" cy="26670"/>
          </a:xfrm>
          <a:custGeom>
            <a:avLst/>
            <a:gdLst/>
            <a:ahLst/>
            <a:cxnLst/>
            <a:rect l="l" t="t" r="r" b="b"/>
            <a:pathLst>
              <a:path w="394334" h="26669">
                <a:moveTo>
                  <a:pt x="20678" y="0"/>
                </a:moveTo>
                <a:lnTo>
                  <a:pt x="0" y="0"/>
                </a:lnTo>
                <a:lnTo>
                  <a:pt x="982" y="22658"/>
                </a:lnTo>
                <a:lnTo>
                  <a:pt x="5585" y="16348"/>
                </a:lnTo>
                <a:lnTo>
                  <a:pt x="10463" y="10591"/>
                </a:lnTo>
                <a:lnTo>
                  <a:pt x="15525" y="5203"/>
                </a:lnTo>
                <a:lnTo>
                  <a:pt x="20678" y="0"/>
                </a:lnTo>
                <a:close/>
              </a:path>
              <a:path w="394334" h="26669">
                <a:moveTo>
                  <a:pt x="394041" y="0"/>
                </a:moveTo>
                <a:lnTo>
                  <a:pt x="369413" y="0"/>
                </a:lnTo>
                <a:lnTo>
                  <a:pt x="370400" y="986"/>
                </a:lnTo>
                <a:lnTo>
                  <a:pt x="376295" y="7066"/>
                </a:lnTo>
                <a:lnTo>
                  <a:pt x="382097" y="13423"/>
                </a:lnTo>
                <a:lnTo>
                  <a:pt x="387715" y="19965"/>
                </a:lnTo>
                <a:lnTo>
                  <a:pt x="393054" y="26600"/>
                </a:lnTo>
                <a:lnTo>
                  <a:pt x="394041" y="0"/>
                </a:lnTo>
                <a:close/>
              </a:path>
            </a:pathLst>
          </a:custGeom>
          <a:solidFill>
            <a:srgbClr val="F0E8B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01997" y="722566"/>
            <a:ext cx="1171390" cy="485567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744734" y="847224"/>
            <a:ext cx="429895" cy="467995"/>
          </a:xfrm>
          <a:custGeom>
            <a:avLst/>
            <a:gdLst/>
            <a:ahLst/>
            <a:cxnLst/>
            <a:rect l="l" t="t" r="r" b="b"/>
            <a:pathLst>
              <a:path w="429895" h="467994">
                <a:moveTo>
                  <a:pt x="429807" y="0"/>
                </a:moveTo>
                <a:lnTo>
                  <a:pt x="0" y="0"/>
                </a:lnTo>
                <a:lnTo>
                  <a:pt x="0" y="419957"/>
                </a:lnTo>
                <a:lnTo>
                  <a:pt x="25199" y="448332"/>
                </a:lnTo>
                <a:lnTo>
                  <a:pt x="181781" y="448332"/>
                </a:lnTo>
                <a:lnTo>
                  <a:pt x="188786" y="448987"/>
                </a:lnTo>
                <a:lnTo>
                  <a:pt x="214901" y="468000"/>
                </a:lnTo>
                <a:lnTo>
                  <a:pt x="216247" y="465565"/>
                </a:lnTo>
                <a:lnTo>
                  <a:pt x="248018" y="448332"/>
                </a:lnTo>
                <a:lnTo>
                  <a:pt x="404604" y="448332"/>
                </a:lnTo>
                <a:lnTo>
                  <a:pt x="407649" y="447785"/>
                </a:lnTo>
                <a:lnTo>
                  <a:pt x="429807" y="419957"/>
                </a:lnTo>
                <a:lnTo>
                  <a:pt x="4298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64037" y="977569"/>
            <a:ext cx="91749" cy="317987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3878053" y="847224"/>
            <a:ext cx="158115" cy="467995"/>
          </a:xfrm>
          <a:custGeom>
            <a:avLst/>
            <a:gdLst/>
            <a:ahLst/>
            <a:cxnLst/>
            <a:rect l="l" t="t" r="r" b="b"/>
            <a:pathLst>
              <a:path w="158114" h="467994">
                <a:moveTo>
                  <a:pt x="157935" y="0"/>
                </a:moveTo>
                <a:lnTo>
                  <a:pt x="0" y="0"/>
                </a:lnTo>
                <a:lnTo>
                  <a:pt x="0" y="448332"/>
                </a:lnTo>
                <a:lnTo>
                  <a:pt x="48463" y="448332"/>
                </a:lnTo>
                <a:lnTo>
                  <a:pt x="55468" y="448987"/>
                </a:lnTo>
                <a:lnTo>
                  <a:pt x="81583" y="468000"/>
                </a:lnTo>
                <a:lnTo>
                  <a:pt x="82929" y="465565"/>
                </a:lnTo>
                <a:lnTo>
                  <a:pt x="114700" y="448332"/>
                </a:lnTo>
                <a:lnTo>
                  <a:pt x="157935" y="448332"/>
                </a:lnTo>
                <a:lnTo>
                  <a:pt x="157935" y="0"/>
                </a:lnTo>
                <a:close/>
              </a:path>
            </a:pathLst>
          </a:custGeom>
          <a:solidFill>
            <a:srgbClr val="1D6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881498" y="952527"/>
            <a:ext cx="151124" cy="22615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64821" y="977619"/>
            <a:ext cx="91752" cy="318046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3744956" y="846811"/>
            <a:ext cx="429895" cy="468630"/>
          </a:xfrm>
          <a:custGeom>
            <a:avLst/>
            <a:gdLst/>
            <a:ahLst/>
            <a:cxnLst/>
            <a:rect l="l" t="t" r="r" b="b"/>
            <a:pathLst>
              <a:path w="429895" h="468630">
                <a:moveTo>
                  <a:pt x="429833" y="419983"/>
                </a:moveTo>
                <a:lnTo>
                  <a:pt x="404627" y="448360"/>
                </a:lnTo>
                <a:lnTo>
                  <a:pt x="401448" y="448360"/>
                </a:lnTo>
                <a:lnTo>
                  <a:pt x="248033" y="448360"/>
                </a:lnTo>
                <a:lnTo>
                  <a:pt x="214914" y="468028"/>
                </a:lnTo>
                <a:lnTo>
                  <a:pt x="213568" y="465594"/>
                </a:lnTo>
                <a:lnTo>
                  <a:pt x="181792" y="448360"/>
                </a:lnTo>
                <a:lnTo>
                  <a:pt x="28376" y="448360"/>
                </a:lnTo>
                <a:lnTo>
                  <a:pt x="25201" y="448360"/>
                </a:lnTo>
                <a:lnTo>
                  <a:pt x="0" y="419983"/>
                </a:lnTo>
                <a:lnTo>
                  <a:pt x="0" y="0"/>
                </a:lnTo>
                <a:lnTo>
                  <a:pt x="53728" y="0"/>
                </a:lnTo>
                <a:lnTo>
                  <a:pt x="107456" y="0"/>
                </a:lnTo>
                <a:lnTo>
                  <a:pt x="429833" y="0"/>
                </a:lnTo>
                <a:lnTo>
                  <a:pt x="429833" y="419983"/>
                </a:lnTo>
                <a:close/>
              </a:path>
            </a:pathLst>
          </a:custGeom>
          <a:ln w="3175">
            <a:solidFill>
              <a:srgbClr val="1715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5030368" y="722573"/>
            <a:ext cx="398780" cy="131445"/>
          </a:xfrm>
          <a:custGeom>
            <a:avLst/>
            <a:gdLst/>
            <a:ahLst/>
            <a:cxnLst/>
            <a:rect l="l" t="t" r="r" b="b"/>
            <a:pathLst>
              <a:path w="398779" h="131444">
                <a:moveTo>
                  <a:pt x="398500" y="111099"/>
                </a:moveTo>
                <a:lnTo>
                  <a:pt x="0" y="111099"/>
                </a:lnTo>
                <a:lnTo>
                  <a:pt x="0" y="131216"/>
                </a:lnTo>
                <a:lnTo>
                  <a:pt x="398500" y="131216"/>
                </a:lnTo>
                <a:lnTo>
                  <a:pt x="398500" y="111099"/>
                </a:lnTo>
                <a:close/>
              </a:path>
              <a:path w="398779" h="131444">
                <a:moveTo>
                  <a:pt x="398500" y="61023"/>
                </a:moveTo>
                <a:lnTo>
                  <a:pt x="392061" y="61023"/>
                </a:lnTo>
                <a:lnTo>
                  <a:pt x="370293" y="51168"/>
                </a:lnTo>
                <a:lnTo>
                  <a:pt x="363308" y="48488"/>
                </a:lnTo>
                <a:lnTo>
                  <a:pt x="356146" y="46583"/>
                </a:lnTo>
                <a:lnTo>
                  <a:pt x="348691" y="45872"/>
                </a:lnTo>
                <a:lnTo>
                  <a:pt x="341249" y="46583"/>
                </a:lnTo>
                <a:lnTo>
                  <a:pt x="334086" y="48488"/>
                </a:lnTo>
                <a:lnTo>
                  <a:pt x="327101" y="51168"/>
                </a:lnTo>
                <a:lnTo>
                  <a:pt x="305333" y="61023"/>
                </a:lnTo>
                <a:lnTo>
                  <a:pt x="292430" y="61023"/>
                </a:lnTo>
                <a:lnTo>
                  <a:pt x="270662" y="51168"/>
                </a:lnTo>
                <a:lnTo>
                  <a:pt x="263677" y="48488"/>
                </a:lnTo>
                <a:lnTo>
                  <a:pt x="256514" y="46583"/>
                </a:lnTo>
                <a:lnTo>
                  <a:pt x="249059" y="45872"/>
                </a:lnTo>
                <a:lnTo>
                  <a:pt x="241617" y="46583"/>
                </a:lnTo>
                <a:lnTo>
                  <a:pt x="234454" y="48488"/>
                </a:lnTo>
                <a:lnTo>
                  <a:pt x="227469" y="51168"/>
                </a:lnTo>
                <a:lnTo>
                  <a:pt x="205701" y="61023"/>
                </a:lnTo>
                <a:lnTo>
                  <a:pt x="192798" y="61023"/>
                </a:lnTo>
                <a:lnTo>
                  <a:pt x="171030" y="51168"/>
                </a:lnTo>
                <a:lnTo>
                  <a:pt x="164058" y="48488"/>
                </a:lnTo>
                <a:lnTo>
                  <a:pt x="156883" y="46583"/>
                </a:lnTo>
                <a:lnTo>
                  <a:pt x="149440" y="45872"/>
                </a:lnTo>
                <a:lnTo>
                  <a:pt x="141986" y="46583"/>
                </a:lnTo>
                <a:lnTo>
                  <a:pt x="134823" y="48488"/>
                </a:lnTo>
                <a:lnTo>
                  <a:pt x="127838" y="51168"/>
                </a:lnTo>
                <a:lnTo>
                  <a:pt x="106083" y="61023"/>
                </a:lnTo>
                <a:lnTo>
                  <a:pt x="93179" y="61023"/>
                </a:lnTo>
                <a:lnTo>
                  <a:pt x="71412" y="51168"/>
                </a:lnTo>
                <a:lnTo>
                  <a:pt x="64427" y="48488"/>
                </a:lnTo>
                <a:lnTo>
                  <a:pt x="57251" y="46583"/>
                </a:lnTo>
                <a:lnTo>
                  <a:pt x="49809" y="45872"/>
                </a:lnTo>
                <a:lnTo>
                  <a:pt x="42367" y="46583"/>
                </a:lnTo>
                <a:lnTo>
                  <a:pt x="35191" y="48488"/>
                </a:lnTo>
                <a:lnTo>
                  <a:pt x="28219" y="51168"/>
                </a:lnTo>
                <a:lnTo>
                  <a:pt x="6451" y="61023"/>
                </a:lnTo>
                <a:lnTo>
                  <a:pt x="0" y="61023"/>
                </a:lnTo>
                <a:lnTo>
                  <a:pt x="0" y="81140"/>
                </a:lnTo>
                <a:lnTo>
                  <a:pt x="7442" y="80416"/>
                </a:lnTo>
                <a:lnTo>
                  <a:pt x="14617" y="78524"/>
                </a:lnTo>
                <a:lnTo>
                  <a:pt x="21590" y="75844"/>
                </a:lnTo>
                <a:lnTo>
                  <a:pt x="43370" y="65989"/>
                </a:lnTo>
                <a:lnTo>
                  <a:pt x="56273" y="65989"/>
                </a:lnTo>
                <a:lnTo>
                  <a:pt x="78028" y="75844"/>
                </a:lnTo>
                <a:lnTo>
                  <a:pt x="85013" y="78524"/>
                </a:lnTo>
                <a:lnTo>
                  <a:pt x="92176" y="80416"/>
                </a:lnTo>
                <a:lnTo>
                  <a:pt x="99631" y="81140"/>
                </a:lnTo>
                <a:lnTo>
                  <a:pt x="107073" y="80416"/>
                </a:lnTo>
                <a:lnTo>
                  <a:pt x="114236" y="78524"/>
                </a:lnTo>
                <a:lnTo>
                  <a:pt x="121221" y="75844"/>
                </a:lnTo>
                <a:lnTo>
                  <a:pt x="142989" y="65989"/>
                </a:lnTo>
                <a:lnTo>
                  <a:pt x="155892" y="65989"/>
                </a:lnTo>
                <a:lnTo>
                  <a:pt x="177660" y="75844"/>
                </a:lnTo>
                <a:lnTo>
                  <a:pt x="184632" y="78524"/>
                </a:lnTo>
                <a:lnTo>
                  <a:pt x="191808" y="80416"/>
                </a:lnTo>
                <a:lnTo>
                  <a:pt x="199250" y="81140"/>
                </a:lnTo>
                <a:lnTo>
                  <a:pt x="206692" y="80416"/>
                </a:lnTo>
                <a:lnTo>
                  <a:pt x="213868" y="78524"/>
                </a:lnTo>
                <a:lnTo>
                  <a:pt x="220853" y="75844"/>
                </a:lnTo>
                <a:lnTo>
                  <a:pt x="242620" y="65989"/>
                </a:lnTo>
                <a:lnTo>
                  <a:pt x="255524" y="65989"/>
                </a:lnTo>
                <a:lnTo>
                  <a:pt x="277291" y="75844"/>
                </a:lnTo>
                <a:lnTo>
                  <a:pt x="284264" y="78524"/>
                </a:lnTo>
                <a:lnTo>
                  <a:pt x="291439" y="80416"/>
                </a:lnTo>
                <a:lnTo>
                  <a:pt x="298881" y="81140"/>
                </a:lnTo>
                <a:lnTo>
                  <a:pt x="306324" y="80416"/>
                </a:lnTo>
                <a:lnTo>
                  <a:pt x="313499" y="78524"/>
                </a:lnTo>
                <a:lnTo>
                  <a:pt x="320471" y="75844"/>
                </a:lnTo>
                <a:lnTo>
                  <a:pt x="342252" y="65989"/>
                </a:lnTo>
                <a:lnTo>
                  <a:pt x="355142" y="65989"/>
                </a:lnTo>
                <a:lnTo>
                  <a:pt x="376910" y="75844"/>
                </a:lnTo>
                <a:lnTo>
                  <a:pt x="383895" y="78524"/>
                </a:lnTo>
                <a:lnTo>
                  <a:pt x="391058" y="80416"/>
                </a:lnTo>
                <a:lnTo>
                  <a:pt x="398500" y="81140"/>
                </a:lnTo>
                <a:lnTo>
                  <a:pt x="398500" y="61023"/>
                </a:lnTo>
                <a:close/>
              </a:path>
              <a:path w="398779" h="131444">
                <a:moveTo>
                  <a:pt x="398500" y="15151"/>
                </a:moveTo>
                <a:lnTo>
                  <a:pt x="392061" y="15151"/>
                </a:lnTo>
                <a:lnTo>
                  <a:pt x="370293" y="5295"/>
                </a:lnTo>
                <a:lnTo>
                  <a:pt x="363308" y="2616"/>
                </a:lnTo>
                <a:lnTo>
                  <a:pt x="356146" y="723"/>
                </a:lnTo>
                <a:lnTo>
                  <a:pt x="348691" y="0"/>
                </a:lnTo>
                <a:lnTo>
                  <a:pt x="341249" y="723"/>
                </a:lnTo>
                <a:lnTo>
                  <a:pt x="334086" y="2616"/>
                </a:lnTo>
                <a:lnTo>
                  <a:pt x="327101" y="5295"/>
                </a:lnTo>
                <a:lnTo>
                  <a:pt x="305333" y="15151"/>
                </a:lnTo>
                <a:lnTo>
                  <a:pt x="292430" y="15151"/>
                </a:lnTo>
                <a:lnTo>
                  <a:pt x="270662" y="5295"/>
                </a:lnTo>
                <a:lnTo>
                  <a:pt x="263677" y="2616"/>
                </a:lnTo>
                <a:lnTo>
                  <a:pt x="256514" y="723"/>
                </a:lnTo>
                <a:lnTo>
                  <a:pt x="249059" y="0"/>
                </a:lnTo>
                <a:lnTo>
                  <a:pt x="241617" y="723"/>
                </a:lnTo>
                <a:lnTo>
                  <a:pt x="234454" y="2616"/>
                </a:lnTo>
                <a:lnTo>
                  <a:pt x="227469" y="5295"/>
                </a:lnTo>
                <a:lnTo>
                  <a:pt x="205701" y="15151"/>
                </a:lnTo>
                <a:lnTo>
                  <a:pt x="192798" y="15151"/>
                </a:lnTo>
                <a:lnTo>
                  <a:pt x="171030" y="5295"/>
                </a:lnTo>
                <a:lnTo>
                  <a:pt x="164058" y="2616"/>
                </a:lnTo>
                <a:lnTo>
                  <a:pt x="156883" y="723"/>
                </a:lnTo>
                <a:lnTo>
                  <a:pt x="149440" y="0"/>
                </a:lnTo>
                <a:lnTo>
                  <a:pt x="141986" y="723"/>
                </a:lnTo>
                <a:lnTo>
                  <a:pt x="134823" y="2616"/>
                </a:lnTo>
                <a:lnTo>
                  <a:pt x="127838" y="5295"/>
                </a:lnTo>
                <a:lnTo>
                  <a:pt x="106083" y="15151"/>
                </a:lnTo>
                <a:lnTo>
                  <a:pt x="93179" y="15151"/>
                </a:lnTo>
                <a:lnTo>
                  <a:pt x="71412" y="5295"/>
                </a:lnTo>
                <a:lnTo>
                  <a:pt x="64427" y="2616"/>
                </a:lnTo>
                <a:lnTo>
                  <a:pt x="57251" y="723"/>
                </a:lnTo>
                <a:lnTo>
                  <a:pt x="49809" y="0"/>
                </a:lnTo>
                <a:lnTo>
                  <a:pt x="42367" y="723"/>
                </a:lnTo>
                <a:lnTo>
                  <a:pt x="35191" y="2616"/>
                </a:lnTo>
                <a:lnTo>
                  <a:pt x="28219" y="5295"/>
                </a:lnTo>
                <a:lnTo>
                  <a:pt x="6451" y="15151"/>
                </a:lnTo>
                <a:lnTo>
                  <a:pt x="0" y="15151"/>
                </a:lnTo>
                <a:lnTo>
                  <a:pt x="0" y="35267"/>
                </a:lnTo>
                <a:lnTo>
                  <a:pt x="7442" y="34544"/>
                </a:lnTo>
                <a:lnTo>
                  <a:pt x="14617" y="32651"/>
                </a:lnTo>
                <a:lnTo>
                  <a:pt x="21590" y="29972"/>
                </a:lnTo>
                <a:lnTo>
                  <a:pt x="43370" y="20116"/>
                </a:lnTo>
                <a:lnTo>
                  <a:pt x="56273" y="20116"/>
                </a:lnTo>
                <a:lnTo>
                  <a:pt x="78028" y="29972"/>
                </a:lnTo>
                <a:lnTo>
                  <a:pt x="85013" y="32651"/>
                </a:lnTo>
                <a:lnTo>
                  <a:pt x="92176" y="34544"/>
                </a:lnTo>
                <a:lnTo>
                  <a:pt x="99631" y="35267"/>
                </a:lnTo>
                <a:lnTo>
                  <a:pt x="107073" y="34544"/>
                </a:lnTo>
                <a:lnTo>
                  <a:pt x="114236" y="32651"/>
                </a:lnTo>
                <a:lnTo>
                  <a:pt x="121221" y="29972"/>
                </a:lnTo>
                <a:lnTo>
                  <a:pt x="142989" y="20116"/>
                </a:lnTo>
                <a:lnTo>
                  <a:pt x="155892" y="20116"/>
                </a:lnTo>
                <a:lnTo>
                  <a:pt x="177660" y="29972"/>
                </a:lnTo>
                <a:lnTo>
                  <a:pt x="184632" y="32651"/>
                </a:lnTo>
                <a:lnTo>
                  <a:pt x="191808" y="34544"/>
                </a:lnTo>
                <a:lnTo>
                  <a:pt x="199250" y="35267"/>
                </a:lnTo>
                <a:lnTo>
                  <a:pt x="206692" y="34544"/>
                </a:lnTo>
                <a:lnTo>
                  <a:pt x="213868" y="32651"/>
                </a:lnTo>
                <a:lnTo>
                  <a:pt x="220853" y="29972"/>
                </a:lnTo>
                <a:lnTo>
                  <a:pt x="242620" y="20116"/>
                </a:lnTo>
                <a:lnTo>
                  <a:pt x="255524" y="20116"/>
                </a:lnTo>
                <a:lnTo>
                  <a:pt x="277291" y="29972"/>
                </a:lnTo>
                <a:lnTo>
                  <a:pt x="284264" y="32651"/>
                </a:lnTo>
                <a:lnTo>
                  <a:pt x="291439" y="34544"/>
                </a:lnTo>
                <a:lnTo>
                  <a:pt x="298881" y="35267"/>
                </a:lnTo>
                <a:lnTo>
                  <a:pt x="306324" y="34544"/>
                </a:lnTo>
                <a:lnTo>
                  <a:pt x="313499" y="32651"/>
                </a:lnTo>
                <a:lnTo>
                  <a:pt x="320471" y="29972"/>
                </a:lnTo>
                <a:lnTo>
                  <a:pt x="342252" y="20116"/>
                </a:lnTo>
                <a:lnTo>
                  <a:pt x="355142" y="20116"/>
                </a:lnTo>
                <a:lnTo>
                  <a:pt x="376910" y="29972"/>
                </a:lnTo>
                <a:lnTo>
                  <a:pt x="383895" y="32651"/>
                </a:lnTo>
                <a:lnTo>
                  <a:pt x="391058" y="34544"/>
                </a:lnTo>
                <a:lnTo>
                  <a:pt x="398500" y="35267"/>
                </a:lnTo>
                <a:lnTo>
                  <a:pt x="398500" y="151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4650479" y="967956"/>
            <a:ext cx="59055" cy="103505"/>
          </a:xfrm>
          <a:custGeom>
            <a:avLst/>
            <a:gdLst/>
            <a:ahLst/>
            <a:cxnLst/>
            <a:rect l="l" t="t" r="r" b="b"/>
            <a:pathLst>
              <a:path w="59054" h="103505">
                <a:moveTo>
                  <a:pt x="58734" y="0"/>
                </a:moveTo>
                <a:lnTo>
                  <a:pt x="0" y="0"/>
                </a:lnTo>
                <a:lnTo>
                  <a:pt x="0" y="103409"/>
                </a:lnTo>
                <a:lnTo>
                  <a:pt x="19317" y="103409"/>
                </a:lnTo>
                <a:lnTo>
                  <a:pt x="19317" y="16535"/>
                </a:lnTo>
                <a:lnTo>
                  <a:pt x="39413" y="16535"/>
                </a:lnTo>
                <a:lnTo>
                  <a:pt x="39413" y="103409"/>
                </a:lnTo>
                <a:lnTo>
                  <a:pt x="58734" y="103409"/>
                </a:lnTo>
                <a:lnTo>
                  <a:pt x="587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bg 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30464" y="966563"/>
            <a:ext cx="71542" cy="104802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3287" y="965019"/>
            <a:ext cx="210110" cy="109282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29643" y="965019"/>
            <a:ext cx="391554" cy="109282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53245" y="967956"/>
            <a:ext cx="65850" cy="103409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5651164" y="967956"/>
            <a:ext cx="59055" cy="103505"/>
          </a:xfrm>
          <a:custGeom>
            <a:avLst/>
            <a:gdLst/>
            <a:ahLst/>
            <a:cxnLst/>
            <a:rect l="l" t="t" r="r" b="b"/>
            <a:pathLst>
              <a:path w="59054" h="103505">
                <a:moveTo>
                  <a:pt x="58737" y="0"/>
                </a:moveTo>
                <a:lnTo>
                  <a:pt x="39416" y="0"/>
                </a:lnTo>
                <a:lnTo>
                  <a:pt x="39416" y="41885"/>
                </a:lnTo>
                <a:lnTo>
                  <a:pt x="19317" y="41885"/>
                </a:lnTo>
                <a:lnTo>
                  <a:pt x="19317" y="0"/>
                </a:lnTo>
                <a:lnTo>
                  <a:pt x="0" y="0"/>
                </a:lnTo>
                <a:lnTo>
                  <a:pt x="0" y="103409"/>
                </a:lnTo>
                <a:lnTo>
                  <a:pt x="19317" y="103409"/>
                </a:lnTo>
                <a:lnTo>
                  <a:pt x="19317" y="58427"/>
                </a:lnTo>
                <a:lnTo>
                  <a:pt x="39416" y="58427"/>
                </a:lnTo>
                <a:lnTo>
                  <a:pt x="39416" y="103409"/>
                </a:lnTo>
                <a:lnTo>
                  <a:pt x="58737" y="103409"/>
                </a:lnTo>
                <a:lnTo>
                  <a:pt x="587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731149" y="966563"/>
            <a:ext cx="71546" cy="104802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60874" y="1164505"/>
            <a:ext cx="731423" cy="1452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566"/>
            <a:ext cx="13439796" cy="755743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2566"/>
            <a:ext cx="13440410" cy="7557770"/>
          </a:xfrm>
          <a:custGeom>
            <a:avLst/>
            <a:gdLst/>
            <a:ahLst/>
            <a:cxnLst/>
            <a:rect l="l" t="t" r="r" b="b"/>
            <a:pathLst>
              <a:path w="13440410" h="7557770">
                <a:moveTo>
                  <a:pt x="0" y="0"/>
                </a:moveTo>
                <a:lnTo>
                  <a:pt x="13439796" y="0"/>
                </a:lnTo>
                <a:lnTo>
                  <a:pt x="13439796" y="7557433"/>
                </a:lnTo>
              </a:path>
            </a:pathLst>
          </a:custGeom>
          <a:ln w="3175">
            <a:solidFill>
              <a:srgbClr val="E6E8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4754" y="5361353"/>
            <a:ext cx="5523230" cy="2199005"/>
          </a:xfrm>
          <a:custGeom>
            <a:avLst/>
            <a:gdLst/>
            <a:ahLst/>
            <a:cxnLst/>
            <a:rect l="l" t="t" r="r" b="b"/>
            <a:pathLst>
              <a:path w="5523230" h="2199004">
                <a:moveTo>
                  <a:pt x="104136" y="0"/>
                </a:moveTo>
                <a:lnTo>
                  <a:pt x="65594" y="4152"/>
                </a:lnTo>
                <a:lnTo>
                  <a:pt x="32272" y="22995"/>
                </a:lnTo>
                <a:lnTo>
                  <a:pt x="8847" y="53884"/>
                </a:lnTo>
                <a:lnTo>
                  <a:pt x="5" y="94150"/>
                </a:lnTo>
                <a:lnTo>
                  <a:pt x="0" y="2198646"/>
                </a:lnTo>
                <a:lnTo>
                  <a:pt x="3708349" y="2198646"/>
                </a:lnTo>
                <a:lnTo>
                  <a:pt x="3863491" y="2105316"/>
                </a:lnTo>
                <a:lnTo>
                  <a:pt x="3638055" y="2105316"/>
                </a:lnTo>
                <a:lnTo>
                  <a:pt x="3598978" y="2092130"/>
                </a:lnTo>
                <a:lnTo>
                  <a:pt x="143219" y="13183"/>
                </a:lnTo>
                <a:lnTo>
                  <a:pt x="104136" y="0"/>
                </a:lnTo>
                <a:close/>
              </a:path>
              <a:path w="5523230" h="2199004">
                <a:moveTo>
                  <a:pt x="3846329" y="0"/>
                </a:moveTo>
                <a:lnTo>
                  <a:pt x="3807789" y="4152"/>
                </a:lnTo>
                <a:lnTo>
                  <a:pt x="3774468" y="22995"/>
                </a:lnTo>
                <a:lnTo>
                  <a:pt x="3751044" y="53884"/>
                </a:lnTo>
                <a:lnTo>
                  <a:pt x="3742189" y="94150"/>
                </a:lnTo>
                <a:lnTo>
                  <a:pt x="3742189" y="2011165"/>
                </a:lnTo>
                <a:lnTo>
                  <a:pt x="3733341" y="2051446"/>
                </a:lnTo>
                <a:lnTo>
                  <a:pt x="3709916" y="2082328"/>
                </a:lnTo>
                <a:lnTo>
                  <a:pt x="3676595" y="2101167"/>
                </a:lnTo>
                <a:lnTo>
                  <a:pt x="3638055" y="2105316"/>
                </a:lnTo>
                <a:lnTo>
                  <a:pt x="3863491" y="2105316"/>
                </a:lnTo>
                <a:lnTo>
                  <a:pt x="5478699" y="1133640"/>
                </a:lnTo>
                <a:lnTo>
                  <a:pt x="5508006" y="1106213"/>
                </a:lnTo>
                <a:lnTo>
                  <a:pt x="5522659" y="1071334"/>
                </a:lnTo>
                <a:lnTo>
                  <a:pt x="5522659" y="1033974"/>
                </a:lnTo>
                <a:lnTo>
                  <a:pt x="5508006" y="999101"/>
                </a:lnTo>
                <a:lnTo>
                  <a:pt x="5478699" y="971686"/>
                </a:lnTo>
                <a:lnTo>
                  <a:pt x="3885411" y="13183"/>
                </a:lnTo>
                <a:lnTo>
                  <a:pt x="3846329" y="0"/>
                </a:lnTo>
                <a:close/>
              </a:path>
            </a:pathLst>
          </a:custGeom>
          <a:solidFill>
            <a:srgbClr val="7CBD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90" y="4724456"/>
            <a:ext cx="840740" cy="1120775"/>
          </a:xfrm>
          <a:custGeom>
            <a:avLst/>
            <a:gdLst/>
            <a:ahLst/>
            <a:cxnLst/>
            <a:rect l="l" t="t" r="r" b="b"/>
            <a:pathLst>
              <a:path w="840740" h="1120775">
                <a:moveTo>
                  <a:pt x="0" y="0"/>
                </a:moveTo>
                <a:lnTo>
                  <a:pt x="0" y="1120456"/>
                </a:lnTo>
                <a:lnTo>
                  <a:pt x="796636" y="641224"/>
                </a:lnTo>
                <a:lnTo>
                  <a:pt x="825942" y="613796"/>
                </a:lnTo>
                <a:lnTo>
                  <a:pt x="840594" y="578915"/>
                </a:lnTo>
                <a:lnTo>
                  <a:pt x="840594" y="541550"/>
                </a:lnTo>
                <a:lnTo>
                  <a:pt x="825942" y="506670"/>
                </a:lnTo>
                <a:lnTo>
                  <a:pt x="796636" y="479245"/>
                </a:lnTo>
                <a:lnTo>
                  <a:pt x="0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90" y="2572"/>
            <a:ext cx="4585335" cy="7557770"/>
          </a:xfrm>
          <a:custGeom>
            <a:avLst/>
            <a:gdLst/>
            <a:ahLst/>
            <a:cxnLst/>
            <a:rect l="l" t="t" r="r" b="b"/>
            <a:pathLst>
              <a:path w="4585335" h="7557770">
                <a:moveTo>
                  <a:pt x="842352" y="7530084"/>
                </a:moveTo>
                <a:lnTo>
                  <a:pt x="836599" y="7500455"/>
                </a:lnTo>
                <a:lnTo>
                  <a:pt x="821347" y="7473696"/>
                </a:lnTo>
                <a:lnTo>
                  <a:pt x="796632" y="7452373"/>
                </a:lnTo>
                <a:lnTo>
                  <a:pt x="190" y="6973252"/>
                </a:lnTo>
                <a:lnTo>
                  <a:pt x="190" y="7557427"/>
                </a:lnTo>
                <a:lnTo>
                  <a:pt x="838962" y="7557427"/>
                </a:lnTo>
                <a:lnTo>
                  <a:pt x="842352" y="7530084"/>
                </a:lnTo>
                <a:close/>
              </a:path>
              <a:path w="4585335" h="7557770">
                <a:moveTo>
                  <a:pt x="4582769" y="5263439"/>
                </a:moveTo>
                <a:lnTo>
                  <a:pt x="4568126" y="5228564"/>
                </a:lnTo>
                <a:lnTo>
                  <a:pt x="4538827" y="5201132"/>
                </a:lnTo>
                <a:lnTo>
                  <a:pt x="2945561" y="4242638"/>
                </a:lnTo>
                <a:lnTo>
                  <a:pt x="2906471" y="4229455"/>
                </a:lnTo>
                <a:lnTo>
                  <a:pt x="2867939" y="4233621"/>
                </a:lnTo>
                <a:lnTo>
                  <a:pt x="2834614" y="4252455"/>
                </a:lnTo>
                <a:lnTo>
                  <a:pt x="2811183" y="4283341"/>
                </a:lnTo>
                <a:lnTo>
                  <a:pt x="2802331" y="4323626"/>
                </a:lnTo>
                <a:lnTo>
                  <a:pt x="2802331" y="6240602"/>
                </a:lnTo>
                <a:lnTo>
                  <a:pt x="2811183" y="6280886"/>
                </a:lnTo>
                <a:lnTo>
                  <a:pt x="2834614" y="6311785"/>
                </a:lnTo>
                <a:lnTo>
                  <a:pt x="2867939" y="6330620"/>
                </a:lnTo>
                <a:lnTo>
                  <a:pt x="2906471" y="6334773"/>
                </a:lnTo>
                <a:lnTo>
                  <a:pt x="2945561" y="6321577"/>
                </a:lnTo>
                <a:lnTo>
                  <a:pt x="4538827" y="5363108"/>
                </a:lnTo>
                <a:lnTo>
                  <a:pt x="4568126" y="5335689"/>
                </a:lnTo>
                <a:lnTo>
                  <a:pt x="4582769" y="5300802"/>
                </a:lnTo>
                <a:lnTo>
                  <a:pt x="4582769" y="5263439"/>
                </a:lnTo>
                <a:close/>
              </a:path>
              <a:path w="4585335" h="7557770">
                <a:moveTo>
                  <a:pt x="4584865" y="745274"/>
                </a:moveTo>
                <a:lnTo>
                  <a:pt x="4570234" y="710387"/>
                </a:lnTo>
                <a:lnTo>
                  <a:pt x="4540948" y="682967"/>
                </a:lnTo>
                <a:lnTo>
                  <a:pt x="3406737" y="0"/>
                </a:lnTo>
                <a:lnTo>
                  <a:pt x="0" y="0"/>
                </a:lnTo>
                <a:lnTo>
                  <a:pt x="0" y="3572776"/>
                </a:lnTo>
                <a:lnTo>
                  <a:pt x="4540885" y="844918"/>
                </a:lnTo>
                <a:lnTo>
                  <a:pt x="4570184" y="817511"/>
                </a:lnTo>
                <a:lnTo>
                  <a:pt x="4584852" y="782637"/>
                </a:lnTo>
                <a:lnTo>
                  <a:pt x="4584865" y="745274"/>
                </a:lnTo>
                <a:close/>
              </a:path>
            </a:pathLst>
          </a:custGeom>
          <a:solidFill>
            <a:srgbClr val="164F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2163" y="365560"/>
            <a:ext cx="1159862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70603" y="7033450"/>
            <a:ext cx="4301744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8924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6060FD6-D5DF-1983-46AF-59E5791713E7}"/>
              </a:ext>
            </a:extLst>
          </p:cNvPr>
          <p:cNvSpPr txBox="1"/>
          <p:nvPr/>
        </p:nvSpPr>
        <p:spPr>
          <a:xfrm>
            <a:off x="1001736" y="2409825"/>
            <a:ext cx="11815477" cy="2526333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 algn="ctr"/>
            <a:r>
              <a:rPr lang="ru-RU" sz="5400" b="1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/>
              </a:rPr>
              <a:t>БЮРО ПО ТРУДОУСТРОЙСТВУ</a:t>
            </a:r>
          </a:p>
          <a:p>
            <a:pPr marL="12700" marR="5080" algn="ctr"/>
            <a:r>
              <a:rPr lang="ru-RU" sz="5400" b="1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/>
              </a:rPr>
              <a:t>ПЕНСИОНЕРОВ </a:t>
            </a:r>
          </a:p>
          <a:p>
            <a:pPr marL="12700" marR="5080" algn="ctr"/>
            <a:r>
              <a:rPr lang="ru-RU" sz="5400" b="1" spc="105" dirty="0">
                <a:solidFill>
                  <a:srgbClr val="FFFFFF"/>
                </a:solidFill>
                <a:latin typeface="Montserrat Medium" panose="00000600000000000000" pitchFamily="2" charset="-52"/>
                <a:cs typeface="Tahoma"/>
              </a:rPr>
              <a:t>И ЧЛЕНОВ ИХ СЕМЕЙ</a:t>
            </a:r>
            <a:endParaRPr sz="5400" dirty="0">
              <a:latin typeface="Montserrat Medium" panose="00000600000000000000" pitchFamily="2" charset="-52"/>
              <a:cs typeface="Tahoma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280D9519-8F8F-CBD6-0852-E79E92E631AD}"/>
              </a:ext>
            </a:extLst>
          </p:cNvPr>
          <p:cNvSpPr txBox="1"/>
          <p:nvPr/>
        </p:nvSpPr>
        <p:spPr>
          <a:xfrm>
            <a:off x="2222500" y="222751"/>
            <a:ext cx="9852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125" dirty="0">
                <a:solidFill>
                  <a:srgbClr val="FFFFFF"/>
                </a:solidFill>
                <a:latin typeface="Montserrat Medium" panose="00000600000000000000" pitchFamily="2" charset="-52"/>
                <a:cs typeface="Microsoft Sans Serif"/>
              </a:rPr>
              <a:t>ГКУ «ЦЕНТР ЗАНЯТОСТИ НАСЕЛЕНИЯ ГОРОДА СЕВАСТОПОЛЯ»</a:t>
            </a:r>
            <a:endParaRPr sz="2000" dirty="0">
              <a:latin typeface="Montserrat Medium" panose="00000600000000000000" pitchFamily="2" charset="-52"/>
              <a:cs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37E2B-B110-0E08-D38E-6E98400BA197}"/>
              </a:ext>
            </a:extLst>
          </p:cNvPr>
          <p:cNvSpPr txBox="1"/>
          <p:nvPr/>
        </p:nvSpPr>
        <p:spPr>
          <a:xfrm>
            <a:off x="2196289" y="657225"/>
            <a:ext cx="93739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0" dirty="0">
                <a:solidFill>
                  <a:schemeClr val="bg1"/>
                </a:solidFill>
                <a:effectLst/>
                <a:latin typeface="Montserrat Medium" panose="00000600000000000000" pitchFamily="2" charset="-52"/>
              </a:rPr>
              <a:t>СЕВАСТОПОЛЬСКАЯ РЕГИОНАЛЬНАЯ ОБЩЕСТВЕННАЯ ОРГАНИЗАЦИЯ ВЕТЕРАНОВ (ПЕНСИОНЕРОВ) ВОЙНЫ, ТРУДА, ВООРУЖЕННЫХ СИЛ И ПРАВООХРАНИТЕЛЬНЫХ ОРГАНОВ</a:t>
            </a:r>
            <a:endParaRPr lang="ru-RU" sz="2000" dirty="0">
              <a:solidFill>
                <a:schemeClr val="bg1"/>
              </a:solidFill>
              <a:latin typeface="Montserrat Medium" panose="000006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0569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object 9"/>
          <p:cNvGrpSpPr/>
          <p:nvPr/>
        </p:nvGrpSpPr>
        <p:grpSpPr>
          <a:xfrm>
            <a:off x="1005281" y="4904987"/>
            <a:ext cx="3131820" cy="2234565"/>
            <a:chOff x="1706964" y="4908422"/>
            <a:chExt cx="3131820" cy="2234565"/>
          </a:xfrm>
        </p:grpSpPr>
        <p:sp>
          <p:nvSpPr>
            <p:cNvPr id="10" name="object 10"/>
            <p:cNvSpPr/>
            <p:nvPr/>
          </p:nvSpPr>
          <p:spPr>
            <a:xfrm>
              <a:off x="1706956" y="4908430"/>
              <a:ext cx="2500630" cy="2234565"/>
            </a:xfrm>
            <a:custGeom>
              <a:avLst/>
              <a:gdLst/>
              <a:ahLst/>
              <a:cxnLst/>
              <a:rect l="l" t="t" r="r" b="b"/>
              <a:pathLst>
                <a:path w="2500629" h="2234565">
                  <a:moveTo>
                    <a:pt x="602208" y="355841"/>
                  </a:moveTo>
                  <a:lnTo>
                    <a:pt x="598347" y="340525"/>
                  </a:lnTo>
                  <a:lnTo>
                    <a:pt x="586740" y="328472"/>
                  </a:lnTo>
                  <a:lnTo>
                    <a:pt x="48399" y="4610"/>
                  </a:lnTo>
                  <a:lnTo>
                    <a:pt x="31851" y="0"/>
                  </a:lnTo>
                  <a:lnTo>
                    <a:pt x="16217" y="4191"/>
                  </a:lnTo>
                  <a:lnTo>
                    <a:pt x="4572" y="15430"/>
                  </a:lnTo>
                  <a:lnTo>
                    <a:pt x="0" y="31978"/>
                  </a:lnTo>
                  <a:lnTo>
                    <a:pt x="0" y="679704"/>
                  </a:lnTo>
                  <a:lnTo>
                    <a:pt x="4572" y="696252"/>
                  </a:lnTo>
                  <a:lnTo>
                    <a:pt x="16217" y="707504"/>
                  </a:lnTo>
                  <a:lnTo>
                    <a:pt x="31851" y="711682"/>
                  </a:lnTo>
                  <a:lnTo>
                    <a:pt x="48399" y="707059"/>
                  </a:lnTo>
                  <a:lnTo>
                    <a:pt x="586740" y="383209"/>
                  </a:lnTo>
                  <a:lnTo>
                    <a:pt x="598347" y="371170"/>
                  </a:lnTo>
                  <a:lnTo>
                    <a:pt x="602208" y="355841"/>
                  </a:lnTo>
                  <a:close/>
                </a:path>
                <a:path w="2500629" h="2234565">
                  <a:moveTo>
                    <a:pt x="2500134" y="737425"/>
                  </a:moveTo>
                  <a:lnTo>
                    <a:pt x="2496261" y="722109"/>
                  </a:lnTo>
                  <a:lnTo>
                    <a:pt x="2484653" y="710069"/>
                  </a:lnTo>
                  <a:lnTo>
                    <a:pt x="1946300" y="386207"/>
                  </a:lnTo>
                  <a:lnTo>
                    <a:pt x="1929765" y="381584"/>
                  </a:lnTo>
                  <a:lnTo>
                    <a:pt x="1914131" y="385775"/>
                  </a:lnTo>
                  <a:lnTo>
                    <a:pt x="1902485" y="397014"/>
                  </a:lnTo>
                  <a:lnTo>
                    <a:pt x="1897913" y="413562"/>
                  </a:lnTo>
                  <a:lnTo>
                    <a:pt x="1897913" y="1061300"/>
                  </a:lnTo>
                  <a:lnTo>
                    <a:pt x="1893341" y="1077849"/>
                  </a:lnTo>
                  <a:lnTo>
                    <a:pt x="1881695" y="1089088"/>
                  </a:lnTo>
                  <a:lnTo>
                    <a:pt x="1866061" y="1093266"/>
                  </a:lnTo>
                  <a:lnTo>
                    <a:pt x="1849526" y="1088656"/>
                  </a:lnTo>
                  <a:lnTo>
                    <a:pt x="681863" y="386207"/>
                  </a:lnTo>
                  <a:lnTo>
                    <a:pt x="665327" y="381584"/>
                  </a:lnTo>
                  <a:lnTo>
                    <a:pt x="649693" y="385775"/>
                  </a:lnTo>
                  <a:lnTo>
                    <a:pt x="638048" y="397014"/>
                  </a:lnTo>
                  <a:lnTo>
                    <a:pt x="633476" y="413562"/>
                  </a:lnTo>
                  <a:lnTo>
                    <a:pt x="633476" y="1821954"/>
                  </a:lnTo>
                  <a:lnTo>
                    <a:pt x="638035" y="1838502"/>
                  </a:lnTo>
                  <a:lnTo>
                    <a:pt x="649681" y="1849742"/>
                  </a:lnTo>
                  <a:lnTo>
                    <a:pt x="665314" y="1853933"/>
                  </a:lnTo>
                  <a:lnTo>
                    <a:pt x="681850" y="1849323"/>
                  </a:lnTo>
                  <a:lnTo>
                    <a:pt x="1217307" y="1527200"/>
                  </a:lnTo>
                  <a:lnTo>
                    <a:pt x="1233843" y="1522590"/>
                  </a:lnTo>
                  <a:lnTo>
                    <a:pt x="1249476" y="1526768"/>
                  </a:lnTo>
                  <a:lnTo>
                    <a:pt x="1261122" y="1538020"/>
                  </a:lnTo>
                  <a:lnTo>
                    <a:pt x="1265694" y="1554568"/>
                  </a:lnTo>
                  <a:lnTo>
                    <a:pt x="1265694" y="2202294"/>
                  </a:lnTo>
                  <a:lnTo>
                    <a:pt x="1270266" y="2218842"/>
                  </a:lnTo>
                  <a:lnTo>
                    <a:pt x="1281912" y="2230082"/>
                  </a:lnTo>
                  <a:lnTo>
                    <a:pt x="1297546" y="2234273"/>
                  </a:lnTo>
                  <a:lnTo>
                    <a:pt x="1314081" y="2229650"/>
                  </a:lnTo>
                  <a:lnTo>
                    <a:pt x="1852434" y="1905787"/>
                  </a:lnTo>
                  <a:lnTo>
                    <a:pt x="1864042" y="1893747"/>
                  </a:lnTo>
                  <a:lnTo>
                    <a:pt x="1867903" y="1878431"/>
                  </a:lnTo>
                  <a:lnTo>
                    <a:pt x="1864042" y="1863102"/>
                  </a:lnTo>
                  <a:lnTo>
                    <a:pt x="1852434" y="1851063"/>
                  </a:lnTo>
                  <a:lnTo>
                    <a:pt x="1311186" y="1525460"/>
                  </a:lnTo>
                  <a:lnTo>
                    <a:pt x="1300137" y="1514411"/>
                  </a:lnTo>
                  <a:lnTo>
                    <a:pt x="1295793" y="1500327"/>
                  </a:lnTo>
                  <a:lnTo>
                    <a:pt x="1298143" y="1485836"/>
                  </a:lnTo>
                  <a:lnTo>
                    <a:pt x="1307172" y="1473593"/>
                  </a:lnTo>
                  <a:lnTo>
                    <a:pt x="1306410" y="1473593"/>
                  </a:lnTo>
                  <a:lnTo>
                    <a:pt x="2484653" y="764794"/>
                  </a:lnTo>
                  <a:lnTo>
                    <a:pt x="2496261" y="752741"/>
                  </a:lnTo>
                  <a:lnTo>
                    <a:pt x="2500134" y="737425"/>
                  </a:lnTo>
                  <a:close/>
                </a:path>
              </a:pathLst>
            </a:custGeom>
            <a:solidFill>
              <a:srgbClr val="E7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6956" y="4908430"/>
              <a:ext cx="1866900" cy="1472565"/>
            </a:xfrm>
            <a:custGeom>
              <a:avLst/>
              <a:gdLst/>
              <a:ahLst/>
              <a:cxnLst/>
              <a:rect l="l" t="t" r="r" b="b"/>
              <a:pathLst>
                <a:path w="1866900" h="1472564">
                  <a:moveTo>
                    <a:pt x="602208" y="1116507"/>
                  </a:moveTo>
                  <a:lnTo>
                    <a:pt x="598347" y="1101191"/>
                  </a:lnTo>
                  <a:lnTo>
                    <a:pt x="586740" y="1089152"/>
                  </a:lnTo>
                  <a:lnTo>
                    <a:pt x="48399" y="765276"/>
                  </a:lnTo>
                  <a:lnTo>
                    <a:pt x="31851" y="760666"/>
                  </a:lnTo>
                  <a:lnTo>
                    <a:pt x="16217" y="764857"/>
                  </a:lnTo>
                  <a:lnTo>
                    <a:pt x="4572" y="776097"/>
                  </a:lnTo>
                  <a:lnTo>
                    <a:pt x="0" y="792645"/>
                  </a:lnTo>
                  <a:lnTo>
                    <a:pt x="0" y="1440370"/>
                  </a:lnTo>
                  <a:lnTo>
                    <a:pt x="4572" y="1456931"/>
                  </a:lnTo>
                  <a:lnTo>
                    <a:pt x="16217" y="1468170"/>
                  </a:lnTo>
                  <a:lnTo>
                    <a:pt x="31851" y="1472349"/>
                  </a:lnTo>
                  <a:lnTo>
                    <a:pt x="48399" y="1467726"/>
                  </a:lnTo>
                  <a:lnTo>
                    <a:pt x="586740" y="1143876"/>
                  </a:lnTo>
                  <a:lnTo>
                    <a:pt x="598347" y="1131836"/>
                  </a:lnTo>
                  <a:lnTo>
                    <a:pt x="602208" y="1116507"/>
                  </a:lnTo>
                  <a:close/>
                </a:path>
                <a:path w="1866900" h="1472564">
                  <a:moveTo>
                    <a:pt x="1866646" y="355841"/>
                  </a:moveTo>
                  <a:lnTo>
                    <a:pt x="1862785" y="340525"/>
                  </a:lnTo>
                  <a:lnTo>
                    <a:pt x="1851177" y="328472"/>
                  </a:lnTo>
                  <a:lnTo>
                    <a:pt x="1312837" y="4610"/>
                  </a:lnTo>
                  <a:lnTo>
                    <a:pt x="1296301" y="0"/>
                  </a:lnTo>
                  <a:lnTo>
                    <a:pt x="1280655" y="4191"/>
                  </a:lnTo>
                  <a:lnTo>
                    <a:pt x="1269009" y="15430"/>
                  </a:lnTo>
                  <a:lnTo>
                    <a:pt x="1264450" y="31978"/>
                  </a:lnTo>
                  <a:lnTo>
                    <a:pt x="1264450" y="679704"/>
                  </a:lnTo>
                  <a:lnTo>
                    <a:pt x="1269009" y="696252"/>
                  </a:lnTo>
                  <a:lnTo>
                    <a:pt x="1280655" y="707504"/>
                  </a:lnTo>
                  <a:lnTo>
                    <a:pt x="1296301" y="711682"/>
                  </a:lnTo>
                  <a:lnTo>
                    <a:pt x="1312837" y="707059"/>
                  </a:lnTo>
                  <a:lnTo>
                    <a:pt x="1851177" y="383209"/>
                  </a:lnTo>
                  <a:lnTo>
                    <a:pt x="1862785" y="371170"/>
                  </a:lnTo>
                  <a:lnTo>
                    <a:pt x="1866646" y="355841"/>
                  </a:lnTo>
                  <a:close/>
                </a:path>
              </a:pathLst>
            </a:custGeom>
            <a:solidFill>
              <a:srgbClr val="7CB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36469" y="6429757"/>
              <a:ext cx="602615" cy="711835"/>
            </a:xfrm>
            <a:custGeom>
              <a:avLst/>
              <a:gdLst/>
              <a:ahLst/>
              <a:cxnLst/>
              <a:rect l="l" t="t" r="r" b="b"/>
              <a:pathLst>
                <a:path w="602614" h="711834">
                  <a:moveTo>
                    <a:pt x="31852" y="0"/>
                  </a:moveTo>
                  <a:lnTo>
                    <a:pt x="16215" y="4184"/>
                  </a:lnTo>
                  <a:lnTo>
                    <a:pt x="4568" y="15427"/>
                  </a:lnTo>
                  <a:lnTo>
                    <a:pt x="0" y="31983"/>
                  </a:lnTo>
                  <a:lnTo>
                    <a:pt x="0" y="679713"/>
                  </a:lnTo>
                  <a:lnTo>
                    <a:pt x="4568" y="696264"/>
                  </a:lnTo>
                  <a:lnTo>
                    <a:pt x="16215" y="707504"/>
                  </a:lnTo>
                  <a:lnTo>
                    <a:pt x="31852" y="711686"/>
                  </a:lnTo>
                  <a:lnTo>
                    <a:pt x="48390" y="707061"/>
                  </a:lnTo>
                  <a:lnTo>
                    <a:pt x="586741" y="383213"/>
                  </a:lnTo>
                  <a:lnTo>
                    <a:pt x="598340" y="371169"/>
                  </a:lnTo>
                  <a:lnTo>
                    <a:pt x="602207" y="355846"/>
                  </a:lnTo>
                  <a:lnTo>
                    <a:pt x="598340" y="340525"/>
                  </a:lnTo>
                  <a:lnTo>
                    <a:pt x="586741" y="328482"/>
                  </a:lnTo>
                  <a:lnTo>
                    <a:pt x="48390" y="4619"/>
                  </a:lnTo>
                  <a:lnTo>
                    <a:pt x="31852" y="0"/>
                  </a:lnTo>
                  <a:close/>
                </a:path>
              </a:pathLst>
            </a:custGeom>
            <a:solidFill>
              <a:srgbClr val="164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111398" y="322578"/>
            <a:ext cx="460375" cy="483870"/>
          </a:xfrm>
          <a:custGeom>
            <a:avLst/>
            <a:gdLst/>
            <a:ahLst/>
            <a:cxnLst/>
            <a:rect l="l" t="t" r="r" b="b"/>
            <a:pathLst>
              <a:path w="460375" h="483870">
                <a:moveTo>
                  <a:pt x="164241" y="300485"/>
                </a:moveTo>
                <a:lnTo>
                  <a:pt x="158115" y="302096"/>
                </a:lnTo>
                <a:lnTo>
                  <a:pt x="153532" y="306417"/>
                </a:lnTo>
                <a:lnTo>
                  <a:pt x="151729" y="312749"/>
                </a:lnTo>
                <a:lnTo>
                  <a:pt x="151729" y="471214"/>
                </a:lnTo>
                <a:lnTo>
                  <a:pt x="153497" y="477688"/>
                </a:lnTo>
                <a:lnTo>
                  <a:pt x="158022" y="482083"/>
                </a:lnTo>
                <a:lnTo>
                  <a:pt x="164135" y="483722"/>
                </a:lnTo>
                <a:lnTo>
                  <a:pt x="170668" y="481928"/>
                </a:lnTo>
                <a:lnTo>
                  <a:pt x="302234" y="402695"/>
                </a:lnTo>
                <a:lnTo>
                  <a:pt x="306714" y="398055"/>
                </a:lnTo>
                <a:lnTo>
                  <a:pt x="308207" y="392107"/>
                </a:lnTo>
                <a:lnTo>
                  <a:pt x="306714" y="386158"/>
                </a:lnTo>
                <a:lnTo>
                  <a:pt x="302234" y="381517"/>
                </a:lnTo>
                <a:lnTo>
                  <a:pt x="170668" y="302284"/>
                </a:lnTo>
                <a:lnTo>
                  <a:pt x="164241" y="300485"/>
                </a:lnTo>
                <a:close/>
              </a:path>
              <a:path w="460375" h="483870">
                <a:moveTo>
                  <a:pt x="12401" y="150242"/>
                </a:moveTo>
                <a:lnTo>
                  <a:pt x="6289" y="151853"/>
                </a:lnTo>
                <a:lnTo>
                  <a:pt x="1767" y="156174"/>
                </a:lnTo>
                <a:lnTo>
                  <a:pt x="0" y="162503"/>
                </a:lnTo>
                <a:lnTo>
                  <a:pt x="0" y="320972"/>
                </a:lnTo>
                <a:lnTo>
                  <a:pt x="1767" y="327447"/>
                </a:lnTo>
                <a:lnTo>
                  <a:pt x="6289" y="331842"/>
                </a:lnTo>
                <a:lnTo>
                  <a:pt x="12401" y="333480"/>
                </a:lnTo>
                <a:lnTo>
                  <a:pt x="18933" y="331686"/>
                </a:lnTo>
                <a:lnTo>
                  <a:pt x="150494" y="252453"/>
                </a:lnTo>
                <a:lnTo>
                  <a:pt x="154980" y="247810"/>
                </a:lnTo>
                <a:lnTo>
                  <a:pt x="156475" y="241862"/>
                </a:lnTo>
                <a:lnTo>
                  <a:pt x="154980" y="235914"/>
                </a:lnTo>
                <a:lnTo>
                  <a:pt x="150494" y="231274"/>
                </a:lnTo>
                <a:lnTo>
                  <a:pt x="18933" y="152042"/>
                </a:lnTo>
                <a:lnTo>
                  <a:pt x="12401" y="150242"/>
                </a:lnTo>
                <a:close/>
              </a:path>
              <a:path w="460375" h="483870">
                <a:moveTo>
                  <a:pt x="316129" y="150242"/>
                </a:moveTo>
                <a:lnTo>
                  <a:pt x="310017" y="151853"/>
                </a:lnTo>
                <a:lnTo>
                  <a:pt x="305495" y="156174"/>
                </a:lnTo>
                <a:lnTo>
                  <a:pt x="303729" y="162503"/>
                </a:lnTo>
                <a:lnTo>
                  <a:pt x="303729" y="320972"/>
                </a:lnTo>
                <a:lnTo>
                  <a:pt x="305495" y="327447"/>
                </a:lnTo>
                <a:lnTo>
                  <a:pt x="310017" y="331842"/>
                </a:lnTo>
                <a:lnTo>
                  <a:pt x="316129" y="333480"/>
                </a:lnTo>
                <a:lnTo>
                  <a:pt x="322665" y="331686"/>
                </a:lnTo>
                <a:lnTo>
                  <a:pt x="454216" y="252453"/>
                </a:lnTo>
                <a:lnTo>
                  <a:pt x="458703" y="247810"/>
                </a:lnTo>
                <a:lnTo>
                  <a:pt x="460199" y="241862"/>
                </a:lnTo>
                <a:lnTo>
                  <a:pt x="458703" y="235914"/>
                </a:lnTo>
                <a:lnTo>
                  <a:pt x="454216" y="231274"/>
                </a:lnTo>
                <a:lnTo>
                  <a:pt x="322665" y="152042"/>
                </a:lnTo>
                <a:lnTo>
                  <a:pt x="316129" y="150242"/>
                </a:lnTo>
                <a:close/>
              </a:path>
              <a:path w="460375" h="483870">
                <a:moveTo>
                  <a:pt x="164241" y="0"/>
                </a:moveTo>
                <a:lnTo>
                  <a:pt x="158115" y="1612"/>
                </a:lnTo>
                <a:lnTo>
                  <a:pt x="153532" y="5934"/>
                </a:lnTo>
                <a:lnTo>
                  <a:pt x="151729" y="12264"/>
                </a:lnTo>
                <a:lnTo>
                  <a:pt x="151729" y="170730"/>
                </a:lnTo>
                <a:lnTo>
                  <a:pt x="153497" y="177203"/>
                </a:lnTo>
                <a:lnTo>
                  <a:pt x="158022" y="181598"/>
                </a:lnTo>
                <a:lnTo>
                  <a:pt x="164135" y="183237"/>
                </a:lnTo>
                <a:lnTo>
                  <a:pt x="170668" y="181442"/>
                </a:lnTo>
                <a:lnTo>
                  <a:pt x="302234" y="102207"/>
                </a:lnTo>
                <a:lnTo>
                  <a:pt x="306714" y="97568"/>
                </a:lnTo>
                <a:lnTo>
                  <a:pt x="308207" y="91620"/>
                </a:lnTo>
                <a:lnTo>
                  <a:pt x="306714" y="85672"/>
                </a:lnTo>
                <a:lnTo>
                  <a:pt x="302234" y="81032"/>
                </a:lnTo>
                <a:lnTo>
                  <a:pt x="170668" y="1795"/>
                </a:lnTo>
                <a:lnTo>
                  <a:pt x="164241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483" y="423298"/>
            <a:ext cx="701675" cy="282575"/>
          </a:xfrm>
          <a:custGeom>
            <a:avLst/>
            <a:gdLst/>
            <a:ahLst/>
            <a:cxnLst/>
            <a:rect l="l" t="t" r="r" b="b"/>
            <a:pathLst>
              <a:path w="701675" h="282575">
                <a:moveTo>
                  <a:pt x="55307" y="1501"/>
                </a:moveTo>
                <a:lnTo>
                  <a:pt x="46098" y="1750"/>
                </a:lnTo>
                <a:lnTo>
                  <a:pt x="745" y="1750"/>
                </a:lnTo>
                <a:lnTo>
                  <a:pt x="745" y="117853"/>
                </a:lnTo>
                <a:lnTo>
                  <a:pt x="24912" y="117853"/>
                </a:lnTo>
                <a:lnTo>
                  <a:pt x="24912" y="85961"/>
                </a:lnTo>
                <a:lnTo>
                  <a:pt x="55058" y="85961"/>
                </a:lnTo>
                <a:lnTo>
                  <a:pt x="63284" y="84470"/>
                </a:lnTo>
                <a:lnTo>
                  <a:pt x="76744" y="77490"/>
                </a:lnTo>
                <a:lnTo>
                  <a:pt x="81968" y="72755"/>
                </a:lnTo>
                <a:lnTo>
                  <a:pt x="87144" y="63788"/>
                </a:lnTo>
                <a:lnTo>
                  <a:pt x="24663" y="63788"/>
                </a:lnTo>
                <a:lnTo>
                  <a:pt x="24663" y="23421"/>
                </a:lnTo>
                <a:lnTo>
                  <a:pt x="86903" y="23421"/>
                </a:lnTo>
                <a:lnTo>
                  <a:pt x="85708" y="21427"/>
                </a:lnTo>
                <a:lnTo>
                  <a:pt x="81968" y="14951"/>
                </a:lnTo>
                <a:lnTo>
                  <a:pt x="76744" y="10220"/>
                </a:lnTo>
                <a:lnTo>
                  <a:pt x="63284" y="3243"/>
                </a:lnTo>
                <a:lnTo>
                  <a:pt x="55307" y="1501"/>
                </a:lnTo>
                <a:close/>
              </a:path>
              <a:path w="701675" h="282575">
                <a:moveTo>
                  <a:pt x="86903" y="23421"/>
                </a:moveTo>
                <a:lnTo>
                  <a:pt x="51826" y="23421"/>
                </a:lnTo>
                <a:lnTo>
                  <a:pt x="57308" y="25167"/>
                </a:lnTo>
                <a:lnTo>
                  <a:pt x="64778" y="32144"/>
                </a:lnTo>
                <a:lnTo>
                  <a:pt x="66776" y="37127"/>
                </a:lnTo>
                <a:lnTo>
                  <a:pt x="66776" y="50083"/>
                </a:lnTo>
                <a:lnTo>
                  <a:pt x="64778" y="55069"/>
                </a:lnTo>
                <a:lnTo>
                  <a:pt x="57308" y="62043"/>
                </a:lnTo>
                <a:lnTo>
                  <a:pt x="51826" y="63788"/>
                </a:lnTo>
                <a:lnTo>
                  <a:pt x="87144" y="63788"/>
                </a:lnTo>
                <a:lnTo>
                  <a:pt x="89446" y="59800"/>
                </a:lnTo>
                <a:lnTo>
                  <a:pt x="91192" y="52326"/>
                </a:lnTo>
                <a:lnTo>
                  <a:pt x="91192" y="35135"/>
                </a:lnTo>
                <a:lnTo>
                  <a:pt x="89446" y="27663"/>
                </a:lnTo>
                <a:lnTo>
                  <a:pt x="86903" y="23421"/>
                </a:lnTo>
                <a:close/>
              </a:path>
              <a:path w="701675" h="282575">
                <a:moveTo>
                  <a:pt x="164444" y="1494"/>
                </a:moveTo>
                <a:lnTo>
                  <a:pt x="140529" y="1494"/>
                </a:lnTo>
                <a:lnTo>
                  <a:pt x="93931" y="117602"/>
                </a:lnTo>
                <a:lnTo>
                  <a:pt x="118602" y="117602"/>
                </a:lnTo>
                <a:lnTo>
                  <a:pt x="127825" y="92685"/>
                </a:lnTo>
                <a:lnTo>
                  <a:pt x="201241" y="92685"/>
                </a:lnTo>
                <a:lnTo>
                  <a:pt x="192996" y="72252"/>
                </a:lnTo>
                <a:lnTo>
                  <a:pt x="136037" y="72252"/>
                </a:lnTo>
                <a:lnTo>
                  <a:pt x="152481" y="27904"/>
                </a:lnTo>
                <a:lnTo>
                  <a:pt x="175101" y="27904"/>
                </a:lnTo>
                <a:lnTo>
                  <a:pt x="164444" y="1494"/>
                </a:lnTo>
                <a:close/>
              </a:path>
              <a:path w="701675" h="282575">
                <a:moveTo>
                  <a:pt x="201241" y="92685"/>
                </a:moveTo>
                <a:lnTo>
                  <a:pt x="176400" y="92685"/>
                </a:lnTo>
                <a:lnTo>
                  <a:pt x="185868" y="117602"/>
                </a:lnTo>
                <a:lnTo>
                  <a:pt x="211294" y="117602"/>
                </a:lnTo>
                <a:lnTo>
                  <a:pt x="201241" y="92685"/>
                </a:lnTo>
                <a:close/>
              </a:path>
              <a:path w="701675" h="282575">
                <a:moveTo>
                  <a:pt x="175101" y="27904"/>
                </a:moveTo>
                <a:lnTo>
                  <a:pt x="152481" y="27904"/>
                </a:lnTo>
                <a:lnTo>
                  <a:pt x="168930" y="72252"/>
                </a:lnTo>
                <a:lnTo>
                  <a:pt x="192996" y="72252"/>
                </a:lnTo>
                <a:lnTo>
                  <a:pt x="175101" y="27904"/>
                </a:lnTo>
                <a:close/>
              </a:path>
              <a:path w="701675" h="282575">
                <a:moveTo>
                  <a:pt x="312948" y="1494"/>
                </a:moveTo>
                <a:lnTo>
                  <a:pt x="228725" y="1494"/>
                </a:lnTo>
                <a:lnTo>
                  <a:pt x="228725" y="117602"/>
                </a:lnTo>
                <a:lnTo>
                  <a:pt x="278316" y="117602"/>
                </a:lnTo>
                <a:lnTo>
                  <a:pt x="287808" y="116994"/>
                </a:lnTo>
                <a:lnTo>
                  <a:pt x="316996" y="97671"/>
                </a:lnTo>
                <a:lnTo>
                  <a:pt x="252644" y="97671"/>
                </a:lnTo>
                <a:lnTo>
                  <a:pt x="252644" y="66525"/>
                </a:lnTo>
                <a:lnTo>
                  <a:pt x="318019" y="66525"/>
                </a:lnTo>
                <a:lnTo>
                  <a:pt x="317960" y="66308"/>
                </a:lnTo>
                <a:lnTo>
                  <a:pt x="281552" y="46840"/>
                </a:lnTo>
                <a:lnTo>
                  <a:pt x="252644" y="46840"/>
                </a:lnTo>
                <a:lnTo>
                  <a:pt x="252644" y="22924"/>
                </a:lnTo>
                <a:lnTo>
                  <a:pt x="312948" y="22924"/>
                </a:lnTo>
                <a:lnTo>
                  <a:pt x="312948" y="1494"/>
                </a:lnTo>
                <a:close/>
              </a:path>
              <a:path w="701675" h="282575">
                <a:moveTo>
                  <a:pt x="318019" y="66525"/>
                </a:moveTo>
                <a:lnTo>
                  <a:pt x="289526" y="66525"/>
                </a:lnTo>
                <a:lnTo>
                  <a:pt x="296010" y="71511"/>
                </a:lnTo>
                <a:lnTo>
                  <a:pt x="296010" y="86958"/>
                </a:lnTo>
                <a:lnTo>
                  <a:pt x="294267" y="90943"/>
                </a:lnTo>
                <a:lnTo>
                  <a:pt x="287776" y="96422"/>
                </a:lnTo>
                <a:lnTo>
                  <a:pt x="283046" y="97671"/>
                </a:lnTo>
                <a:lnTo>
                  <a:pt x="316996" y="97671"/>
                </a:lnTo>
                <a:lnTo>
                  <a:pt x="317649" y="96486"/>
                </a:lnTo>
                <a:lnTo>
                  <a:pt x="319722" y="89244"/>
                </a:lnTo>
                <a:lnTo>
                  <a:pt x="320418" y="80975"/>
                </a:lnTo>
                <a:lnTo>
                  <a:pt x="319808" y="73116"/>
                </a:lnTo>
                <a:lnTo>
                  <a:pt x="318019" y="66525"/>
                </a:lnTo>
                <a:close/>
              </a:path>
              <a:path w="701675" h="282575">
                <a:moveTo>
                  <a:pt x="392432" y="0"/>
                </a:moveTo>
                <a:lnTo>
                  <a:pt x="351407" y="16943"/>
                </a:lnTo>
                <a:lnTo>
                  <a:pt x="335113" y="59796"/>
                </a:lnTo>
                <a:lnTo>
                  <a:pt x="335587" y="68055"/>
                </a:lnTo>
                <a:lnTo>
                  <a:pt x="356902" y="107614"/>
                </a:lnTo>
                <a:lnTo>
                  <a:pt x="392432" y="119595"/>
                </a:lnTo>
                <a:lnTo>
                  <a:pt x="400276" y="119125"/>
                </a:lnTo>
                <a:lnTo>
                  <a:pt x="437942" y="96947"/>
                </a:lnTo>
                <a:lnTo>
                  <a:pt x="438113" y="96674"/>
                </a:lnTo>
                <a:lnTo>
                  <a:pt x="386196" y="96674"/>
                </a:lnTo>
                <a:lnTo>
                  <a:pt x="380714" y="95180"/>
                </a:lnTo>
                <a:lnTo>
                  <a:pt x="370749" y="88704"/>
                </a:lnTo>
                <a:lnTo>
                  <a:pt x="366760" y="84467"/>
                </a:lnTo>
                <a:lnTo>
                  <a:pt x="364021" y="78732"/>
                </a:lnTo>
                <a:lnTo>
                  <a:pt x="361278" y="73253"/>
                </a:lnTo>
                <a:lnTo>
                  <a:pt x="359784" y="66776"/>
                </a:lnTo>
                <a:lnTo>
                  <a:pt x="359784" y="52326"/>
                </a:lnTo>
                <a:lnTo>
                  <a:pt x="386196" y="22424"/>
                </a:lnTo>
                <a:lnTo>
                  <a:pt x="437629" y="22424"/>
                </a:lnTo>
                <a:lnTo>
                  <a:pt x="433103" y="17036"/>
                </a:lnTo>
                <a:lnTo>
                  <a:pt x="400416" y="471"/>
                </a:lnTo>
                <a:lnTo>
                  <a:pt x="392432" y="0"/>
                </a:lnTo>
                <a:close/>
              </a:path>
              <a:path w="701675" h="282575">
                <a:moveTo>
                  <a:pt x="437629" y="22424"/>
                </a:moveTo>
                <a:lnTo>
                  <a:pt x="398656" y="22424"/>
                </a:lnTo>
                <a:lnTo>
                  <a:pt x="404135" y="23919"/>
                </a:lnTo>
                <a:lnTo>
                  <a:pt x="414105" y="30398"/>
                </a:lnTo>
                <a:lnTo>
                  <a:pt x="418090" y="34632"/>
                </a:lnTo>
                <a:lnTo>
                  <a:pt x="420833" y="40363"/>
                </a:lnTo>
                <a:lnTo>
                  <a:pt x="423572" y="45845"/>
                </a:lnTo>
                <a:lnTo>
                  <a:pt x="425062" y="52326"/>
                </a:lnTo>
                <a:lnTo>
                  <a:pt x="425062" y="66776"/>
                </a:lnTo>
                <a:lnTo>
                  <a:pt x="398409" y="96674"/>
                </a:lnTo>
                <a:lnTo>
                  <a:pt x="438113" y="96674"/>
                </a:lnTo>
                <a:lnTo>
                  <a:pt x="449488" y="59796"/>
                </a:lnTo>
                <a:lnTo>
                  <a:pt x="449014" y="51541"/>
                </a:lnTo>
                <a:lnTo>
                  <a:pt x="447589" y="43636"/>
                </a:lnTo>
                <a:lnTo>
                  <a:pt x="445280" y="36253"/>
                </a:lnTo>
                <a:lnTo>
                  <a:pt x="442008" y="29152"/>
                </a:lnTo>
                <a:lnTo>
                  <a:pt x="437907" y="22755"/>
                </a:lnTo>
                <a:lnTo>
                  <a:pt x="437629" y="22424"/>
                </a:lnTo>
                <a:close/>
              </a:path>
              <a:path w="701675" h="282575">
                <a:moveTo>
                  <a:pt x="516747" y="23418"/>
                </a:moveTo>
                <a:lnTo>
                  <a:pt x="492840" y="23418"/>
                </a:lnTo>
                <a:lnTo>
                  <a:pt x="492840" y="117602"/>
                </a:lnTo>
                <a:lnTo>
                  <a:pt x="516747" y="117602"/>
                </a:lnTo>
                <a:lnTo>
                  <a:pt x="516747" y="23418"/>
                </a:lnTo>
                <a:close/>
              </a:path>
              <a:path w="701675" h="282575">
                <a:moveTo>
                  <a:pt x="550144" y="1494"/>
                </a:moveTo>
                <a:lnTo>
                  <a:pt x="459442" y="1494"/>
                </a:lnTo>
                <a:lnTo>
                  <a:pt x="459442" y="23418"/>
                </a:lnTo>
                <a:lnTo>
                  <a:pt x="550144" y="23418"/>
                </a:lnTo>
                <a:lnTo>
                  <a:pt x="550144" y="1494"/>
                </a:lnTo>
                <a:close/>
              </a:path>
              <a:path w="701675" h="282575">
                <a:moveTo>
                  <a:pt x="621648" y="1494"/>
                </a:moveTo>
                <a:lnTo>
                  <a:pt x="597736" y="1494"/>
                </a:lnTo>
                <a:lnTo>
                  <a:pt x="551135" y="117602"/>
                </a:lnTo>
                <a:lnTo>
                  <a:pt x="575805" y="117602"/>
                </a:lnTo>
                <a:lnTo>
                  <a:pt x="585029" y="92685"/>
                </a:lnTo>
                <a:lnTo>
                  <a:pt x="658444" y="92685"/>
                </a:lnTo>
                <a:lnTo>
                  <a:pt x="650199" y="72252"/>
                </a:lnTo>
                <a:lnTo>
                  <a:pt x="593002" y="72252"/>
                </a:lnTo>
                <a:lnTo>
                  <a:pt x="609447" y="27904"/>
                </a:lnTo>
                <a:lnTo>
                  <a:pt x="632305" y="27904"/>
                </a:lnTo>
                <a:lnTo>
                  <a:pt x="621648" y="1494"/>
                </a:lnTo>
                <a:close/>
              </a:path>
              <a:path w="701675" h="282575">
                <a:moveTo>
                  <a:pt x="658444" y="92685"/>
                </a:moveTo>
                <a:lnTo>
                  <a:pt x="633614" y="92685"/>
                </a:lnTo>
                <a:lnTo>
                  <a:pt x="643075" y="117602"/>
                </a:lnTo>
                <a:lnTo>
                  <a:pt x="668498" y="117602"/>
                </a:lnTo>
                <a:lnTo>
                  <a:pt x="658444" y="92685"/>
                </a:lnTo>
                <a:close/>
              </a:path>
              <a:path w="701675" h="282575">
                <a:moveTo>
                  <a:pt x="632305" y="27904"/>
                </a:moveTo>
                <a:lnTo>
                  <a:pt x="609447" y="27904"/>
                </a:lnTo>
                <a:lnTo>
                  <a:pt x="625889" y="72252"/>
                </a:lnTo>
                <a:lnTo>
                  <a:pt x="650199" y="72252"/>
                </a:lnTo>
                <a:lnTo>
                  <a:pt x="632305" y="27904"/>
                </a:lnTo>
                <a:close/>
              </a:path>
              <a:path w="701675" h="282575">
                <a:moveTo>
                  <a:pt x="54569" y="164689"/>
                </a:moveTo>
                <a:lnTo>
                  <a:pt x="0" y="164689"/>
                </a:lnTo>
                <a:lnTo>
                  <a:pt x="0" y="280800"/>
                </a:lnTo>
                <a:lnTo>
                  <a:pt x="24166" y="280800"/>
                </a:lnTo>
                <a:lnTo>
                  <a:pt x="24166" y="248907"/>
                </a:lnTo>
                <a:lnTo>
                  <a:pt x="54320" y="248907"/>
                </a:lnTo>
                <a:lnTo>
                  <a:pt x="62542" y="247409"/>
                </a:lnTo>
                <a:lnTo>
                  <a:pt x="75999" y="240437"/>
                </a:lnTo>
                <a:lnTo>
                  <a:pt x="81222" y="235703"/>
                </a:lnTo>
                <a:lnTo>
                  <a:pt x="86405" y="226731"/>
                </a:lnTo>
                <a:lnTo>
                  <a:pt x="24166" y="226731"/>
                </a:lnTo>
                <a:lnTo>
                  <a:pt x="24166" y="186368"/>
                </a:lnTo>
                <a:lnTo>
                  <a:pt x="86164" y="186368"/>
                </a:lnTo>
                <a:lnTo>
                  <a:pt x="84966" y="184374"/>
                </a:lnTo>
                <a:lnTo>
                  <a:pt x="81222" y="177897"/>
                </a:lnTo>
                <a:lnTo>
                  <a:pt x="75999" y="173160"/>
                </a:lnTo>
                <a:lnTo>
                  <a:pt x="62542" y="166183"/>
                </a:lnTo>
                <a:lnTo>
                  <a:pt x="54569" y="164689"/>
                </a:lnTo>
                <a:close/>
              </a:path>
              <a:path w="701675" h="282575">
                <a:moveTo>
                  <a:pt x="86164" y="186368"/>
                </a:moveTo>
                <a:lnTo>
                  <a:pt x="51329" y="186368"/>
                </a:lnTo>
                <a:lnTo>
                  <a:pt x="56815" y="188111"/>
                </a:lnTo>
                <a:lnTo>
                  <a:pt x="64282" y="195088"/>
                </a:lnTo>
                <a:lnTo>
                  <a:pt x="66286" y="200074"/>
                </a:lnTo>
                <a:lnTo>
                  <a:pt x="66286" y="213029"/>
                </a:lnTo>
                <a:lnTo>
                  <a:pt x="64282" y="218013"/>
                </a:lnTo>
                <a:lnTo>
                  <a:pt x="60552" y="221500"/>
                </a:lnTo>
                <a:lnTo>
                  <a:pt x="56567" y="224985"/>
                </a:lnTo>
                <a:lnTo>
                  <a:pt x="51084" y="226731"/>
                </a:lnTo>
                <a:lnTo>
                  <a:pt x="86405" y="226731"/>
                </a:lnTo>
                <a:lnTo>
                  <a:pt x="88708" y="222746"/>
                </a:lnTo>
                <a:lnTo>
                  <a:pt x="90446" y="215270"/>
                </a:lnTo>
                <a:lnTo>
                  <a:pt x="90446" y="198075"/>
                </a:lnTo>
                <a:lnTo>
                  <a:pt x="88708" y="190605"/>
                </a:lnTo>
                <a:lnTo>
                  <a:pt x="86164" y="186368"/>
                </a:lnTo>
                <a:close/>
              </a:path>
              <a:path w="701675" h="282575">
                <a:moveTo>
                  <a:pt x="164693" y="162947"/>
                </a:moveTo>
                <a:lnTo>
                  <a:pt x="123678" y="179893"/>
                </a:lnTo>
                <a:lnTo>
                  <a:pt x="107388" y="222746"/>
                </a:lnTo>
                <a:lnTo>
                  <a:pt x="107799" y="229975"/>
                </a:lnTo>
                <a:lnTo>
                  <a:pt x="123678" y="265509"/>
                </a:lnTo>
                <a:lnTo>
                  <a:pt x="164693" y="282545"/>
                </a:lnTo>
                <a:lnTo>
                  <a:pt x="172544" y="282074"/>
                </a:lnTo>
                <a:lnTo>
                  <a:pt x="210221" y="259873"/>
                </a:lnTo>
                <a:lnTo>
                  <a:pt x="158468" y="259873"/>
                </a:lnTo>
                <a:lnTo>
                  <a:pt x="152989" y="258376"/>
                </a:lnTo>
                <a:lnTo>
                  <a:pt x="143024" y="251895"/>
                </a:lnTo>
                <a:lnTo>
                  <a:pt x="139039" y="247662"/>
                </a:lnTo>
                <a:lnTo>
                  <a:pt x="136296" y="241931"/>
                </a:lnTo>
                <a:lnTo>
                  <a:pt x="133553" y="236452"/>
                </a:lnTo>
                <a:lnTo>
                  <a:pt x="132058" y="229975"/>
                </a:lnTo>
                <a:lnTo>
                  <a:pt x="132058" y="215521"/>
                </a:lnTo>
                <a:lnTo>
                  <a:pt x="158468" y="185619"/>
                </a:lnTo>
                <a:lnTo>
                  <a:pt x="210137" y="185619"/>
                </a:lnTo>
                <a:lnTo>
                  <a:pt x="205461" y="179986"/>
                </a:lnTo>
                <a:lnTo>
                  <a:pt x="172683" y="163418"/>
                </a:lnTo>
                <a:lnTo>
                  <a:pt x="164693" y="162947"/>
                </a:lnTo>
                <a:close/>
              </a:path>
              <a:path w="701675" h="282575">
                <a:moveTo>
                  <a:pt x="210137" y="185619"/>
                </a:moveTo>
                <a:lnTo>
                  <a:pt x="170931" y="185619"/>
                </a:lnTo>
                <a:lnTo>
                  <a:pt x="176410" y="187117"/>
                </a:lnTo>
                <a:lnTo>
                  <a:pt x="186376" y="193597"/>
                </a:lnTo>
                <a:lnTo>
                  <a:pt x="190361" y="197831"/>
                </a:lnTo>
                <a:lnTo>
                  <a:pt x="193104" y="203561"/>
                </a:lnTo>
                <a:lnTo>
                  <a:pt x="195847" y="209042"/>
                </a:lnTo>
                <a:lnTo>
                  <a:pt x="197330" y="215521"/>
                </a:lnTo>
                <a:lnTo>
                  <a:pt x="197330" y="229975"/>
                </a:lnTo>
                <a:lnTo>
                  <a:pt x="170682" y="259873"/>
                </a:lnTo>
                <a:lnTo>
                  <a:pt x="210221" y="259873"/>
                </a:lnTo>
                <a:lnTo>
                  <a:pt x="221753" y="222746"/>
                </a:lnTo>
                <a:lnTo>
                  <a:pt x="221342" y="215521"/>
                </a:lnTo>
                <a:lnTo>
                  <a:pt x="210208" y="185705"/>
                </a:lnTo>
                <a:close/>
              </a:path>
              <a:path w="701675" h="282575">
                <a:moveTo>
                  <a:pt x="305715" y="162698"/>
                </a:moveTo>
                <a:lnTo>
                  <a:pt x="296752" y="162698"/>
                </a:lnTo>
                <a:lnTo>
                  <a:pt x="288797" y="163169"/>
                </a:lnTo>
                <a:lnTo>
                  <a:pt x="251461" y="185375"/>
                </a:lnTo>
                <a:lnTo>
                  <a:pt x="239939" y="222746"/>
                </a:lnTo>
                <a:lnTo>
                  <a:pt x="240407" y="231113"/>
                </a:lnTo>
                <a:lnTo>
                  <a:pt x="261433" y="270812"/>
                </a:lnTo>
                <a:lnTo>
                  <a:pt x="296752" y="282545"/>
                </a:lnTo>
                <a:lnTo>
                  <a:pt x="305715" y="282545"/>
                </a:lnTo>
                <a:lnTo>
                  <a:pt x="339854" y="261867"/>
                </a:lnTo>
                <a:lnTo>
                  <a:pt x="337682" y="259624"/>
                </a:lnTo>
                <a:lnTo>
                  <a:pt x="292021" y="259624"/>
                </a:lnTo>
                <a:lnTo>
                  <a:pt x="286030" y="258127"/>
                </a:lnTo>
                <a:lnTo>
                  <a:pt x="281056" y="254887"/>
                </a:lnTo>
                <a:lnTo>
                  <a:pt x="275821" y="251647"/>
                </a:lnTo>
                <a:lnTo>
                  <a:pt x="271832" y="247417"/>
                </a:lnTo>
                <a:lnTo>
                  <a:pt x="269104" y="241682"/>
                </a:lnTo>
                <a:lnTo>
                  <a:pt x="266353" y="236203"/>
                </a:lnTo>
                <a:lnTo>
                  <a:pt x="264855" y="229723"/>
                </a:lnTo>
                <a:lnTo>
                  <a:pt x="264855" y="215270"/>
                </a:lnTo>
                <a:lnTo>
                  <a:pt x="266353" y="209042"/>
                </a:lnTo>
                <a:lnTo>
                  <a:pt x="291773" y="185375"/>
                </a:lnTo>
                <a:lnTo>
                  <a:pt x="337681" y="185375"/>
                </a:lnTo>
                <a:lnTo>
                  <a:pt x="339854" y="183132"/>
                </a:lnTo>
                <a:lnTo>
                  <a:pt x="334868" y="176655"/>
                </a:lnTo>
                <a:lnTo>
                  <a:pt x="328644" y="171422"/>
                </a:lnTo>
                <a:lnTo>
                  <a:pt x="321419" y="167933"/>
                </a:lnTo>
                <a:lnTo>
                  <a:pt x="313952" y="164440"/>
                </a:lnTo>
                <a:lnTo>
                  <a:pt x="305715" y="162698"/>
                </a:lnTo>
                <a:close/>
              </a:path>
              <a:path w="701675" h="282575">
                <a:moveTo>
                  <a:pt x="324410" y="245916"/>
                </a:moveTo>
                <a:lnTo>
                  <a:pt x="318850" y="251949"/>
                </a:lnTo>
                <a:lnTo>
                  <a:pt x="312637" y="256229"/>
                </a:lnTo>
                <a:lnTo>
                  <a:pt x="305769" y="258779"/>
                </a:lnTo>
                <a:lnTo>
                  <a:pt x="298245" y="259624"/>
                </a:lnTo>
                <a:lnTo>
                  <a:pt x="337682" y="259624"/>
                </a:lnTo>
                <a:lnTo>
                  <a:pt x="324410" y="245916"/>
                </a:lnTo>
                <a:close/>
              </a:path>
              <a:path w="701675" h="282575">
                <a:moveTo>
                  <a:pt x="337681" y="185375"/>
                </a:moveTo>
                <a:lnTo>
                  <a:pt x="298245" y="185375"/>
                </a:lnTo>
                <a:lnTo>
                  <a:pt x="305664" y="186254"/>
                </a:lnTo>
                <a:lnTo>
                  <a:pt x="312544" y="188861"/>
                </a:lnTo>
                <a:lnTo>
                  <a:pt x="318816" y="193150"/>
                </a:lnTo>
                <a:lnTo>
                  <a:pt x="324410" y="199076"/>
                </a:lnTo>
                <a:lnTo>
                  <a:pt x="337681" y="185375"/>
                </a:lnTo>
                <a:close/>
              </a:path>
              <a:path w="701675" h="282575">
                <a:moveTo>
                  <a:pt x="419583" y="162698"/>
                </a:moveTo>
                <a:lnTo>
                  <a:pt x="410616" y="162698"/>
                </a:lnTo>
                <a:lnTo>
                  <a:pt x="402664" y="163169"/>
                </a:lnTo>
                <a:lnTo>
                  <a:pt x="365335" y="185375"/>
                </a:lnTo>
                <a:lnTo>
                  <a:pt x="353808" y="222746"/>
                </a:lnTo>
                <a:lnTo>
                  <a:pt x="354275" y="231113"/>
                </a:lnTo>
                <a:lnTo>
                  <a:pt x="375301" y="270812"/>
                </a:lnTo>
                <a:lnTo>
                  <a:pt x="410616" y="282545"/>
                </a:lnTo>
                <a:lnTo>
                  <a:pt x="419583" y="282545"/>
                </a:lnTo>
                <a:lnTo>
                  <a:pt x="453722" y="261867"/>
                </a:lnTo>
                <a:lnTo>
                  <a:pt x="451551" y="259624"/>
                </a:lnTo>
                <a:lnTo>
                  <a:pt x="405889" y="259624"/>
                </a:lnTo>
                <a:lnTo>
                  <a:pt x="399902" y="258127"/>
                </a:lnTo>
                <a:lnTo>
                  <a:pt x="394916" y="254887"/>
                </a:lnTo>
                <a:lnTo>
                  <a:pt x="389689" y="251647"/>
                </a:lnTo>
                <a:lnTo>
                  <a:pt x="385700" y="247417"/>
                </a:lnTo>
                <a:lnTo>
                  <a:pt x="382960" y="241682"/>
                </a:lnTo>
                <a:lnTo>
                  <a:pt x="380221" y="236203"/>
                </a:lnTo>
                <a:lnTo>
                  <a:pt x="378724" y="229723"/>
                </a:lnTo>
                <a:lnTo>
                  <a:pt x="378724" y="215270"/>
                </a:lnTo>
                <a:lnTo>
                  <a:pt x="380221" y="209042"/>
                </a:lnTo>
                <a:lnTo>
                  <a:pt x="405634" y="185375"/>
                </a:lnTo>
                <a:lnTo>
                  <a:pt x="451550" y="185375"/>
                </a:lnTo>
                <a:lnTo>
                  <a:pt x="453722" y="183132"/>
                </a:lnTo>
                <a:lnTo>
                  <a:pt x="448746" y="176655"/>
                </a:lnTo>
                <a:lnTo>
                  <a:pt x="442516" y="171422"/>
                </a:lnTo>
                <a:lnTo>
                  <a:pt x="435289" y="167933"/>
                </a:lnTo>
                <a:lnTo>
                  <a:pt x="427805" y="164440"/>
                </a:lnTo>
                <a:lnTo>
                  <a:pt x="419583" y="162698"/>
                </a:lnTo>
                <a:close/>
              </a:path>
              <a:path w="701675" h="282575">
                <a:moveTo>
                  <a:pt x="438278" y="245916"/>
                </a:moveTo>
                <a:lnTo>
                  <a:pt x="432718" y="251949"/>
                </a:lnTo>
                <a:lnTo>
                  <a:pt x="426503" y="256229"/>
                </a:lnTo>
                <a:lnTo>
                  <a:pt x="419634" y="258779"/>
                </a:lnTo>
                <a:lnTo>
                  <a:pt x="412113" y="259624"/>
                </a:lnTo>
                <a:lnTo>
                  <a:pt x="451551" y="259624"/>
                </a:lnTo>
                <a:lnTo>
                  <a:pt x="438278" y="245916"/>
                </a:lnTo>
                <a:close/>
              </a:path>
              <a:path w="701675" h="282575">
                <a:moveTo>
                  <a:pt x="451550" y="185375"/>
                </a:moveTo>
                <a:lnTo>
                  <a:pt x="412113" y="185375"/>
                </a:lnTo>
                <a:lnTo>
                  <a:pt x="419529" y="186254"/>
                </a:lnTo>
                <a:lnTo>
                  <a:pt x="426409" y="188861"/>
                </a:lnTo>
                <a:lnTo>
                  <a:pt x="432683" y="193150"/>
                </a:lnTo>
                <a:lnTo>
                  <a:pt x="438278" y="199076"/>
                </a:lnTo>
                <a:lnTo>
                  <a:pt x="451550" y="185375"/>
                </a:lnTo>
                <a:close/>
              </a:path>
              <a:path w="701675" h="282575">
                <a:moveTo>
                  <a:pt x="499821" y="164689"/>
                </a:moveTo>
                <a:lnTo>
                  <a:pt x="475902" y="164689"/>
                </a:lnTo>
                <a:lnTo>
                  <a:pt x="475902" y="280800"/>
                </a:lnTo>
                <a:lnTo>
                  <a:pt x="498819" y="280800"/>
                </a:lnTo>
                <a:lnTo>
                  <a:pt x="525462" y="240437"/>
                </a:lnTo>
                <a:lnTo>
                  <a:pt x="499821" y="240437"/>
                </a:lnTo>
                <a:lnTo>
                  <a:pt x="499821" y="164689"/>
                </a:lnTo>
                <a:close/>
              </a:path>
              <a:path w="701675" h="282575">
                <a:moveTo>
                  <a:pt x="572324" y="205304"/>
                </a:moveTo>
                <a:lnTo>
                  <a:pt x="548653" y="205304"/>
                </a:lnTo>
                <a:lnTo>
                  <a:pt x="548653" y="280800"/>
                </a:lnTo>
                <a:lnTo>
                  <a:pt x="572324" y="280800"/>
                </a:lnTo>
                <a:lnTo>
                  <a:pt x="572324" y="205304"/>
                </a:lnTo>
                <a:close/>
              </a:path>
              <a:path w="701675" h="282575">
                <a:moveTo>
                  <a:pt x="572324" y="164689"/>
                </a:moveTo>
                <a:lnTo>
                  <a:pt x="549652" y="164689"/>
                </a:lnTo>
                <a:lnTo>
                  <a:pt x="499821" y="240437"/>
                </a:lnTo>
                <a:lnTo>
                  <a:pt x="525462" y="240437"/>
                </a:lnTo>
                <a:lnTo>
                  <a:pt x="548653" y="205304"/>
                </a:lnTo>
                <a:lnTo>
                  <a:pt x="572324" y="205304"/>
                </a:lnTo>
                <a:lnTo>
                  <a:pt x="572324" y="164689"/>
                </a:lnTo>
                <a:close/>
              </a:path>
              <a:path w="701675" h="282575">
                <a:moveTo>
                  <a:pt x="629121" y="164689"/>
                </a:moveTo>
                <a:lnTo>
                  <a:pt x="604958" y="164689"/>
                </a:lnTo>
                <a:lnTo>
                  <a:pt x="604958" y="280800"/>
                </a:lnTo>
                <a:lnTo>
                  <a:pt x="627886" y="280800"/>
                </a:lnTo>
                <a:lnTo>
                  <a:pt x="654530" y="240437"/>
                </a:lnTo>
                <a:lnTo>
                  <a:pt x="629121" y="240437"/>
                </a:lnTo>
                <a:lnTo>
                  <a:pt x="629121" y="164689"/>
                </a:lnTo>
                <a:close/>
              </a:path>
              <a:path w="701675" h="282575">
                <a:moveTo>
                  <a:pt x="701625" y="205304"/>
                </a:moveTo>
                <a:lnTo>
                  <a:pt x="677721" y="205304"/>
                </a:lnTo>
                <a:lnTo>
                  <a:pt x="677721" y="280800"/>
                </a:lnTo>
                <a:lnTo>
                  <a:pt x="701625" y="280800"/>
                </a:lnTo>
                <a:lnTo>
                  <a:pt x="701625" y="205304"/>
                </a:lnTo>
                <a:close/>
              </a:path>
              <a:path w="701675" h="282575">
                <a:moveTo>
                  <a:pt x="701625" y="164689"/>
                </a:moveTo>
                <a:lnTo>
                  <a:pt x="678955" y="164689"/>
                </a:lnTo>
                <a:lnTo>
                  <a:pt x="629121" y="240437"/>
                </a:lnTo>
                <a:lnTo>
                  <a:pt x="654530" y="240437"/>
                </a:lnTo>
                <a:lnTo>
                  <a:pt x="677721" y="205304"/>
                </a:lnTo>
                <a:lnTo>
                  <a:pt x="701625" y="205304"/>
                </a:lnTo>
                <a:lnTo>
                  <a:pt x="701625" y="164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753" y="324374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480132"/>
                </a:moveTo>
                <a:lnTo>
                  <a:pt x="0" y="0"/>
                </a:lnTo>
              </a:path>
            </a:pathLst>
          </a:custGeom>
          <a:ln w="12701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4319C-F3FA-B551-7923-B78A4B88798F}"/>
              </a:ext>
            </a:extLst>
          </p:cNvPr>
          <p:cNvSpPr txBox="1"/>
          <p:nvPr/>
        </p:nvSpPr>
        <p:spPr>
          <a:xfrm>
            <a:off x="5333012" y="1461529"/>
            <a:ext cx="754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В рамках реализации Стратегии действий в интересах граждан старшего поколения до 2025 года, между Севастопольской региональной общественной организацией ветеранов (пенсионеров) войны и труда </a:t>
            </a:r>
          </a:p>
          <a:p>
            <a:pPr algn="ctr"/>
            <a:r>
              <a:rPr lang="ru-RU" sz="28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 Центром занятости населения города Севастополя состоялось подписание Соглашения о работе Бюро по трудоустройству </a:t>
            </a:r>
            <a:r>
              <a:rPr lang="ru-RU" sz="2800" b="0" i="0" dirty="0" err="1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предпенсионеров</a:t>
            </a:r>
            <a:r>
              <a:rPr lang="ru-RU" sz="28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, пенсионеров </a:t>
            </a:r>
          </a:p>
          <a:p>
            <a:pPr algn="ctr"/>
            <a:r>
              <a:rPr lang="ru-RU" sz="28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 членов их семей</a:t>
            </a:r>
            <a:endParaRPr lang="ru-RU" sz="28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42A96-80C3-68E2-161F-3C40E0091D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99" y="1343025"/>
            <a:ext cx="4643398" cy="30955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6"/>
          <p:cNvGrpSpPr/>
          <p:nvPr/>
        </p:nvGrpSpPr>
        <p:grpSpPr>
          <a:xfrm>
            <a:off x="1205048" y="4777587"/>
            <a:ext cx="3132128" cy="2234565"/>
            <a:chOff x="1706956" y="4908430"/>
            <a:chExt cx="3132128" cy="2234565"/>
          </a:xfrm>
        </p:grpSpPr>
        <p:sp>
          <p:nvSpPr>
            <p:cNvPr id="8" name="object 8"/>
            <p:cNvSpPr/>
            <p:nvPr/>
          </p:nvSpPr>
          <p:spPr>
            <a:xfrm>
              <a:off x="1706956" y="4908430"/>
              <a:ext cx="2500630" cy="2234565"/>
            </a:xfrm>
            <a:custGeom>
              <a:avLst/>
              <a:gdLst/>
              <a:ahLst/>
              <a:cxnLst/>
              <a:rect l="l" t="t" r="r" b="b"/>
              <a:pathLst>
                <a:path w="2500629" h="2234565">
                  <a:moveTo>
                    <a:pt x="602208" y="355841"/>
                  </a:moveTo>
                  <a:lnTo>
                    <a:pt x="598347" y="340525"/>
                  </a:lnTo>
                  <a:lnTo>
                    <a:pt x="586740" y="328472"/>
                  </a:lnTo>
                  <a:lnTo>
                    <a:pt x="48399" y="4610"/>
                  </a:lnTo>
                  <a:lnTo>
                    <a:pt x="31851" y="0"/>
                  </a:lnTo>
                  <a:lnTo>
                    <a:pt x="16217" y="4191"/>
                  </a:lnTo>
                  <a:lnTo>
                    <a:pt x="4572" y="15430"/>
                  </a:lnTo>
                  <a:lnTo>
                    <a:pt x="0" y="31978"/>
                  </a:lnTo>
                  <a:lnTo>
                    <a:pt x="0" y="679704"/>
                  </a:lnTo>
                  <a:lnTo>
                    <a:pt x="4572" y="696252"/>
                  </a:lnTo>
                  <a:lnTo>
                    <a:pt x="16217" y="707504"/>
                  </a:lnTo>
                  <a:lnTo>
                    <a:pt x="31851" y="711682"/>
                  </a:lnTo>
                  <a:lnTo>
                    <a:pt x="48399" y="707059"/>
                  </a:lnTo>
                  <a:lnTo>
                    <a:pt x="586740" y="383209"/>
                  </a:lnTo>
                  <a:lnTo>
                    <a:pt x="598347" y="371170"/>
                  </a:lnTo>
                  <a:lnTo>
                    <a:pt x="602208" y="355841"/>
                  </a:lnTo>
                  <a:close/>
                </a:path>
                <a:path w="2500629" h="2234565">
                  <a:moveTo>
                    <a:pt x="2500134" y="737425"/>
                  </a:moveTo>
                  <a:lnTo>
                    <a:pt x="2496261" y="722109"/>
                  </a:lnTo>
                  <a:lnTo>
                    <a:pt x="2484653" y="710069"/>
                  </a:lnTo>
                  <a:lnTo>
                    <a:pt x="1946300" y="386207"/>
                  </a:lnTo>
                  <a:lnTo>
                    <a:pt x="1929765" y="381584"/>
                  </a:lnTo>
                  <a:lnTo>
                    <a:pt x="1914131" y="385775"/>
                  </a:lnTo>
                  <a:lnTo>
                    <a:pt x="1902485" y="397014"/>
                  </a:lnTo>
                  <a:lnTo>
                    <a:pt x="1897913" y="413562"/>
                  </a:lnTo>
                  <a:lnTo>
                    <a:pt x="1897913" y="1061300"/>
                  </a:lnTo>
                  <a:lnTo>
                    <a:pt x="1893341" y="1077849"/>
                  </a:lnTo>
                  <a:lnTo>
                    <a:pt x="1881695" y="1089088"/>
                  </a:lnTo>
                  <a:lnTo>
                    <a:pt x="1866061" y="1093266"/>
                  </a:lnTo>
                  <a:lnTo>
                    <a:pt x="1849526" y="1088656"/>
                  </a:lnTo>
                  <a:lnTo>
                    <a:pt x="681863" y="386207"/>
                  </a:lnTo>
                  <a:lnTo>
                    <a:pt x="665327" y="381584"/>
                  </a:lnTo>
                  <a:lnTo>
                    <a:pt x="649693" y="385775"/>
                  </a:lnTo>
                  <a:lnTo>
                    <a:pt x="638048" y="397014"/>
                  </a:lnTo>
                  <a:lnTo>
                    <a:pt x="633476" y="413562"/>
                  </a:lnTo>
                  <a:lnTo>
                    <a:pt x="633476" y="1821954"/>
                  </a:lnTo>
                  <a:lnTo>
                    <a:pt x="638035" y="1838502"/>
                  </a:lnTo>
                  <a:lnTo>
                    <a:pt x="649681" y="1849742"/>
                  </a:lnTo>
                  <a:lnTo>
                    <a:pt x="665314" y="1853933"/>
                  </a:lnTo>
                  <a:lnTo>
                    <a:pt x="681850" y="1849323"/>
                  </a:lnTo>
                  <a:lnTo>
                    <a:pt x="1217307" y="1527200"/>
                  </a:lnTo>
                  <a:lnTo>
                    <a:pt x="1233843" y="1522590"/>
                  </a:lnTo>
                  <a:lnTo>
                    <a:pt x="1249476" y="1526768"/>
                  </a:lnTo>
                  <a:lnTo>
                    <a:pt x="1261122" y="1538020"/>
                  </a:lnTo>
                  <a:lnTo>
                    <a:pt x="1265694" y="1554568"/>
                  </a:lnTo>
                  <a:lnTo>
                    <a:pt x="1265694" y="2202294"/>
                  </a:lnTo>
                  <a:lnTo>
                    <a:pt x="1270266" y="2218842"/>
                  </a:lnTo>
                  <a:lnTo>
                    <a:pt x="1281912" y="2230082"/>
                  </a:lnTo>
                  <a:lnTo>
                    <a:pt x="1297546" y="2234273"/>
                  </a:lnTo>
                  <a:lnTo>
                    <a:pt x="1314081" y="2229650"/>
                  </a:lnTo>
                  <a:lnTo>
                    <a:pt x="1852434" y="1905787"/>
                  </a:lnTo>
                  <a:lnTo>
                    <a:pt x="1864042" y="1893747"/>
                  </a:lnTo>
                  <a:lnTo>
                    <a:pt x="1867903" y="1878431"/>
                  </a:lnTo>
                  <a:lnTo>
                    <a:pt x="1864042" y="1863102"/>
                  </a:lnTo>
                  <a:lnTo>
                    <a:pt x="1852434" y="1851063"/>
                  </a:lnTo>
                  <a:lnTo>
                    <a:pt x="1311186" y="1525460"/>
                  </a:lnTo>
                  <a:lnTo>
                    <a:pt x="1300137" y="1514411"/>
                  </a:lnTo>
                  <a:lnTo>
                    <a:pt x="1295793" y="1500327"/>
                  </a:lnTo>
                  <a:lnTo>
                    <a:pt x="1298143" y="1485836"/>
                  </a:lnTo>
                  <a:lnTo>
                    <a:pt x="1307172" y="1473593"/>
                  </a:lnTo>
                  <a:lnTo>
                    <a:pt x="1306410" y="1473593"/>
                  </a:lnTo>
                  <a:lnTo>
                    <a:pt x="2484653" y="764794"/>
                  </a:lnTo>
                  <a:lnTo>
                    <a:pt x="2496261" y="752741"/>
                  </a:lnTo>
                  <a:lnTo>
                    <a:pt x="2500134" y="737425"/>
                  </a:lnTo>
                  <a:close/>
                </a:path>
              </a:pathLst>
            </a:custGeom>
            <a:solidFill>
              <a:srgbClr val="E7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6956" y="4908430"/>
              <a:ext cx="1866900" cy="1472565"/>
            </a:xfrm>
            <a:custGeom>
              <a:avLst/>
              <a:gdLst/>
              <a:ahLst/>
              <a:cxnLst/>
              <a:rect l="l" t="t" r="r" b="b"/>
              <a:pathLst>
                <a:path w="1866900" h="1472564">
                  <a:moveTo>
                    <a:pt x="602208" y="1116507"/>
                  </a:moveTo>
                  <a:lnTo>
                    <a:pt x="598347" y="1101191"/>
                  </a:lnTo>
                  <a:lnTo>
                    <a:pt x="586740" y="1089152"/>
                  </a:lnTo>
                  <a:lnTo>
                    <a:pt x="48399" y="765276"/>
                  </a:lnTo>
                  <a:lnTo>
                    <a:pt x="31851" y="760666"/>
                  </a:lnTo>
                  <a:lnTo>
                    <a:pt x="16217" y="764857"/>
                  </a:lnTo>
                  <a:lnTo>
                    <a:pt x="4572" y="776097"/>
                  </a:lnTo>
                  <a:lnTo>
                    <a:pt x="0" y="792645"/>
                  </a:lnTo>
                  <a:lnTo>
                    <a:pt x="0" y="1440370"/>
                  </a:lnTo>
                  <a:lnTo>
                    <a:pt x="4572" y="1456931"/>
                  </a:lnTo>
                  <a:lnTo>
                    <a:pt x="16217" y="1468170"/>
                  </a:lnTo>
                  <a:lnTo>
                    <a:pt x="31851" y="1472349"/>
                  </a:lnTo>
                  <a:lnTo>
                    <a:pt x="48399" y="1467726"/>
                  </a:lnTo>
                  <a:lnTo>
                    <a:pt x="586740" y="1143876"/>
                  </a:lnTo>
                  <a:lnTo>
                    <a:pt x="598347" y="1131836"/>
                  </a:lnTo>
                  <a:lnTo>
                    <a:pt x="602208" y="1116507"/>
                  </a:lnTo>
                  <a:close/>
                </a:path>
                <a:path w="1866900" h="1472564">
                  <a:moveTo>
                    <a:pt x="1866646" y="355841"/>
                  </a:moveTo>
                  <a:lnTo>
                    <a:pt x="1862785" y="340525"/>
                  </a:lnTo>
                  <a:lnTo>
                    <a:pt x="1851177" y="328472"/>
                  </a:lnTo>
                  <a:lnTo>
                    <a:pt x="1312837" y="4610"/>
                  </a:lnTo>
                  <a:lnTo>
                    <a:pt x="1296301" y="0"/>
                  </a:lnTo>
                  <a:lnTo>
                    <a:pt x="1280655" y="4191"/>
                  </a:lnTo>
                  <a:lnTo>
                    <a:pt x="1269009" y="15430"/>
                  </a:lnTo>
                  <a:lnTo>
                    <a:pt x="1264450" y="31978"/>
                  </a:lnTo>
                  <a:lnTo>
                    <a:pt x="1264450" y="679704"/>
                  </a:lnTo>
                  <a:lnTo>
                    <a:pt x="1269009" y="696252"/>
                  </a:lnTo>
                  <a:lnTo>
                    <a:pt x="1280655" y="707504"/>
                  </a:lnTo>
                  <a:lnTo>
                    <a:pt x="1296301" y="711682"/>
                  </a:lnTo>
                  <a:lnTo>
                    <a:pt x="1312837" y="707059"/>
                  </a:lnTo>
                  <a:lnTo>
                    <a:pt x="1851177" y="383209"/>
                  </a:lnTo>
                  <a:lnTo>
                    <a:pt x="1862785" y="371170"/>
                  </a:lnTo>
                  <a:lnTo>
                    <a:pt x="1866646" y="355841"/>
                  </a:lnTo>
                  <a:close/>
                </a:path>
              </a:pathLst>
            </a:custGeom>
            <a:solidFill>
              <a:srgbClr val="7CB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36469" y="6429757"/>
              <a:ext cx="602615" cy="711835"/>
            </a:xfrm>
            <a:custGeom>
              <a:avLst/>
              <a:gdLst/>
              <a:ahLst/>
              <a:cxnLst/>
              <a:rect l="l" t="t" r="r" b="b"/>
              <a:pathLst>
                <a:path w="602614" h="711834">
                  <a:moveTo>
                    <a:pt x="31852" y="0"/>
                  </a:moveTo>
                  <a:lnTo>
                    <a:pt x="16215" y="4184"/>
                  </a:lnTo>
                  <a:lnTo>
                    <a:pt x="4568" y="15427"/>
                  </a:lnTo>
                  <a:lnTo>
                    <a:pt x="0" y="31983"/>
                  </a:lnTo>
                  <a:lnTo>
                    <a:pt x="0" y="679713"/>
                  </a:lnTo>
                  <a:lnTo>
                    <a:pt x="4568" y="696264"/>
                  </a:lnTo>
                  <a:lnTo>
                    <a:pt x="16215" y="707504"/>
                  </a:lnTo>
                  <a:lnTo>
                    <a:pt x="31852" y="711686"/>
                  </a:lnTo>
                  <a:lnTo>
                    <a:pt x="48390" y="707061"/>
                  </a:lnTo>
                  <a:lnTo>
                    <a:pt x="586741" y="383213"/>
                  </a:lnTo>
                  <a:lnTo>
                    <a:pt x="598340" y="371169"/>
                  </a:lnTo>
                  <a:lnTo>
                    <a:pt x="602207" y="355846"/>
                  </a:lnTo>
                  <a:lnTo>
                    <a:pt x="598340" y="340525"/>
                  </a:lnTo>
                  <a:lnTo>
                    <a:pt x="586741" y="328482"/>
                  </a:lnTo>
                  <a:lnTo>
                    <a:pt x="48390" y="4619"/>
                  </a:lnTo>
                  <a:lnTo>
                    <a:pt x="31852" y="0"/>
                  </a:lnTo>
                  <a:close/>
                </a:path>
              </a:pathLst>
            </a:custGeom>
            <a:solidFill>
              <a:srgbClr val="164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1111398" y="322578"/>
            <a:ext cx="460375" cy="483870"/>
          </a:xfrm>
          <a:custGeom>
            <a:avLst/>
            <a:gdLst/>
            <a:ahLst/>
            <a:cxnLst/>
            <a:rect l="l" t="t" r="r" b="b"/>
            <a:pathLst>
              <a:path w="460375" h="483870">
                <a:moveTo>
                  <a:pt x="164241" y="300485"/>
                </a:moveTo>
                <a:lnTo>
                  <a:pt x="158115" y="302096"/>
                </a:lnTo>
                <a:lnTo>
                  <a:pt x="153532" y="306417"/>
                </a:lnTo>
                <a:lnTo>
                  <a:pt x="151729" y="312749"/>
                </a:lnTo>
                <a:lnTo>
                  <a:pt x="151729" y="471214"/>
                </a:lnTo>
                <a:lnTo>
                  <a:pt x="153497" y="477688"/>
                </a:lnTo>
                <a:lnTo>
                  <a:pt x="158022" y="482083"/>
                </a:lnTo>
                <a:lnTo>
                  <a:pt x="164135" y="483722"/>
                </a:lnTo>
                <a:lnTo>
                  <a:pt x="170668" y="481928"/>
                </a:lnTo>
                <a:lnTo>
                  <a:pt x="302234" y="402695"/>
                </a:lnTo>
                <a:lnTo>
                  <a:pt x="306714" y="398055"/>
                </a:lnTo>
                <a:lnTo>
                  <a:pt x="308207" y="392107"/>
                </a:lnTo>
                <a:lnTo>
                  <a:pt x="306714" y="386158"/>
                </a:lnTo>
                <a:lnTo>
                  <a:pt x="302234" y="381517"/>
                </a:lnTo>
                <a:lnTo>
                  <a:pt x="170668" y="302284"/>
                </a:lnTo>
                <a:lnTo>
                  <a:pt x="164241" y="300485"/>
                </a:lnTo>
                <a:close/>
              </a:path>
              <a:path w="460375" h="483870">
                <a:moveTo>
                  <a:pt x="12401" y="150242"/>
                </a:moveTo>
                <a:lnTo>
                  <a:pt x="6289" y="151853"/>
                </a:lnTo>
                <a:lnTo>
                  <a:pt x="1767" y="156174"/>
                </a:lnTo>
                <a:lnTo>
                  <a:pt x="0" y="162503"/>
                </a:lnTo>
                <a:lnTo>
                  <a:pt x="0" y="320972"/>
                </a:lnTo>
                <a:lnTo>
                  <a:pt x="1767" y="327447"/>
                </a:lnTo>
                <a:lnTo>
                  <a:pt x="6289" y="331842"/>
                </a:lnTo>
                <a:lnTo>
                  <a:pt x="12401" y="333480"/>
                </a:lnTo>
                <a:lnTo>
                  <a:pt x="18933" y="331686"/>
                </a:lnTo>
                <a:lnTo>
                  <a:pt x="150494" y="252453"/>
                </a:lnTo>
                <a:lnTo>
                  <a:pt x="154980" y="247810"/>
                </a:lnTo>
                <a:lnTo>
                  <a:pt x="156475" y="241862"/>
                </a:lnTo>
                <a:lnTo>
                  <a:pt x="154980" y="235914"/>
                </a:lnTo>
                <a:lnTo>
                  <a:pt x="150494" y="231274"/>
                </a:lnTo>
                <a:lnTo>
                  <a:pt x="18933" y="152042"/>
                </a:lnTo>
                <a:lnTo>
                  <a:pt x="12401" y="150242"/>
                </a:lnTo>
                <a:close/>
              </a:path>
              <a:path w="460375" h="483870">
                <a:moveTo>
                  <a:pt x="316129" y="150242"/>
                </a:moveTo>
                <a:lnTo>
                  <a:pt x="310017" y="151853"/>
                </a:lnTo>
                <a:lnTo>
                  <a:pt x="305495" y="156174"/>
                </a:lnTo>
                <a:lnTo>
                  <a:pt x="303729" y="162503"/>
                </a:lnTo>
                <a:lnTo>
                  <a:pt x="303729" y="320972"/>
                </a:lnTo>
                <a:lnTo>
                  <a:pt x="305495" y="327447"/>
                </a:lnTo>
                <a:lnTo>
                  <a:pt x="310017" y="331842"/>
                </a:lnTo>
                <a:lnTo>
                  <a:pt x="316129" y="333480"/>
                </a:lnTo>
                <a:lnTo>
                  <a:pt x="322665" y="331686"/>
                </a:lnTo>
                <a:lnTo>
                  <a:pt x="454216" y="252453"/>
                </a:lnTo>
                <a:lnTo>
                  <a:pt x="458703" y="247810"/>
                </a:lnTo>
                <a:lnTo>
                  <a:pt x="460199" y="241862"/>
                </a:lnTo>
                <a:lnTo>
                  <a:pt x="458703" y="235914"/>
                </a:lnTo>
                <a:lnTo>
                  <a:pt x="454216" y="231274"/>
                </a:lnTo>
                <a:lnTo>
                  <a:pt x="322665" y="152042"/>
                </a:lnTo>
                <a:lnTo>
                  <a:pt x="316129" y="150242"/>
                </a:lnTo>
                <a:close/>
              </a:path>
              <a:path w="460375" h="483870">
                <a:moveTo>
                  <a:pt x="164241" y="0"/>
                </a:moveTo>
                <a:lnTo>
                  <a:pt x="158115" y="1612"/>
                </a:lnTo>
                <a:lnTo>
                  <a:pt x="153532" y="5934"/>
                </a:lnTo>
                <a:lnTo>
                  <a:pt x="151729" y="12264"/>
                </a:lnTo>
                <a:lnTo>
                  <a:pt x="151729" y="170730"/>
                </a:lnTo>
                <a:lnTo>
                  <a:pt x="153497" y="177203"/>
                </a:lnTo>
                <a:lnTo>
                  <a:pt x="158022" y="181598"/>
                </a:lnTo>
                <a:lnTo>
                  <a:pt x="164135" y="183237"/>
                </a:lnTo>
                <a:lnTo>
                  <a:pt x="170668" y="181442"/>
                </a:lnTo>
                <a:lnTo>
                  <a:pt x="302234" y="102207"/>
                </a:lnTo>
                <a:lnTo>
                  <a:pt x="306714" y="97568"/>
                </a:lnTo>
                <a:lnTo>
                  <a:pt x="308207" y="91620"/>
                </a:lnTo>
                <a:lnTo>
                  <a:pt x="306714" y="85672"/>
                </a:lnTo>
                <a:lnTo>
                  <a:pt x="302234" y="81032"/>
                </a:lnTo>
                <a:lnTo>
                  <a:pt x="170668" y="1795"/>
                </a:lnTo>
                <a:lnTo>
                  <a:pt x="164241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483" y="423298"/>
            <a:ext cx="701675" cy="282575"/>
          </a:xfrm>
          <a:custGeom>
            <a:avLst/>
            <a:gdLst/>
            <a:ahLst/>
            <a:cxnLst/>
            <a:rect l="l" t="t" r="r" b="b"/>
            <a:pathLst>
              <a:path w="701675" h="282575">
                <a:moveTo>
                  <a:pt x="55307" y="1501"/>
                </a:moveTo>
                <a:lnTo>
                  <a:pt x="46098" y="1750"/>
                </a:lnTo>
                <a:lnTo>
                  <a:pt x="745" y="1750"/>
                </a:lnTo>
                <a:lnTo>
                  <a:pt x="745" y="117853"/>
                </a:lnTo>
                <a:lnTo>
                  <a:pt x="24912" y="117853"/>
                </a:lnTo>
                <a:lnTo>
                  <a:pt x="24912" y="85961"/>
                </a:lnTo>
                <a:lnTo>
                  <a:pt x="55058" y="85961"/>
                </a:lnTo>
                <a:lnTo>
                  <a:pt x="63284" y="84470"/>
                </a:lnTo>
                <a:lnTo>
                  <a:pt x="76744" y="77490"/>
                </a:lnTo>
                <a:lnTo>
                  <a:pt x="81968" y="72755"/>
                </a:lnTo>
                <a:lnTo>
                  <a:pt x="87144" y="63788"/>
                </a:lnTo>
                <a:lnTo>
                  <a:pt x="24663" y="63788"/>
                </a:lnTo>
                <a:lnTo>
                  <a:pt x="24663" y="23421"/>
                </a:lnTo>
                <a:lnTo>
                  <a:pt x="86903" y="23421"/>
                </a:lnTo>
                <a:lnTo>
                  <a:pt x="85708" y="21427"/>
                </a:lnTo>
                <a:lnTo>
                  <a:pt x="81968" y="14951"/>
                </a:lnTo>
                <a:lnTo>
                  <a:pt x="76744" y="10220"/>
                </a:lnTo>
                <a:lnTo>
                  <a:pt x="63284" y="3243"/>
                </a:lnTo>
                <a:lnTo>
                  <a:pt x="55307" y="1501"/>
                </a:lnTo>
                <a:close/>
              </a:path>
              <a:path w="701675" h="282575">
                <a:moveTo>
                  <a:pt x="86903" y="23421"/>
                </a:moveTo>
                <a:lnTo>
                  <a:pt x="51826" y="23421"/>
                </a:lnTo>
                <a:lnTo>
                  <a:pt x="57308" y="25167"/>
                </a:lnTo>
                <a:lnTo>
                  <a:pt x="64778" y="32144"/>
                </a:lnTo>
                <a:lnTo>
                  <a:pt x="66776" y="37127"/>
                </a:lnTo>
                <a:lnTo>
                  <a:pt x="66776" y="50083"/>
                </a:lnTo>
                <a:lnTo>
                  <a:pt x="64778" y="55069"/>
                </a:lnTo>
                <a:lnTo>
                  <a:pt x="57308" y="62043"/>
                </a:lnTo>
                <a:lnTo>
                  <a:pt x="51826" y="63788"/>
                </a:lnTo>
                <a:lnTo>
                  <a:pt x="87144" y="63788"/>
                </a:lnTo>
                <a:lnTo>
                  <a:pt x="89446" y="59800"/>
                </a:lnTo>
                <a:lnTo>
                  <a:pt x="91192" y="52326"/>
                </a:lnTo>
                <a:lnTo>
                  <a:pt x="91192" y="35135"/>
                </a:lnTo>
                <a:lnTo>
                  <a:pt x="89446" y="27663"/>
                </a:lnTo>
                <a:lnTo>
                  <a:pt x="86903" y="23421"/>
                </a:lnTo>
                <a:close/>
              </a:path>
              <a:path w="701675" h="282575">
                <a:moveTo>
                  <a:pt x="164444" y="1494"/>
                </a:moveTo>
                <a:lnTo>
                  <a:pt x="140529" y="1494"/>
                </a:lnTo>
                <a:lnTo>
                  <a:pt x="93931" y="117602"/>
                </a:lnTo>
                <a:lnTo>
                  <a:pt x="118602" y="117602"/>
                </a:lnTo>
                <a:lnTo>
                  <a:pt x="127825" y="92685"/>
                </a:lnTo>
                <a:lnTo>
                  <a:pt x="201241" y="92685"/>
                </a:lnTo>
                <a:lnTo>
                  <a:pt x="192996" y="72252"/>
                </a:lnTo>
                <a:lnTo>
                  <a:pt x="136037" y="72252"/>
                </a:lnTo>
                <a:lnTo>
                  <a:pt x="152481" y="27904"/>
                </a:lnTo>
                <a:lnTo>
                  <a:pt x="175101" y="27904"/>
                </a:lnTo>
                <a:lnTo>
                  <a:pt x="164444" y="1494"/>
                </a:lnTo>
                <a:close/>
              </a:path>
              <a:path w="701675" h="282575">
                <a:moveTo>
                  <a:pt x="201241" y="92685"/>
                </a:moveTo>
                <a:lnTo>
                  <a:pt x="176400" y="92685"/>
                </a:lnTo>
                <a:lnTo>
                  <a:pt x="185868" y="117602"/>
                </a:lnTo>
                <a:lnTo>
                  <a:pt x="211294" y="117602"/>
                </a:lnTo>
                <a:lnTo>
                  <a:pt x="201241" y="92685"/>
                </a:lnTo>
                <a:close/>
              </a:path>
              <a:path w="701675" h="282575">
                <a:moveTo>
                  <a:pt x="175101" y="27904"/>
                </a:moveTo>
                <a:lnTo>
                  <a:pt x="152481" y="27904"/>
                </a:lnTo>
                <a:lnTo>
                  <a:pt x="168930" y="72252"/>
                </a:lnTo>
                <a:lnTo>
                  <a:pt x="192996" y="72252"/>
                </a:lnTo>
                <a:lnTo>
                  <a:pt x="175101" y="27904"/>
                </a:lnTo>
                <a:close/>
              </a:path>
              <a:path w="701675" h="282575">
                <a:moveTo>
                  <a:pt x="312948" y="1494"/>
                </a:moveTo>
                <a:lnTo>
                  <a:pt x="228725" y="1494"/>
                </a:lnTo>
                <a:lnTo>
                  <a:pt x="228725" y="117602"/>
                </a:lnTo>
                <a:lnTo>
                  <a:pt x="278316" y="117602"/>
                </a:lnTo>
                <a:lnTo>
                  <a:pt x="287808" y="116994"/>
                </a:lnTo>
                <a:lnTo>
                  <a:pt x="316996" y="97671"/>
                </a:lnTo>
                <a:lnTo>
                  <a:pt x="252644" y="97671"/>
                </a:lnTo>
                <a:lnTo>
                  <a:pt x="252644" y="66525"/>
                </a:lnTo>
                <a:lnTo>
                  <a:pt x="318019" y="66525"/>
                </a:lnTo>
                <a:lnTo>
                  <a:pt x="317960" y="66308"/>
                </a:lnTo>
                <a:lnTo>
                  <a:pt x="281552" y="46840"/>
                </a:lnTo>
                <a:lnTo>
                  <a:pt x="252644" y="46840"/>
                </a:lnTo>
                <a:lnTo>
                  <a:pt x="252644" y="22924"/>
                </a:lnTo>
                <a:lnTo>
                  <a:pt x="312948" y="22924"/>
                </a:lnTo>
                <a:lnTo>
                  <a:pt x="312948" y="1494"/>
                </a:lnTo>
                <a:close/>
              </a:path>
              <a:path w="701675" h="282575">
                <a:moveTo>
                  <a:pt x="318019" y="66525"/>
                </a:moveTo>
                <a:lnTo>
                  <a:pt x="289526" y="66525"/>
                </a:lnTo>
                <a:lnTo>
                  <a:pt x="296010" y="71511"/>
                </a:lnTo>
                <a:lnTo>
                  <a:pt x="296010" y="86958"/>
                </a:lnTo>
                <a:lnTo>
                  <a:pt x="294267" y="90943"/>
                </a:lnTo>
                <a:lnTo>
                  <a:pt x="287776" y="96422"/>
                </a:lnTo>
                <a:lnTo>
                  <a:pt x="283046" y="97671"/>
                </a:lnTo>
                <a:lnTo>
                  <a:pt x="316996" y="97671"/>
                </a:lnTo>
                <a:lnTo>
                  <a:pt x="317649" y="96486"/>
                </a:lnTo>
                <a:lnTo>
                  <a:pt x="319722" y="89244"/>
                </a:lnTo>
                <a:lnTo>
                  <a:pt x="320418" y="80975"/>
                </a:lnTo>
                <a:lnTo>
                  <a:pt x="319808" y="73116"/>
                </a:lnTo>
                <a:lnTo>
                  <a:pt x="318019" y="66525"/>
                </a:lnTo>
                <a:close/>
              </a:path>
              <a:path w="701675" h="282575">
                <a:moveTo>
                  <a:pt x="392432" y="0"/>
                </a:moveTo>
                <a:lnTo>
                  <a:pt x="351407" y="16943"/>
                </a:lnTo>
                <a:lnTo>
                  <a:pt x="335113" y="59796"/>
                </a:lnTo>
                <a:lnTo>
                  <a:pt x="335587" y="68055"/>
                </a:lnTo>
                <a:lnTo>
                  <a:pt x="356902" y="107614"/>
                </a:lnTo>
                <a:lnTo>
                  <a:pt x="392432" y="119595"/>
                </a:lnTo>
                <a:lnTo>
                  <a:pt x="400276" y="119125"/>
                </a:lnTo>
                <a:lnTo>
                  <a:pt x="437942" y="96947"/>
                </a:lnTo>
                <a:lnTo>
                  <a:pt x="438113" y="96674"/>
                </a:lnTo>
                <a:lnTo>
                  <a:pt x="386196" y="96674"/>
                </a:lnTo>
                <a:lnTo>
                  <a:pt x="380714" y="95180"/>
                </a:lnTo>
                <a:lnTo>
                  <a:pt x="370749" y="88704"/>
                </a:lnTo>
                <a:lnTo>
                  <a:pt x="366760" y="84467"/>
                </a:lnTo>
                <a:lnTo>
                  <a:pt x="364021" y="78732"/>
                </a:lnTo>
                <a:lnTo>
                  <a:pt x="361278" y="73253"/>
                </a:lnTo>
                <a:lnTo>
                  <a:pt x="359784" y="66776"/>
                </a:lnTo>
                <a:lnTo>
                  <a:pt x="359784" y="52326"/>
                </a:lnTo>
                <a:lnTo>
                  <a:pt x="386196" y="22424"/>
                </a:lnTo>
                <a:lnTo>
                  <a:pt x="437629" y="22424"/>
                </a:lnTo>
                <a:lnTo>
                  <a:pt x="433103" y="17036"/>
                </a:lnTo>
                <a:lnTo>
                  <a:pt x="400416" y="471"/>
                </a:lnTo>
                <a:lnTo>
                  <a:pt x="392432" y="0"/>
                </a:lnTo>
                <a:close/>
              </a:path>
              <a:path w="701675" h="282575">
                <a:moveTo>
                  <a:pt x="437629" y="22424"/>
                </a:moveTo>
                <a:lnTo>
                  <a:pt x="398656" y="22424"/>
                </a:lnTo>
                <a:lnTo>
                  <a:pt x="404135" y="23919"/>
                </a:lnTo>
                <a:lnTo>
                  <a:pt x="414105" y="30398"/>
                </a:lnTo>
                <a:lnTo>
                  <a:pt x="418090" y="34632"/>
                </a:lnTo>
                <a:lnTo>
                  <a:pt x="420833" y="40363"/>
                </a:lnTo>
                <a:lnTo>
                  <a:pt x="423572" y="45845"/>
                </a:lnTo>
                <a:lnTo>
                  <a:pt x="425062" y="52326"/>
                </a:lnTo>
                <a:lnTo>
                  <a:pt x="425062" y="66776"/>
                </a:lnTo>
                <a:lnTo>
                  <a:pt x="398409" y="96674"/>
                </a:lnTo>
                <a:lnTo>
                  <a:pt x="438113" y="96674"/>
                </a:lnTo>
                <a:lnTo>
                  <a:pt x="449488" y="59796"/>
                </a:lnTo>
                <a:lnTo>
                  <a:pt x="449014" y="51541"/>
                </a:lnTo>
                <a:lnTo>
                  <a:pt x="447589" y="43636"/>
                </a:lnTo>
                <a:lnTo>
                  <a:pt x="445280" y="36253"/>
                </a:lnTo>
                <a:lnTo>
                  <a:pt x="442008" y="29152"/>
                </a:lnTo>
                <a:lnTo>
                  <a:pt x="437907" y="22755"/>
                </a:lnTo>
                <a:lnTo>
                  <a:pt x="437629" y="22424"/>
                </a:lnTo>
                <a:close/>
              </a:path>
              <a:path w="701675" h="282575">
                <a:moveTo>
                  <a:pt x="516747" y="23418"/>
                </a:moveTo>
                <a:lnTo>
                  <a:pt x="492840" y="23418"/>
                </a:lnTo>
                <a:lnTo>
                  <a:pt x="492840" y="117602"/>
                </a:lnTo>
                <a:lnTo>
                  <a:pt x="516747" y="117602"/>
                </a:lnTo>
                <a:lnTo>
                  <a:pt x="516747" y="23418"/>
                </a:lnTo>
                <a:close/>
              </a:path>
              <a:path w="701675" h="282575">
                <a:moveTo>
                  <a:pt x="550144" y="1494"/>
                </a:moveTo>
                <a:lnTo>
                  <a:pt x="459442" y="1494"/>
                </a:lnTo>
                <a:lnTo>
                  <a:pt x="459442" y="23418"/>
                </a:lnTo>
                <a:lnTo>
                  <a:pt x="550144" y="23418"/>
                </a:lnTo>
                <a:lnTo>
                  <a:pt x="550144" y="1494"/>
                </a:lnTo>
                <a:close/>
              </a:path>
              <a:path w="701675" h="282575">
                <a:moveTo>
                  <a:pt x="621648" y="1494"/>
                </a:moveTo>
                <a:lnTo>
                  <a:pt x="597736" y="1494"/>
                </a:lnTo>
                <a:lnTo>
                  <a:pt x="551135" y="117602"/>
                </a:lnTo>
                <a:lnTo>
                  <a:pt x="575805" y="117602"/>
                </a:lnTo>
                <a:lnTo>
                  <a:pt x="585029" y="92685"/>
                </a:lnTo>
                <a:lnTo>
                  <a:pt x="658444" y="92685"/>
                </a:lnTo>
                <a:lnTo>
                  <a:pt x="650199" y="72252"/>
                </a:lnTo>
                <a:lnTo>
                  <a:pt x="593002" y="72252"/>
                </a:lnTo>
                <a:lnTo>
                  <a:pt x="609447" y="27904"/>
                </a:lnTo>
                <a:lnTo>
                  <a:pt x="632305" y="27904"/>
                </a:lnTo>
                <a:lnTo>
                  <a:pt x="621648" y="1494"/>
                </a:lnTo>
                <a:close/>
              </a:path>
              <a:path w="701675" h="282575">
                <a:moveTo>
                  <a:pt x="658444" y="92685"/>
                </a:moveTo>
                <a:lnTo>
                  <a:pt x="633614" y="92685"/>
                </a:lnTo>
                <a:lnTo>
                  <a:pt x="643075" y="117602"/>
                </a:lnTo>
                <a:lnTo>
                  <a:pt x="668498" y="117602"/>
                </a:lnTo>
                <a:lnTo>
                  <a:pt x="658444" y="92685"/>
                </a:lnTo>
                <a:close/>
              </a:path>
              <a:path w="701675" h="282575">
                <a:moveTo>
                  <a:pt x="632305" y="27904"/>
                </a:moveTo>
                <a:lnTo>
                  <a:pt x="609447" y="27904"/>
                </a:lnTo>
                <a:lnTo>
                  <a:pt x="625889" y="72252"/>
                </a:lnTo>
                <a:lnTo>
                  <a:pt x="650199" y="72252"/>
                </a:lnTo>
                <a:lnTo>
                  <a:pt x="632305" y="27904"/>
                </a:lnTo>
                <a:close/>
              </a:path>
              <a:path w="701675" h="282575">
                <a:moveTo>
                  <a:pt x="54569" y="164689"/>
                </a:moveTo>
                <a:lnTo>
                  <a:pt x="0" y="164689"/>
                </a:lnTo>
                <a:lnTo>
                  <a:pt x="0" y="280800"/>
                </a:lnTo>
                <a:lnTo>
                  <a:pt x="24166" y="280800"/>
                </a:lnTo>
                <a:lnTo>
                  <a:pt x="24166" y="248907"/>
                </a:lnTo>
                <a:lnTo>
                  <a:pt x="54320" y="248907"/>
                </a:lnTo>
                <a:lnTo>
                  <a:pt x="62542" y="247409"/>
                </a:lnTo>
                <a:lnTo>
                  <a:pt x="75999" y="240437"/>
                </a:lnTo>
                <a:lnTo>
                  <a:pt x="81222" y="235703"/>
                </a:lnTo>
                <a:lnTo>
                  <a:pt x="86405" y="226731"/>
                </a:lnTo>
                <a:lnTo>
                  <a:pt x="24166" y="226731"/>
                </a:lnTo>
                <a:lnTo>
                  <a:pt x="24166" y="186368"/>
                </a:lnTo>
                <a:lnTo>
                  <a:pt x="86164" y="186368"/>
                </a:lnTo>
                <a:lnTo>
                  <a:pt x="84966" y="184374"/>
                </a:lnTo>
                <a:lnTo>
                  <a:pt x="81222" y="177897"/>
                </a:lnTo>
                <a:lnTo>
                  <a:pt x="75999" y="173160"/>
                </a:lnTo>
                <a:lnTo>
                  <a:pt x="62542" y="166183"/>
                </a:lnTo>
                <a:lnTo>
                  <a:pt x="54569" y="164689"/>
                </a:lnTo>
                <a:close/>
              </a:path>
              <a:path w="701675" h="282575">
                <a:moveTo>
                  <a:pt x="86164" y="186368"/>
                </a:moveTo>
                <a:lnTo>
                  <a:pt x="51329" y="186368"/>
                </a:lnTo>
                <a:lnTo>
                  <a:pt x="56815" y="188111"/>
                </a:lnTo>
                <a:lnTo>
                  <a:pt x="64282" y="195088"/>
                </a:lnTo>
                <a:lnTo>
                  <a:pt x="66286" y="200074"/>
                </a:lnTo>
                <a:lnTo>
                  <a:pt x="66286" y="213029"/>
                </a:lnTo>
                <a:lnTo>
                  <a:pt x="64282" y="218013"/>
                </a:lnTo>
                <a:lnTo>
                  <a:pt x="60552" y="221500"/>
                </a:lnTo>
                <a:lnTo>
                  <a:pt x="56567" y="224985"/>
                </a:lnTo>
                <a:lnTo>
                  <a:pt x="51084" y="226731"/>
                </a:lnTo>
                <a:lnTo>
                  <a:pt x="86405" y="226731"/>
                </a:lnTo>
                <a:lnTo>
                  <a:pt x="88708" y="222746"/>
                </a:lnTo>
                <a:lnTo>
                  <a:pt x="90446" y="215270"/>
                </a:lnTo>
                <a:lnTo>
                  <a:pt x="90446" y="198075"/>
                </a:lnTo>
                <a:lnTo>
                  <a:pt x="88708" y="190605"/>
                </a:lnTo>
                <a:lnTo>
                  <a:pt x="86164" y="186368"/>
                </a:lnTo>
                <a:close/>
              </a:path>
              <a:path w="701675" h="282575">
                <a:moveTo>
                  <a:pt x="164693" y="162947"/>
                </a:moveTo>
                <a:lnTo>
                  <a:pt x="123678" y="179893"/>
                </a:lnTo>
                <a:lnTo>
                  <a:pt x="107388" y="222746"/>
                </a:lnTo>
                <a:lnTo>
                  <a:pt x="107799" y="229975"/>
                </a:lnTo>
                <a:lnTo>
                  <a:pt x="123678" y="265509"/>
                </a:lnTo>
                <a:lnTo>
                  <a:pt x="164693" y="282545"/>
                </a:lnTo>
                <a:lnTo>
                  <a:pt x="172544" y="282074"/>
                </a:lnTo>
                <a:lnTo>
                  <a:pt x="210221" y="259873"/>
                </a:lnTo>
                <a:lnTo>
                  <a:pt x="158468" y="259873"/>
                </a:lnTo>
                <a:lnTo>
                  <a:pt x="152989" y="258376"/>
                </a:lnTo>
                <a:lnTo>
                  <a:pt x="143024" y="251895"/>
                </a:lnTo>
                <a:lnTo>
                  <a:pt x="139039" y="247662"/>
                </a:lnTo>
                <a:lnTo>
                  <a:pt x="136296" y="241931"/>
                </a:lnTo>
                <a:lnTo>
                  <a:pt x="133553" y="236452"/>
                </a:lnTo>
                <a:lnTo>
                  <a:pt x="132058" y="229975"/>
                </a:lnTo>
                <a:lnTo>
                  <a:pt x="132058" y="215521"/>
                </a:lnTo>
                <a:lnTo>
                  <a:pt x="158468" y="185619"/>
                </a:lnTo>
                <a:lnTo>
                  <a:pt x="210137" y="185619"/>
                </a:lnTo>
                <a:lnTo>
                  <a:pt x="205461" y="179986"/>
                </a:lnTo>
                <a:lnTo>
                  <a:pt x="172683" y="163418"/>
                </a:lnTo>
                <a:lnTo>
                  <a:pt x="164693" y="162947"/>
                </a:lnTo>
                <a:close/>
              </a:path>
              <a:path w="701675" h="282575">
                <a:moveTo>
                  <a:pt x="210137" y="185619"/>
                </a:moveTo>
                <a:lnTo>
                  <a:pt x="170931" y="185619"/>
                </a:lnTo>
                <a:lnTo>
                  <a:pt x="176410" y="187117"/>
                </a:lnTo>
                <a:lnTo>
                  <a:pt x="186376" y="193597"/>
                </a:lnTo>
                <a:lnTo>
                  <a:pt x="190361" y="197831"/>
                </a:lnTo>
                <a:lnTo>
                  <a:pt x="193104" y="203561"/>
                </a:lnTo>
                <a:lnTo>
                  <a:pt x="195847" y="209042"/>
                </a:lnTo>
                <a:lnTo>
                  <a:pt x="197330" y="215521"/>
                </a:lnTo>
                <a:lnTo>
                  <a:pt x="197330" y="229975"/>
                </a:lnTo>
                <a:lnTo>
                  <a:pt x="170682" y="259873"/>
                </a:lnTo>
                <a:lnTo>
                  <a:pt x="210221" y="259873"/>
                </a:lnTo>
                <a:lnTo>
                  <a:pt x="221753" y="222746"/>
                </a:lnTo>
                <a:lnTo>
                  <a:pt x="221342" y="215521"/>
                </a:lnTo>
                <a:lnTo>
                  <a:pt x="210208" y="185705"/>
                </a:lnTo>
                <a:close/>
              </a:path>
              <a:path w="701675" h="282575">
                <a:moveTo>
                  <a:pt x="305715" y="162698"/>
                </a:moveTo>
                <a:lnTo>
                  <a:pt x="296752" y="162698"/>
                </a:lnTo>
                <a:lnTo>
                  <a:pt x="288797" y="163169"/>
                </a:lnTo>
                <a:lnTo>
                  <a:pt x="251461" y="185375"/>
                </a:lnTo>
                <a:lnTo>
                  <a:pt x="239939" y="222746"/>
                </a:lnTo>
                <a:lnTo>
                  <a:pt x="240407" y="231113"/>
                </a:lnTo>
                <a:lnTo>
                  <a:pt x="261433" y="270812"/>
                </a:lnTo>
                <a:lnTo>
                  <a:pt x="296752" y="282545"/>
                </a:lnTo>
                <a:lnTo>
                  <a:pt x="305715" y="282545"/>
                </a:lnTo>
                <a:lnTo>
                  <a:pt x="339854" y="261867"/>
                </a:lnTo>
                <a:lnTo>
                  <a:pt x="337682" y="259624"/>
                </a:lnTo>
                <a:lnTo>
                  <a:pt x="292021" y="259624"/>
                </a:lnTo>
                <a:lnTo>
                  <a:pt x="286030" y="258127"/>
                </a:lnTo>
                <a:lnTo>
                  <a:pt x="281056" y="254887"/>
                </a:lnTo>
                <a:lnTo>
                  <a:pt x="275821" y="251647"/>
                </a:lnTo>
                <a:lnTo>
                  <a:pt x="271832" y="247417"/>
                </a:lnTo>
                <a:lnTo>
                  <a:pt x="269104" y="241682"/>
                </a:lnTo>
                <a:lnTo>
                  <a:pt x="266353" y="236203"/>
                </a:lnTo>
                <a:lnTo>
                  <a:pt x="264855" y="229723"/>
                </a:lnTo>
                <a:lnTo>
                  <a:pt x="264855" y="215270"/>
                </a:lnTo>
                <a:lnTo>
                  <a:pt x="266353" y="209042"/>
                </a:lnTo>
                <a:lnTo>
                  <a:pt x="291773" y="185375"/>
                </a:lnTo>
                <a:lnTo>
                  <a:pt x="337681" y="185375"/>
                </a:lnTo>
                <a:lnTo>
                  <a:pt x="339854" y="183132"/>
                </a:lnTo>
                <a:lnTo>
                  <a:pt x="334868" y="176655"/>
                </a:lnTo>
                <a:lnTo>
                  <a:pt x="328644" y="171422"/>
                </a:lnTo>
                <a:lnTo>
                  <a:pt x="321419" y="167933"/>
                </a:lnTo>
                <a:lnTo>
                  <a:pt x="313952" y="164440"/>
                </a:lnTo>
                <a:lnTo>
                  <a:pt x="305715" y="162698"/>
                </a:lnTo>
                <a:close/>
              </a:path>
              <a:path w="701675" h="282575">
                <a:moveTo>
                  <a:pt x="324410" y="245916"/>
                </a:moveTo>
                <a:lnTo>
                  <a:pt x="318850" y="251949"/>
                </a:lnTo>
                <a:lnTo>
                  <a:pt x="312637" y="256229"/>
                </a:lnTo>
                <a:lnTo>
                  <a:pt x="305769" y="258779"/>
                </a:lnTo>
                <a:lnTo>
                  <a:pt x="298245" y="259624"/>
                </a:lnTo>
                <a:lnTo>
                  <a:pt x="337682" y="259624"/>
                </a:lnTo>
                <a:lnTo>
                  <a:pt x="324410" y="245916"/>
                </a:lnTo>
                <a:close/>
              </a:path>
              <a:path w="701675" h="282575">
                <a:moveTo>
                  <a:pt x="337681" y="185375"/>
                </a:moveTo>
                <a:lnTo>
                  <a:pt x="298245" y="185375"/>
                </a:lnTo>
                <a:lnTo>
                  <a:pt x="305664" y="186254"/>
                </a:lnTo>
                <a:lnTo>
                  <a:pt x="312544" y="188861"/>
                </a:lnTo>
                <a:lnTo>
                  <a:pt x="318816" y="193150"/>
                </a:lnTo>
                <a:lnTo>
                  <a:pt x="324410" y="199076"/>
                </a:lnTo>
                <a:lnTo>
                  <a:pt x="337681" y="185375"/>
                </a:lnTo>
                <a:close/>
              </a:path>
              <a:path w="701675" h="282575">
                <a:moveTo>
                  <a:pt x="419583" y="162698"/>
                </a:moveTo>
                <a:lnTo>
                  <a:pt x="410616" y="162698"/>
                </a:lnTo>
                <a:lnTo>
                  <a:pt x="402664" y="163169"/>
                </a:lnTo>
                <a:lnTo>
                  <a:pt x="365335" y="185375"/>
                </a:lnTo>
                <a:lnTo>
                  <a:pt x="353808" y="222746"/>
                </a:lnTo>
                <a:lnTo>
                  <a:pt x="354275" y="231113"/>
                </a:lnTo>
                <a:lnTo>
                  <a:pt x="375301" y="270812"/>
                </a:lnTo>
                <a:lnTo>
                  <a:pt x="410616" y="282545"/>
                </a:lnTo>
                <a:lnTo>
                  <a:pt x="419583" y="282545"/>
                </a:lnTo>
                <a:lnTo>
                  <a:pt x="453722" y="261867"/>
                </a:lnTo>
                <a:lnTo>
                  <a:pt x="451551" y="259624"/>
                </a:lnTo>
                <a:lnTo>
                  <a:pt x="405889" y="259624"/>
                </a:lnTo>
                <a:lnTo>
                  <a:pt x="399902" y="258127"/>
                </a:lnTo>
                <a:lnTo>
                  <a:pt x="394916" y="254887"/>
                </a:lnTo>
                <a:lnTo>
                  <a:pt x="389689" y="251647"/>
                </a:lnTo>
                <a:lnTo>
                  <a:pt x="385700" y="247417"/>
                </a:lnTo>
                <a:lnTo>
                  <a:pt x="382960" y="241682"/>
                </a:lnTo>
                <a:lnTo>
                  <a:pt x="380221" y="236203"/>
                </a:lnTo>
                <a:lnTo>
                  <a:pt x="378724" y="229723"/>
                </a:lnTo>
                <a:lnTo>
                  <a:pt x="378724" y="215270"/>
                </a:lnTo>
                <a:lnTo>
                  <a:pt x="380221" y="209042"/>
                </a:lnTo>
                <a:lnTo>
                  <a:pt x="405634" y="185375"/>
                </a:lnTo>
                <a:lnTo>
                  <a:pt x="451550" y="185375"/>
                </a:lnTo>
                <a:lnTo>
                  <a:pt x="453722" y="183132"/>
                </a:lnTo>
                <a:lnTo>
                  <a:pt x="448746" y="176655"/>
                </a:lnTo>
                <a:lnTo>
                  <a:pt x="442516" y="171422"/>
                </a:lnTo>
                <a:lnTo>
                  <a:pt x="435289" y="167933"/>
                </a:lnTo>
                <a:lnTo>
                  <a:pt x="427805" y="164440"/>
                </a:lnTo>
                <a:lnTo>
                  <a:pt x="419583" y="162698"/>
                </a:lnTo>
                <a:close/>
              </a:path>
              <a:path w="701675" h="282575">
                <a:moveTo>
                  <a:pt x="438278" y="245916"/>
                </a:moveTo>
                <a:lnTo>
                  <a:pt x="432718" y="251949"/>
                </a:lnTo>
                <a:lnTo>
                  <a:pt x="426503" y="256229"/>
                </a:lnTo>
                <a:lnTo>
                  <a:pt x="419634" y="258779"/>
                </a:lnTo>
                <a:lnTo>
                  <a:pt x="412113" y="259624"/>
                </a:lnTo>
                <a:lnTo>
                  <a:pt x="451551" y="259624"/>
                </a:lnTo>
                <a:lnTo>
                  <a:pt x="438278" y="245916"/>
                </a:lnTo>
                <a:close/>
              </a:path>
              <a:path w="701675" h="282575">
                <a:moveTo>
                  <a:pt x="451550" y="185375"/>
                </a:moveTo>
                <a:lnTo>
                  <a:pt x="412113" y="185375"/>
                </a:lnTo>
                <a:lnTo>
                  <a:pt x="419529" y="186254"/>
                </a:lnTo>
                <a:lnTo>
                  <a:pt x="426409" y="188861"/>
                </a:lnTo>
                <a:lnTo>
                  <a:pt x="432683" y="193150"/>
                </a:lnTo>
                <a:lnTo>
                  <a:pt x="438278" y="199076"/>
                </a:lnTo>
                <a:lnTo>
                  <a:pt x="451550" y="185375"/>
                </a:lnTo>
                <a:close/>
              </a:path>
              <a:path w="701675" h="282575">
                <a:moveTo>
                  <a:pt x="499821" y="164689"/>
                </a:moveTo>
                <a:lnTo>
                  <a:pt x="475902" y="164689"/>
                </a:lnTo>
                <a:lnTo>
                  <a:pt x="475902" y="280800"/>
                </a:lnTo>
                <a:lnTo>
                  <a:pt x="498819" y="280800"/>
                </a:lnTo>
                <a:lnTo>
                  <a:pt x="525462" y="240437"/>
                </a:lnTo>
                <a:lnTo>
                  <a:pt x="499821" y="240437"/>
                </a:lnTo>
                <a:lnTo>
                  <a:pt x="499821" y="164689"/>
                </a:lnTo>
                <a:close/>
              </a:path>
              <a:path w="701675" h="282575">
                <a:moveTo>
                  <a:pt x="572324" y="205304"/>
                </a:moveTo>
                <a:lnTo>
                  <a:pt x="548653" y="205304"/>
                </a:lnTo>
                <a:lnTo>
                  <a:pt x="548653" y="280800"/>
                </a:lnTo>
                <a:lnTo>
                  <a:pt x="572324" y="280800"/>
                </a:lnTo>
                <a:lnTo>
                  <a:pt x="572324" y="205304"/>
                </a:lnTo>
                <a:close/>
              </a:path>
              <a:path w="701675" h="282575">
                <a:moveTo>
                  <a:pt x="572324" y="164689"/>
                </a:moveTo>
                <a:lnTo>
                  <a:pt x="549652" y="164689"/>
                </a:lnTo>
                <a:lnTo>
                  <a:pt x="499821" y="240437"/>
                </a:lnTo>
                <a:lnTo>
                  <a:pt x="525462" y="240437"/>
                </a:lnTo>
                <a:lnTo>
                  <a:pt x="548653" y="205304"/>
                </a:lnTo>
                <a:lnTo>
                  <a:pt x="572324" y="205304"/>
                </a:lnTo>
                <a:lnTo>
                  <a:pt x="572324" y="164689"/>
                </a:lnTo>
                <a:close/>
              </a:path>
              <a:path w="701675" h="282575">
                <a:moveTo>
                  <a:pt x="629121" y="164689"/>
                </a:moveTo>
                <a:lnTo>
                  <a:pt x="604958" y="164689"/>
                </a:lnTo>
                <a:lnTo>
                  <a:pt x="604958" y="280800"/>
                </a:lnTo>
                <a:lnTo>
                  <a:pt x="627886" y="280800"/>
                </a:lnTo>
                <a:lnTo>
                  <a:pt x="654530" y="240437"/>
                </a:lnTo>
                <a:lnTo>
                  <a:pt x="629121" y="240437"/>
                </a:lnTo>
                <a:lnTo>
                  <a:pt x="629121" y="164689"/>
                </a:lnTo>
                <a:close/>
              </a:path>
              <a:path w="701675" h="282575">
                <a:moveTo>
                  <a:pt x="701625" y="205304"/>
                </a:moveTo>
                <a:lnTo>
                  <a:pt x="677721" y="205304"/>
                </a:lnTo>
                <a:lnTo>
                  <a:pt x="677721" y="280800"/>
                </a:lnTo>
                <a:lnTo>
                  <a:pt x="701625" y="280800"/>
                </a:lnTo>
                <a:lnTo>
                  <a:pt x="701625" y="205304"/>
                </a:lnTo>
                <a:close/>
              </a:path>
              <a:path w="701675" h="282575">
                <a:moveTo>
                  <a:pt x="701625" y="164689"/>
                </a:moveTo>
                <a:lnTo>
                  <a:pt x="678955" y="164689"/>
                </a:lnTo>
                <a:lnTo>
                  <a:pt x="629121" y="240437"/>
                </a:lnTo>
                <a:lnTo>
                  <a:pt x="654530" y="240437"/>
                </a:lnTo>
                <a:lnTo>
                  <a:pt x="677721" y="205304"/>
                </a:lnTo>
                <a:lnTo>
                  <a:pt x="701625" y="205304"/>
                </a:lnTo>
                <a:lnTo>
                  <a:pt x="701625" y="164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753" y="324374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480132"/>
                </a:moveTo>
                <a:lnTo>
                  <a:pt x="0" y="0"/>
                </a:lnTo>
              </a:path>
            </a:pathLst>
          </a:custGeom>
          <a:ln w="12701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D80A1D-3B66-99EB-DF45-5A8C6CB07166}"/>
              </a:ext>
            </a:extLst>
          </p:cNvPr>
          <p:cNvSpPr txBox="1"/>
          <p:nvPr/>
        </p:nvSpPr>
        <p:spPr>
          <a:xfrm>
            <a:off x="6032500" y="1312698"/>
            <a:ext cx="640080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ИДЕЯ СОЗДАНИЯ </a:t>
            </a:r>
          </a:p>
          <a:p>
            <a:pPr algn="ctr"/>
            <a:endParaRPr lang="ru-RU" sz="2800" b="1" i="0" dirty="0">
              <a:solidFill>
                <a:srgbClr val="0033A0"/>
              </a:solidFill>
              <a:effectLst/>
              <a:latin typeface="Montserrat Medium" panose="00000600000000000000" pitchFamily="2" charset="-52"/>
            </a:endParaRPr>
          </a:p>
          <a:p>
            <a:pPr algn="ctr"/>
            <a:r>
              <a:rPr lang="ru-RU" sz="30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Бюро по трудоустройству граждан предпенсионного возраста, пенсионеров </a:t>
            </a:r>
          </a:p>
          <a:p>
            <a:pPr algn="ctr"/>
            <a:r>
              <a:rPr lang="ru-RU" sz="30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 членов их семей появилась именно потому, что в последнее время все чаще работодатели подают заявки с вакансиями, рассчитанными именно на людей предпенсионного </a:t>
            </a:r>
          </a:p>
          <a:p>
            <a:pPr algn="ctr"/>
            <a:r>
              <a:rPr lang="ru-RU" sz="3000" b="0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и пенсионного возраста</a:t>
            </a:r>
            <a:endParaRPr lang="ru-RU" sz="3000" dirty="0">
              <a:solidFill>
                <a:srgbClr val="0033A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12E7BC-603E-668C-8048-43B6367AD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4" y="1312698"/>
            <a:ext cx="4858295" cy="3241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950489" y="4904987"/>
            <a:ext cx="3131820" cy="2234565"/>
            <a:chOff x="1706964" y="4908422"/>
            <a:chExt cx="3131820" cy="2234565"/>
          </a:xfrm>
        </p:grpSpPr>
        <p:sp>
          <p:nvSpPr>
            <p:cNvPr id="12" name="object 12"/>
            <p:cNvSpPr/>
            <p:nvPr/>
          </p:nvSpPr>
          <p:spPr>
            <a:xfrm>
              <a:off x="1706956" y="4908430"/>
              <a:ext cx="2500630" cy="2234565"/>
            </a:xfrm>
            <a:custGeom>
              <a:avLst/>
              <a:gdLst/>
              <a:ahLst/>
              <a:cxnLst/>
              <a:rect l="l" t="t" r="r" b="b"/>
              <a:pathLst>
                <a:path w="2500629" h="2234565">
                  <a:moveTo>
                    <a:pt x="602208" y="355841"/>
                  </a:moveTo>
                  <a:lnTo>
                    <a:pt x="598347" y="340525"/>
                  </a:lnTo>
                  <a:lnTo>
                    <a:pt x="586740" y="328472"/>
                  </a:lnTo>
                  <a:lnTo>
                    <a:pt x="48399" y="4610"/>
                  </a:lnTo>
                  <a:lnTo>
                    <a:pt x="31851" y="0"/>
                  </a:lnTo>
                  <a:lnTo>
                    <a:pt x="16217" y="4191"/>
                  </a:lnTo>
                  <a:lnTo>
                    <a:pt x="4572" y="15430"/>
                  </a:lnTo>
                  <a:lnTo>
                    <a:pt x="0" y="31978"/>
                  </a:lnTo>
                  <a:lnTo>
                    <a:pt x="0" y="679704"/>
                  </a:lnTo>
                  <a:lnTo>
                    <a:pt x="4572" y="696252"/>
                  </a:lnTo>
                  <a:lnTo>
                    <a:pt x="16217" y="707504"/>
                  </a:lnTo>
                  <a:lnTo>
                    <a:pt x="31851" y="711682"/>
                  </a:lnTo>
                  <a:lnTo>
                    <a:pt x="48399" y="707059"/>
                  </a:lnTo>
                  <a:lnTo>
                    <a:pt x="586740" y="383209"/>
                  </a:lnTo>
                  <a:lnTo>
                    <a:pt x="598347" y="371170"/>
                  </a:lnTo>
                  <a:lnTo>
                    <a:pt x="602208" y="355841"/>
                  </a:lnTo>
                  <a:close/>
                </a:path>
                <a:path w="2500629" h="2234565">
                  <a:moveTo>
                    <a:pt x="2500134" y="737425"/>
                  </a:moveTo>
                  <a:lnTo>
                    <a:pt x="2496261" y="722109"/>
                  </a:lnTo>
                  <a:lnTo>
                    <a:pt x="2484653" y="710069"/>
                  </a:lnTo>
                  <a:lnTo>
                    <a:pt x="1946300" y="386207"/>
                  </a:lnTo>
                  <a:lnTo>
                    <a:pt x="1929765" y="381584"/>
                  </a:lnTo>
                  <a:lnTo>
                    <a:pt x="1914131" y="385775"/>
                  </a:lnTo>
                  <a:lnTo>
                    <a:pt x="1902485" y="397014"/>
                  </a:lnTo>
                  <a:lnTo>
                    <a:pt x="1897913" y="413562"/>
                  </a:lnTo>
                  <a:lnTo>
                    <a:pt x="1897913" y="1061300"/>
                  </a:lnTo>
                  <a:lnTo>
                    <a:pt x="1893341" y="1077849"/>
                  </a:lnTo>
                  <a:lnTo>
                    <a:pt x="1881695" y="1089088"/>
                  </a:lnTo>
                  <a:lnTo>
                    <a:pt x="1866061" y="1093266"/>
                  </a:lnTo>
                  <a:lnTo>
                    <a:pt x="1849526" y="1088656"/>
                  </a:lnTo>
                  <a:lnTo>
                    <a:pt x="681863" y="386207"/>
                  </a:lnTo>
                  <a:lnTo>
                    <a:pt x="665327" y="381584"/>
                  </a:lnTo>
                  <a:lnTo>
                    <a:pt x="649693" y="385775"/>
                  </a:lnTo>
                  <a:lnTo>
                    <a:pt x="638048" y="397014"/>
                  </a:lnTo>
                  <a:lnTo>
                    <a:pt x="633476" y="413562"/>
                  </a:lnTo>
                  <a:lnTo>
                    <a:pt x="633476" y="1821954"/>
                  </a:lnTo>
                  <a:lnTo>
                    <a:pt x="638035" y="1838502"/>
                  </a:lnTo>
                  <a:lnTo>
                    <a:pt x="649681" y="1849742"/>
                  </a:lnTo>
                  <a:lnTo>
                    <a:pt x="665314" y="1853933"/>
                  </a:lnTo>
                  <a:lnTo>
                    <a:pt x="681850" y="1849323"/>
                  </a:lnTo>
                  <a:lnTo>
                    <a:pt x="1217307" y="1527200"/>
                  </a:lnTo>
                  <a:lnTo>
                    <a:pt x="1233843" y="1522590"/>
                  </a:lnTo>
                  <a:lnTo>
                    <a:pt x="1249476" y="1526768"/>
                  </a:lnTo>
                  <a:lnTo>
                    <a:pt x="1261122" y="1538020"/>
                  </a:lnTo>
                  <a:lnTo>
                    <a:pt x="1265694" y="1554568"/>
                  </a:lnTo>
                  <a:lnTo>
                    <a:pt x="1265694" y="2202294"/>
                  </a:lnTo>
                  <a:lnTo>
                    <a:pt x="1270266" y="2218842"/>
                  </a:lnTo>
                  <a:lnTo>
                    <a:pt x="1281912" y="2230082"/>
                  </a:lnTo>
                  <a:lnTo>
                    <a:pt x="1297546" y="2234273"/>
                  </a:lnTo>
                  <a:lnTo>
                    <a:pt x="1314081" y="2229650"/>
                  </a:lnTo>
                  <a:lnTo>
                    <a:pt x="1852434" y="1905787"/>
                  </a:lnTo>
                  <a:lnTo>
                    <a:pt x="1864042" y="1893747"/>
                  </a:lnTo>
                  <a:lnTo>
                    <a:pt x="1867903" y="1878431"/>
                  </a:lnTo>
                  <a:lnTo>
                    <a:pt x="1864042" y="1863102"/>
                  </a:lnTo>
                  <a:lnTo>
                    <a:pt x="1852434" y="1851063"/>
                  </a:lnTo>
                  <a:lnTo>
                    <a:pt x="1311186" y="1525460"/>
                  </a:lnTo>
                  <a:lnTo>
                    <a:pt x="1300137" y="1514411"/>
                  </a:lnTo>
                  <a:lnTo>
                    <a:pt x="1295793" y="1500327"/>
                  </a:lnTo>
                  <a:lnTo>
                    <a:pt x="1298143" y="1485836"/>
                  </a:lnTo>
                  <a:lnTo>
                    <a:pt x="1307172" y="1473593"/>
                  </a:lnTo>
                  <a:lnTo>
                    <a:pt x="1306410" y="1473593"/>
                  </a:lnTo>
                  <a:lnTo>
                    <a:pt x="2484653" y="764794"/>
                  </a:lnTo>
                  <a:lnTo>
                    <a:pt x="2496261" y="752741"/>
                  </a:lnTo>
                  <a:lnTo>
                    <a:pt x="2500134" y="737425"/>
                  </a:lnTo>
                  <a:close/>
                </a:path>
              </a:pathLst>
            </a:custGeom>
            <a:solidFill>
              <a:srgbClr val="E74C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06956" y="4908430"/>
              <a:ext cx="1866900" cy="1472565"/>
            </a:xfrm>
            <a:custGeom>
              <a:avLst/>
              <a:gdLst/>
              <a:ahLst/>
              <a:cxnLst/>
              <a:rect l="l" t="t" r="r" b="b"/>
              <a:pathLst>
                <a:path w="1866900" h="1472564">
                  <a:moveTo>
                    <a:pt x="602208" y="1116507"/>
                  </a:moveTo>
                  <a:lnTo>
                    <a:pt x="598347" y="1101191"/>
                  </a:lnTo>
                  <a:lnTo>
                    <a:pt x="586740" y="1089152"/>
                  </a:lnTo>
                  <a:lnTo>
                    <a:pt x="48399" y="765276"/>
                  </a:lnTo>
                  <a:lnTo>
                    <a:pt x="31851" y="760666"/>
                  </a:lnTo>
                  <a:lnTo>
                    <a:pt x="16217" y="764857"/>
                  </a:lnTo>
                  <a:lnTo>
                    <a:pt x="4572" y="776097"/>
                  </a:lnTo>
                  <a:lnTo>
                    <a:pt x="0" y="792645"/>
                  </a:lnTo>
                  <a:lnTo>
                    <a:pt x="0" y="1440370"/>
                  </a:lnTo>
                  <a:lnTo>
                    <a:pt x="4572" y="1456931"/>
                  </a:lnTo>
                  <a:lnTo>
                    <a:pt x="16217" y="1468170"/>
                  </a:lnTo>
                  <a:lnTo>
                    <a:pt x="31851" y="1472349"/>
                  </a:lnTo>
                  <a:lnTo>
                    <a:pt x="48399" y="1467726"/>
                  </a:lnTo>
                  <a:lnTo>
                    <a:pt x="586740" y="1143876"/>
                  </a:lnTo>
                  <a:lnTo>
                    <a:pt x="598347" y="1131836"/>
                  </a:lnTo>
                  <a:lnTo>
                    <a:pt x="602208" y="1116507"/>
                  </a:lnTo>
                  <a:close/>
                </a:path>
                <a:path w="1866900" h="1472564">
                  <a:moveTo>
                    <a:pt x="1866646" y="355841"/>
                  </a:moveTo>
                  <a:lnTo>
                    <a:pt x="1862785" y="340525"/>
                  </a:lnTo>
                  <a:lnTo>
                    <a:pt x="1851177" y="328472"/>
                  </a:lnTo>
                  <a:lnTo>
                    <a:pt x="1312837" y="4610"/>
                  </a:lnTo>
                  <a:lnTo>
                    <a:pt x="1296301" y="0"/>
                  </a:lnTo>
                  <a:lnTo>
                    <a:pt x="1280655" y="4191"/>
                  </a:lnTo>
                  <a:lnTo>
                    <a:pt x="1269009" y="15430"/>
                  </a:lnTo>
                  <a:lnTo>
                    <a:pt x="1264450" y="31978"/>
                  </a:lnTo>
                  <a:lnTo>
                    <a:pt x="1264450" y="679704"/>
                  </a:lnTo>
                  <a:lnTo>
                    <a:pt x="1269009" y="696252"/>
                  </a:lnTo>
                  <a:lnTo>
                    <a:pt x="1280655" y="707504"/>
                  </a:lnTo>
                  <a:lnTo>
                    <a:pt x="1296301" y="711682"/>
                  </a:lnTo>
                  <a:lnTo>
                    <a:pt x="1312837" y="707059"/>
                  </a:lnTo>
                  <a:lnTo>
                    <a:pt x="1851177" y="383209"/>
                  </a:lnTo>
                  <a:lnTo>
                    <a:pt x="1862785" y="371170"/>
                  </a:lnTo>
                  <a:lnTo>
                    <a:pt x="1866646" y="355841"/>
                  </a:lnTo>
                  <a:close/>
                </a:path>
              </a:pathLst>
            </a:custGeom>
            <a:solidFill>
              <a:srgbClr val="7CB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6469" y="6429757"/>
              <a:ext cx="602615" cy="711835"/>
            </a:xfrm>
            <a:custGeom>
              <a:avLst/>
              <a:gdLst/>
              <a:ahLst/>
              <a:cxnLst/>
              <a:rect l="l" t="t" r="r" b="b"/>
              <a:pathLst>
                <a:path w="602614" h="711834">
                  <a:moveTo>
                    <a:pt x="31852" y="0"/>
                  </a:moveTo>
                  <a:lnTo>
                    <a:pt x="16215" y="4184"/>
                  </a:lnTo>
                  <a:lnTo>
                    <a:pt x="4568" y="15427"/>
                  </a:lnTo>
                  <a:lnTo>
                    <a:pt x="0" y="31983"/>
                  </a:lnTo>
                  <a:lnTo>
                    <a:pt x="0" y="679713"/>
                  </a:lnTo>
                  <a:lnTo>
                    <a:pt x="4568" y="696264"/>
                  </a:lnTo>
                  <a:lnTo>
                    <a:pt x="16215" y="707504"/>
                  </a:lnTo>
                  <a:lnTo>
                    <a:pt x="31852" y="711686"/>
                  </a:lnTo>
                  <a:lnTo>
                    <a:pt x="48390" y="707061"/>
                  </a:lnTo>
                  <a:lnTo>
                    <a:pt x="586741" y="383213"/>
                  </a:lnTo>
                  <a:lnTo>
                    <a:pt x="598340" y="371169"/>
                  </a:lnTo>
                  <a:lnTo>
                    <a:pt x="602207" y="355846"/>
                  </a:lnTo>
                  <a:lnTo>
                    <a:pt x="598340" y="340525"/>
                  </a:lnTo>
                  <a:lnTo>
                    <a:pt x="586741" y="328482"/>
                  </a:lnTo>
                  <a:lnTo>
                    <a:pt x="48390" y="4619"/>
                  </a:lnTo>
                  <a:lnTo>
                    <a:pt x="31852" y="0"/>
                  </a:lnTo>
                  <a:close/>
                </a:path>
              </a:pathLst>
            </a:custGeom>
            <a:solidFill>
              <a:srgbClr val="164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1111398" y="322578"/>
            <a:ext cx="460375" cy="483870"/>
          </a:xfrm>
          <a:custGeom>
            <a:avLst/>
            <a:gdLst/>
            <a:ahLst/>
            <a:cxnLst/>
            <a:rect l="l" t="t" r="r" b="b"/>
            <a:pathLst>
              <a:path w="460375" h="483870">
                <a:moveTo>
                  <a:pt x="164241" y="300485"/>
                </a:moveTo>
                <a:lnTo>
                  <a:pt x="158115" y="302096"/>
                </a:lnTo>
                <a:lnTo>
                  <a:pt x="153532" y="306417"/>
                </a:lnTo>
                <a:lnTo>
                  <a:pt x="151729" y="312749"/>
                </a:lnTo>
                <a:lnTo>
                  <a:pt x="151729" y="471214"/>
                </a:lnTo>
                <a:lnTo>
                  <a:pt x="153497" y="477688"/>
                </a:lnTo>
                <a:lnTo>
                  <a:pt x="158022" y="482083"/>
                </a:lnTo>
                <a:lnTo>
                  <a:pt x="164135" y="483722"/>
                </a:lnTo>
                <a:lnTo>
                  <a:pt x="170668" y="481928"/>
                </a:lnTo>
                <a:lnTo>
                  <a:pt x="302234" y="402695"/>
                </a:lnTo>
                <a:lnTo>
                  <a:pt x="306714" y="398055"/>
                </a:lnTo>
                <a:lnTo>
                  <a:pt x="308207" y="392107"/>
                </a:lnTo>
                <a:lnTo>
                  <a:pt x="306714" y="386158"/>
                </a:lnTo>
                <a:lnTo>
                  <a:pt x="302234" y="381517"/>
                </a:lnTo>
                <a:lnTo>
                  <a:pt x="170668" y="302284"/>
                </a:lnTo>
                <a:lnTo>
                  <a:pt x="164241" y="300485"/>
                </a:lnTo>
                <a:close/>
              </a:path>
              <a:path w="460375" h="483870">
                <a:moveTo>
                  <a:pt x="12401" y="150242"/>
                </a:moveTo>
                <a:lnTo>
                  <a:pt x="6289" y="151853"/>
                </a:lnTo>
                <a:lnTo>
                  <a:pt x="1767" y="156174"/>
                </a:lnTo>
                <a:lnTo>
                  <a:pt x="0" y="162503"/>
                </a:lnTo>
                <a:lnTo>
                  <a:pt x="0" y="320972"/>
                </a:lnTo>
                <a:lnTo>
                  <a:pt x="1767" y="327447"/>
                </a:lnTo>
                <a:lnTo>
                  <a:pt x="6289" y="331842"/>
                </a:lnTo>
                <a:lnTo>
                  <a:pt x="12401" y="333480"/>
                </a:lnTo>
                <a:lnTo>
                  <a:pt x="18933" y="331686"/>
                </a:lnTo>
                <a:lnTo>
                  <a:pt x="150494" y="252453"/>
                </a:lnTo>
                <a:lnTo>
                  <a:pt x="154980" y="247810"/>
                </a:lnTo>
                <a:lnTo>
                  <a:pt x="156475" y="241862"/>
                </a:lnTo>
                <a:lnTo>
                  <a:pt x="154980" y="235914"/>
                </a:lnTo>
                <a:lnTo>
                  <a:pt x="150494" y="231274"/>
                </a:lnTo>
                <a:lnTo>
                  <a:pt x="18933" y="152042"/>
                </a:lnTo>
                <a:lnTo>
                  <a:pt x="12401" y="150242"/>
                </a:lnTo>
                <a:close/>
              </a:path>
              <a:path w="460375" h="483870">
                <a:moveTo>
                  <a:pt x="316129" y="150242"/>
                </a:moveTo>
                <a:lnTo>
                  <a:pt x="310017" y="151853"/>
                </a:lnTo>
                <a:lnTo>
                  <a:pt x="305495" y="156174"/>
                </a:lnTo>
                <a:lnTo>
                  <a:pt x="303729" y="162503"/>
                </a:lnTo>
                <a:lnTo>
                  <a:pt x="303729" y="320972"/>
                </a:lnTo>
                <a:lnTo>
                  <a:pt x="305495" y="327447"/>
                </a:lnTo>
                <a:lnTo>
                  <a:pt x="310017" y="331842"/>
                </a:lnTo>
                <a:lnTo>
                  <a:pt x="316129" y="333480"/>
                </a:lnTo>
                <a:lnTo>
                  <a:pt x="322665" y="331686"/>
                </a:lnTo>
                <a:lnTo>
                  <a:pt x="454216" y="252453"/>
                </a:lnTo>
                <a:lnTo>
                  <a:pt x="458703" y="247810"/>
                </a:lnTo>
                <a:lnTo>
                  <a:pt x="460199" y="241862"/>
                </a:lnTo>
                <a:lnTo>
                  <a:pt x="458703" y="235914"/>
                </a:lnTo>
                <a:lnTo>
                  <a:pt x="454216" y="231274"/>
                </a:lnTo>
                <a:lnTo>
                  <a:pt x="322665" y="152042"/>
                </a:lnTo>
                <a:lnTo>
                  <a:pt x="316129" y="150242"/>
                </a:lnTo>
                <a:close/>
              </a:path>
              <a:path w="460375" h="483870">
                <a:moveTo>
                  <a:pt x="164241" y="0"/>
                </a:moveTo>
                <a:lnTo>
                  <a:pt x="158115" y="1612"/>
                </a:lnTo>
                <a:lnTo>
                  <a:pt x="153532" y="5934"/>
                </a:lnTo>
                <a:lnTo>
                  <a:pt x="151729" y="12264"/>
                </a:lnTo>
                <a:lnTo>
                  <a:pt x="151729" y="170730"/>
                </a:lnTo>
                <a:lnTo>
                  <a:pt x="153497" y="177203"/>
                </a:lnTo>
                <a:lnTo>
                  <a:pt x="158022" y="181598"/>
                </a:lnTo>
                <a:lnTo>
                  <a:pt x="164135" y="183237"/>
                </a:lnTo>
                <a:lnTo>
                  <a:pt x="170668" y="181442"/>
                </a:lnTo>
                <a:lnTo>
                  <a:pt x="302234" y="102207"/>
                </a:lnTo>
                <a:lnTo>
                  <a:pt x="306714" y="97568"/>
                </a:lnTo>
                <a:lnTo>
                  <a:pt x="308207" y="91620"/>
                </a:lnTo>
                <a:lnTo>
                  <a:pt x="306714" y="85672"/>
                </a:lnTo>
                <a:lnTo>
                  <a:pt x="302234" y="81032"/>
                </a:lnTo>
                <a:lnTo>
                  <a:pt x="170668" y="1795"/>
                </a:lnTo>
                <a:lnTo>
                  <a:pt x="164241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483" y="423298"/>
            <a:ext cx="701675" cy="282575"/>
          </a:xfrm>
          <a:custGeom>
            <a:avLst/>
            <a:gdLst/>
            <a:ahLst/>
            <a:cxnLst/>
            <a:rect l="l" t="t" r="r" b="b"/>
            <a:pathLst>
              <a:path w="701675" h="282575">
                <a:moveTo>
                  <a:pt x="55307" y="1501"/>
                </a:moveTo>
                <a:lnTo>
                  <a:pt x="46098" y="1750"/>
                </a:lnTo>
                <a:lnTo>
                  <a:pt x="745" y="1750"/>
                </a:lnTo>
                <a:lnTo>
                  <a:pt x="745" y="117853"/>
                </a:lnTo>
                <a:lnTo>
                  <a:pt x="24912" y="117853"/>
                </a:lnTo>
                <a:lnTo>
                  <a:pt x="24912" y="85961"/>
                </a:lnTo>
                <a:lnTo>
                  <a:pt x="55058" y="85961"/>
                </a:lnTo>
                <a:lnTo>
                  <a:pt x="63284" y="84470"/>
                </a:lnTo>
                <a:lnTo>
                  <a:pt x="76744" y="77490"/>
                </a:lnTo>
                <a:lnTo>
                  <a:pt x="81968" y="72755"/>
                </a:lnTo>
                <a:lnTo>
                  <a:pt x="87144" y="63788"/>
                </a:lnTo>
                <a:lnTo>
                  <a:pt x="24663" y="63788"/>
                </a:lnTo>
                <a:lnTo>
                  <a:pt x="24663" y="23421"/>
                </a:lnTo>
                <a:lnTo>
                  <a:pt x="86903" y="23421"/>
                </a:lnTo>
                <a:lnTo>
                  <a:pt x="85708" y="21427"/>
                </a:lnTo>
                <a:lnTo>
                  <a:pt x="81968" y="14951"/>
                </a:lnTo>
                <a:lnTo>
                  <a:pt x="76744" y="10220"/>
                </a:lnTo>
                <a:lnTo>
                  <a:pt x="63284" y="3243"/>
                </a:lnTo>
                <a:lnTo>
                  <a:pt x="55307" y="1501"/>
                </a:lnTo>
                <a:close/>
              </a:path>
              <a:path w="701675" h="282575">
                <a:moveTo>
                  <a:pt x="86903" y="23421"/>
                </a:moveTo>
                <a:lnTo>
                  <a:pt x="51826" y="23421"/>
                </a:lnTo>
                <a:lnTo>
                  <a:pt x="57308" y="25167"/>
                </a:lnTo>
                <a:lnTo>
                  <a:pt x="64778" y="32144"/>
                </a:lnTo>
                <a:lnTo>
                  <a:pt x="66776" y="37127"/>
                </a:lnTo>
                <a:lnTo>
                  <a:pt x="66776" y="50083"/>
                </a:lnTo>
                <a:lnTo>
                  <a:pt x="64778" y="55069"/>
                </a:lnTo>
                <a:lnTo>
                  <a:pt x="57308" y="62043"/>
                </a:lnTo>
                <a:lnTo>
                  <a:pt x="51826" y="63788"/>
                </a:lnTo>
                <a:lnTo>
                  <a:pt x="87144" y="63788"/>
                </a:lnTo>
                <a:lnTo>
                  <a:pt x="89446" y="59800"/>
                </a:lnTo>
                <a:lnTo>
                  <a:pt x="91192" y="52326"/>
                </a:lnTo>
                <a:lnTo>
                  <a:pt x="91192" y="35135"/>
                </a:lnTo>
                <a:lnTo>
                  <a:pt x="89446" y="27663"/>
                </a:lnTo>
                <a:lnTo>
                  <a:pt x="86903" y="23421"/>
                </a:lnTo>
                <a:close/>
              </a:path>
              <a:path w="701675" h="282575">
                <a:moveTo>
                  <a:pt x="164444" y="1494"/>
                </a:moveTo>
                <a:lnTo>
                  <a:pt x="140529" y="1494"/>
                </a:lnTo>
                <a:lnTo>
                  <a:pt x="93931" y="117602"/>
                </a:lnTo>
                <a:lnTo>
                  <a:pt x="118602" y="117602"/>
                </a:lnTo>
                <a:lnTo>
                  <a:pt x="127825" y="92685"/>
                </a:lnTo>
                <a:lnTo>
                  <a:pt x="201241" y="92685"/>
                </a:lnTo>
                <a:lnTo>
                  <a:pt x="192996" y="72252"/>
                </a:lnTo>
                <a:lnTo>
                  <a:pt x="136037" y="72252"/>
                </a:lnTo>
                <a:lnTo>
                  <a:pt x="152481" y="27904"/>
                </a:lnTo>
                <a:lnTo>
                  <a:pt x="175101" y="27904"/>
                </a:lnTo>
                <a:lnTo>
                  <a:pt x="164444" y="1494"/>
                </a:lnTo>
                <a:close/>
              </a:path>
              <a:path w="701675" h="282575">
                <a:moveTo>
                  <a:pt x="201241" y="92685"/>
                </a:moveTo>
                <a:lnTo>
                  <a:pt x="176400" y="92685"/>
                </a:lnTo>
                <a:lnTo>
                  <a:pt x="185868" y="117602"/>
                </a:lnTo>
                <a:lnTo>
                  <a:pt x="211294" y="117602"/>
                </a:lnTo>
                <a:lnTo>
                  <a:pt x="201241" y="92685"/>
                </a:lnTo>
                <a:close/>
              </a:path>
              <a:path w="701675" h="282575">
                <a:moveTo>
                  <a:pt x="175101" y="27904"/>
                </a:moveTo>
                <a:lnTo>
                  <a:pt x="152481" y="27904"/>
                </a:lnTo>
                <a:lnTo>
                  <a:pt x="168930" y="72252"/>
                </a:lnTo>
                <a:lnTo>
                  <a:pt x="192996" y="72252"/>
                </a:lnTo>
                <a:lnTo>
                  <a:pt x="175101" y="27904"/>
                </a:lnTo>
                <a:close/>
              </a:path>
              <a:path w="701675" h="282575">
                <a:moveTo>
                  <a:pt x="312948" y="1494"/>
                </a:moveTo>
                <a:lnTo>
                  <a:pt x="228725" y="1494"/>
                </a:lnTo>
                <a:lnTo>
                  <a:pt x="228725" y="117602"/>
                </a:lnTo>
                <a:lnTo>
                  <a:pt x="278316" y="117602"/>
                </a:lnTo>
                <a:lnTo>
                  <a:pt x="287808" y="116994"/>
                </a:lnTo>
                <a:lnTo>
                  <a:pt x="316996" y="97671"/>
                </a:lnTo>
                <a:lnTo>
                  <a:pt x="252644" y="97671"/>
                </a:lnTo>
                <a:lnTo>
                  <a:pt x="252644" y="66525"/>
                </a:lnTo>
                <a:lnTo>
                  <a:pt x="318019" y="66525"/>
                </a:lnTo>
                <a:lnTo>
                  <a:pt x="317960" y="66308"/>
                </a:lnTo>
                <a:lnTo>
                  <a:pt x="281552" y="46840"/>
                </a:lnTo>
                <a:lnTo>
                  <a:pt x="252644" y="46840"/>
                </a:lnTo>
                <a:lnTo>
                  <a:pt x="252644" y="22924"/>
                </a:lnTo>
                <a:lnTo>
                  <a:pt x="312948" y="22924"/>
                </a:lnTo>
                <a:lnTo>
                  <a:pt x="312948" y="1494"/>
                </a:lnTo>
                <a:close/>
              </a:path>
              <a:path w="701675" h="282575">
                <a:moveTo>
                  <a:pt x="318019" y="66525"/>
                </a:moveTo>
                <a:lnTo>
                  <a:pt x="289526" y="66525"/>
                </a:lnTo>
                <a:lnTo>
                  <a:pt x="296010" y="71511"/>
                </a:lnTo>
                <a:lnTo>
                  <a:pt x="296010" y="86958"/>
                </a:lnTo>
                <a:lnTo>
                  <a:pt x="294267" y="90943"/>
                </a:lnTo>
                <a:lnTo>
                  <a:pt x="287776" y="96422"/>
                </a:lnTo>
                <a:lnTo>
                  <a:pt x="283046" y="97671"/>
                </a:lnTo>
                <a:lnTo>
                  <a:pt x="316996" y="97671"/>
                </a:lnTo>
                <a:lnTo>
                  <a:pt x="317649" y="96486"/>
                </a:lnTo>
                <a:lnTo>
                  <a:pt x="319722" y="89244"/>
                </a:lnTo>
                <a:lnTo>
                  <a:pt x="320418" y="80975"/>
                </a:lnTo>
                <a:lnTo>
                  <a:pt x="319808" y="73116"/>
                </a:lnTo>
                <a:lnTo>
                  <a:pt x="318019" y="66525"/>
                </a:lnTo>
                <a:close/>
              </a:path>
              <a:path w="701675" h="282575">
                <a:moveTo>
                  <a:pt x="392432" y="0"/>
                </a:moveTo>
                <a:lnTo>
                  <a:pt x="351407" y="16943"/>
                </a:lnTo>
                <a:lnTo>
                  <a:pt x="335113" y="59796"/>
                </a:lnTo>
                <a:lnTo>
                  <a:pt x="335587" y="68055"/>
                </a:lnTo>
                <a:lnTo>
                  <a:pt x="356902" y="107614"/>
                </a:lnTo>
                <a:lnTo>
                  <a:pt x="392432" y="119595"/>
                </a:lnTo>
                <a:lnTo>
                  <a:pt x="400276" y="119125"/>
                </a:lnTo>
                <a:lnTo>
                  <a:pt x="437942" y="96947"/>
                </a:lnTo>
                <a:lnTo>
                  <a:pt x="438113" y="96674"/>
                </a:lnTo>
                <a:lnTo>
                  <a:pt x="386196" y="96674"/>
                </a:lnTo>
                <a:lnTo>
                  <a:pt x="380714" y="95180"/>
                </a:lnTo>
                <a:lnTo>
                  <a:pt x="370749" y="88704"/>
                </a:lnTo>
                <a:lnTo>
                  <a:pt x="366760" y="84467"/>
                </a:lnTo>
                <a:lnTo>
                  <a:pt x="364021" y="78732"/>
                </a:lnTo>
                <a:lnTo>
                  <a:pt x="361278" y="73253"/>
                </a:lnTo>
                <a:lnTo>
                  <a:pt x="359784" y="66776"/>
                </a:lnTo>
                <a:lnTo>
                  <a:pt x="359784" y="52326"/>
                </a:lnTo>
                <a:lnTo>
                  <a:pt x="386196" y="22424"/>
                </a:lnTo>
                <a:lnTo>
                  <a:pt x="437629" y="22424"/>
                </a:lnTo>
                <a:lnTo>
                  <a:pt x="433103" y="17036"/>
                </a:lnTo>
                <a:lnTo>
                  <a:pt x="400416" y="471"/>
                </a:lnTo>
                <a:lnTo>
                  <a:pt x="392432" y="0"/>
                </a:lnTo>
                <a:close/>
              </a:path>
              <a:path w="701675" h="282575">
                <a:moveTo>
                  <a:pt x="437629" y="22424"/>
                </a:moveTo>
                <a:lnTo>
                  <a:pt x="398656" y="22424"/>
                </a:lnTo>
                <a:lnTo>
                  <a:pt x="404135" y="23919"/>
                </a:lnTo>
                <a:lnTo>
                  <a:pt x="414105" y="30398"/>
                </a:lnTo>
                <a:lnTo>
                  <a:pt x="418090" y="34632"/>
                </a:lnTo>
                <a:lnTo>
                  <a:pt x="420833" y="40363"/>
                </a:lnTo>
                <a:lnTo>
                  <a:pt x="423572" y="45845"/>
                </a:lnTo>
                <a:lnTo>
                  <a:pt x="425062" y="52326"/>
                </a:lnTo>
                <a:lnTo>
                  <a:pt x="425062" y="66776"/>
                </a:lnTo>
                <a:lnTo>
                  <a:pt x="398409" y="96674"/>
                </a:lnTo>
                <a:lnTo>
                  <a:pt x="438113" y="96674"/>
                </a:lnTo>
                <a:lnTo>
                  <a:pt x="449488" y="59796"/>
                </a:lnTo>
                <a:lnTo>
                  <a:pt x="449014" y="51541"/>
                </a:lnTo>
                <a:lnTo>
                  <a:pt x="447589" y="43636"/>
                </a:lnTo>
                <a:lnTo>
                  <a:pt x="445280" y="36253"/>
                </a:lnTo>
                <a:lnTo>
                  <a:pt x="442008" y="29152"/>
                </a:lnTo>
                <a:lnTo>
                  <a:pt x="437907" y="22755"/>
                </a:lnTo>
                <a:lnTo>
                  <a:pt x="437629" y="22424"/>
                </a:lnTo>
                <a:close/>
              </a:path>
              <a:path w="701675" h="282575">
                <a:moveTo>
                  <a:pt x="516747" y="23418"/>
                </a:moveTo>
                <a:lnTo>
                  <a:pt x="492840" y="23418"/>
                </a:lnTo>
                <a:lnTo>
                  <a:pt x="492840" y="117602"/>
                </a:lnTo>
                <a:lnTo>
                  <a:pt x="516747" y="117602"/>
                </a:lnTo>
                <a:lnTo>
                  <a:pt x="516747" y="23418"/>
                </a:lnTo>
                <a:close/>
              </a:path>
              <a:path w="701675" h="282575">
                <a:moveTo>
                  <a:pt x="550144" y="1494"/>
                </a:moveTo>
                <a:lnTo>
                  <a:pt x="459442" y="1494"/>
                </a:lnTo>
                <a:lnTo>
                  <a:pt x="459442" y="23418"/>
                </a:lnTo>
                <a:lnTo>
                  <a:pt x="550144" y="23418"/>
                </a:lnTo>
                <a:lnTo>
                  <a:pt x="550144" y="1494"/>
                </a:lnTo>
                <a:close/>
              </a:path>
              <a:path w="701675" h="282575">
                <a:moveTo>
                  <a:pt x="621648" y="1494"/>
                </a:moveTo>
                <a:lnTo>
                  <a:pt x="597736" y="1494"/>
                </a:lnTo>
                <a:lnTo>
                  <a:pt x="551135" y="117602"/>
                </a:lnTo>
                <a:lnTo>
                  <a:pt x="575805" y="117602"/>
                </a:lnTo>
                <a:lnTo>
                  <a:pt x="585029" y="92685"/>
                </a:lnTo>
                <a:lnTo>
                  <a:pt x="658444" y="92685"/>
                </a:lnTo>
                <a:lnTo>
                  <a:pt x="650199" y="72252"/>
                </a:lnTo>
                <a:lnTo>
                  <a:pt x="593002" y="72252"/>
                </a:lnTo>
                <a:lnTo>
                  <a:pt x="609447" y="27904"/>
                </a:lnTo>
                <a:lnTo>
                  <a:pt x="632305" y="27904"/>
                </a:lnTo>
                <a:lnTo>
                  <a:pt x="621648" y="1494"/>
                </a:lnTo>
                <a:close/>
              </a:path>
              <a:path w="701675" h="282575">
                <a:moveTo>
                  <a:pt x="658444" y="92685"/>
                </a:moveTo>
                <a:lnTo>
                  <a:pt x="633614" y="92685"/>
                </a:lnTo>
                <a:lnTo>
                  <a:pt x="643075" y="117602"/>
                </a:lnTo>
                <a:lnTo>
                  <a:pt x="668498" y="117602"/>
                </a:lnTo>
                <a:lnTo>
                  <a:pt x="658444" y="92685"/>
                </a:lnTo>
                <a:close/>
              </a:path>
              <a:path w="701675" h="282575">
                <a:moveTo>
                  <a:pt x="632305" y="27904"/>
                </a:moveTo>
                <a:lnTo>
                  <a:pt x="609447" y="27904"/>
                </a:lnTo>
                <a:lnTo>
                  <a:pt x="625889" y="72252"/>
                </a:lnTo>
                <a:lnTo>
                  <a:pt x="650199" y="72252"/>
                </a:lnTo>
                <a:lnTo>
                  <a:pt x="632305" y="27904"/>
                </a:lnTo>
                <a:close/>
              </a:path>
              <a:path w="701675" h="282575">
                <a:moveTo>
                  <a:pt x="54569" y="164689"/>
                </a:moveTo>
                <a:lnTo>
                  <a:pt x="0" y="164689"/>
                </a:lnTo>
                <a:lnTo>
                  <a:pt x="0" y="280800"/>
                </a:lnTo>
                <a:lnTo>
                  <a:pt x="24166" y="280800"/>
                </a:lnTo>
                <a:lnTo>
                  <a:pt x="24166" y="248907"/>
                </a:lnTo>
                <a:lnTo>
                  <a:pt x="54320" y="248907"/>
                </a:lnTo>
                <a:lnTo>
                  <a:pt x="62542" y="247409"/>
                </a:lnTo>
                <a:lnTo>
                  <a:pt x="75999" y="240437"/>
                </a:lnTo>
                <a:lnTo>
                  <a:pt x="81222" y="235703"/>
                </a:lnTo>
                <a:lnTo>
                  <a:pt x="86405" y="226731"/>
                </a:lnTo>
                <a:lnTo>
                  <a:pt x="24166" y="226731"/>
                </a:lnTo>
                <a:lnTo>
                  <a:pt x="24166" y="186368"/>
                </a:lnTo>
                <a:lnTo>
                  <a:pt x="86164" y="186368"/>
                </a:lnTo>
                <a:lnTo>
                  <a:pt x="84966" y="184374"/>
                </a:lnTo>
                <a:lnTo>
                  <a:pt x="81222" y="177897"/>
                </a:lnTo>
                <a:lnTo>
                  <a:pt x="75999" y="173160"/>
                </a:lnTo>
                <a:lnTo>
                  <a:pt x="62542" y="166183"/>
                </a:lnTo>
                <a:lnTo>
                  <a:pt x="54569" y="164689"/>
                </a:lnTo>
                <a:close/>
              </a:path>
              <a:path w="701675" h="282575">
                <a:moveTo>
                  <a:pt x="86164" y="186368"/>
                </a:moveTo>
                <a:lnTo>
                  <a:pt x="51329" y="186368"/>
                </a:lnTo>
                <a:lnTo>
                  <a:pt x="56815" y="188111"/>
                </a:lnTo>
                <a:lnTo>
                  <a:pt x="64282" y="195088"/>
                </a:lnTo>
                <a:lnTo>
                  <a:pt x="66286" y="200074"/>
                </a:lnTo>
                <a:lnTo>
                  <a:pt x="66286" y="213029"/>
                </a:lnTo>
                <a:lnTo>
                  <a:pt x="64282" y="218013"/>
                </a:lnTo>
                <a:lnTo>
                  <a:pt x="60552" y="221500"/>
                </a:lnTo>
                <a:lnTo>
                  <a:pt x="56567" y="224985"/>
                </a:lnTo>
                <a:lnTo>
                  <a:pt x="51084" y="226731"/>
                </a:lnTo>
                <a:lnTo>
                  <a:pt x="86405" y="226731"/>
                </a:lnTo>
                <a:lnTo>
                  <a:pt x="88708" y="222746"/>
                </a:lnTo>
                <a:lnTo>
                  <a:pt x="90446" y="215270"/>
                </a:lnTo>
                <a:lnTo>
                  <a:pt x="90446" y="198075"/>
                </a:lnTo>
                <a:lnTo>
                  <a:pt x="88708" y="190605"/>
                </a:lnTo>
                <a:lnTo>
                  <a:pt x="86164" y="186368"/>
                </a:lnTo>
                <a:close/>
              </a:path>
              <a:path w="701675" h="282575">
                <a:moveTo>
                  <a:pt x="164693" y="162947"/>
                </a:moveTo>
                <a:lnTo>
                  <a:pt x="123678" y="179893"/>
                </a:lnTo>
                <a:lnTo>
                  <a:pt x="107388" y="222746"/>
                </a:lnTo>
                <a:lnTo>
                  <a:pt x="107799" y="229975"/>
                </a:lnTo>
                <a:lnTo>
                  <a:pt x="123678" y="265509"/>
                </a:lnTo>
                <a:lnTo>
                  <a:pt x="164693" y="282545"/>
                </a:lnTo>
                <a:lnTo>
                  <a:pt x="172544" y="282074"/>
                </a:lnTo>
                <a:lnTo>
                  <a:pt x="210221" y="259873"/>
                </a:lnTo>
                <a:lnTo>
                  <a:pt x="158468" y="259873"/>
                </a:lnTo>
                <a:lnTo>
                  <a:pt x="152989" y="258376"/>
                </a:lnTo>
                <a:lnTo>
                  <a:pt x="143024" y="251895"/>
                </a:lnTo>
                <a:lnTo>
                  <a:pt x="139039" y="247662"/>
                </a:lnTo>
                <a:lnTo>
                  <a:pt x="136296" y="241931"/>
                </a:lnTo>
                <a:lnTo>
                  <a:pt x="133553" y="236452"/>
                </a:lnTo>
                <a:lnTo>
                  <a:pt x="132058" y="229975"/>
                </a:lnTo>
                <a:lnTo>
                  <a:pt x="132058" y="215521"/>
                </a:lnTo>
                <a:lnTo>
                  <a:pt x="158468" y="185619"/>
                </a:lnTo>
                <a:lnTo>
                  <a:pt x="210137" y="185619"/>
                </a:lnTo>
                <a:lnTo>
                  <a:pt x="205461" y="179986"/>
                </a:lnTo>
                <a:lnTo>
                  <a:pt x="172683" y="163418"/>
                </a:lnTo>
                <a:lnTo>
                  <a:pt x="164693" y="162947"/>
                </a:lnTo>
                <a:close/>
              </a:path>
              <a:path w="701675" h="282575">
                <a:moveTo>
                  <a:pt x="210137" y="185619"/>
                </a:moveTo>
                <a:lnTo>
                  <a:pt x="170931" y="185619"/>
                </a:lnTo>
                <a:lnTo>
                  <a:pt x="176410" y="187117"/>
                </a:lnTo>
                <a:lnTo>
                  <a:pt x="186376" y="193597"/>
                </a:lnTo>
                <a:lnTo>
                  <a:pt x="190361" y="197831"/>
                </a:lnTo>
                <a:lnTo>
                  <a:pt x="193104" y="203561"/>
                </a:lnTo>
                <a:lnTo>
                  <a:pt x="195847" y="209042"/>
                </a:lnTo>
                <a:lnTo>
                  <a:pt x="197330" y="215521"/>
                </a:lnTo>
                <a:lnTo>
                  <a:pt x="197330" y="229975"/>
                </a:lnTo>
                <a:lnTo>
                  <a:pt x="170682" y="259873"/>
                </a:lnTo>
                <a:lnTo>
                  <a:pt x="210221" y="259873"/>
                </a:lnTo>
                <a:lnTo>
                  <a:pt x="221753" y="222746"/>
                </a:lnTo>
                <a:lnTo>
                  <a:pt x="221342" y="215521"/>
                </a:lnTo>
                <a:lnTo>
                  <a:pt x="210208" y="185705"/>
                </a:lnTo>
                <a:close/>
              </a:path>
              <a:path w="701675" h="282575">
                <a:moveTo>
                  <a:pt x="305715" y="162698"/>
                </a:moveTo>
                <a:lnTo>
                  <a:pt x="296752" y="162698"/>
                </a:lnTo>
                <a:lnTo>
                  <a:pt x="288797" y="163169"/>
                </a:lnTo>
                <a:lnTo>
                  <a:pt x="251461" y="185375"/>
                </a:lnTo>
                <a:lnTo>
                  <a:pt x="239939" y="222746"/>
                </a:lnTo>
                <a:lnTo>
                  <a:pt x="240407" y="231113"/>
                </a:lnTo>
                <a:lnTo>
                  <a:pt x="261433" y="270812"/>
                </a:lnTo>
                <a:lnTo>
                  <a:pt x="296752" y="282545"/>
                </a:lnTo>
                <a:lnTo>
                  <a:pt x="305715" y="282545"/>
                </a:lnTo>
                <a:lnTo>
                  <a:pt x="339854" y="261867"/>
                </a:lnTo>
                <a:lnTo>
                  <a:pt x="337682" y="259624"/>
                </a:lnTo>
                <a:lnTo>
                  <a:pt x="292021" y="259624"/>
                </a:lnTo>
                <a:lnTo>
                  <a:pt x="286030" y="258127"/>
                </a:lnTo>
                <a:lnTo>
                  <a:pt x="281056" y="254887"/>
                </a:lnTo>
                <a:lnTo>
                  <a:pt x="275821" y="251647"/>
                </a:lnTo>
                <a:lnTo>
                  <a:pt x="271832" y="247417"/>
                </a:lnTo>
                <a:lnTo>
                  <a:pt x="269104" y="241682"/>
                </a:lnTo>
                <a:lnTo>
                  <a:pt x="266353" y="236203"/>
                </a:lnTo>
                <a:lnTo>
                  <a:pt x="264855" y="229723"/>
                </a:lnTo>
                <a:lnTo>
                  <a:pt x="264855" y="215270"/>
                </a:lnTo>
                <a:lnTo>
                  <a:pt x="266353" y="209042"/>
                </a:lnTo>
                <a:lnTo>
                  <a:pt x="291773" y="185375"/>
                </a:lnTo>
                <a:lnTo>
                  <a:pt x="337681" y="185375"/>
                </a:lnTo>
                <a:lnTo>
                  <a:pt x="339854" y="183132"/>
                </a:lnTo>
                <a:lnTo>
                  <a:pt x="334868" y="176655"/>
                </a:lnTo>
                <a:lnTo>
                  <a:pt x="328644" y="171422"/>
                </a:lnTo>
                <a:lnTo>
                  <a:pt x="321419" y="167933"/>
                </a:lnTo>
                <a:lnTo>
                  <a:pt x="313952" y="164440"/>
                </a:lnTo>
                <a:lnTo>
                  <a:pt x="305715" y="162698"/>
                </a:lnTo>
                <a:close/>
              </a:path>
              <a:path w="701675" h="282575">
                <a:moveTo>
                  <a:pt x="324410" y="245916"/>
                </a:moveTo>
                <a:lnTo>
                  <a:pt x="318850" y="251949"/>
                </a:lnTo>
                <a:lnTo>
                  <a:pt x="312637" y="256229"/>
                </a:lnTo>
                <a:lnTo>
                  <a:pt x="305769" y="258779"/>
                </a:lnTo>
                <a:lnTo>
                  <a:pt x="298245" y="259624"/>
                </a:lnTo>
                <a:lnTo>
                  <a:pt x="337682" y="259624"/>
                </a:lnTo>
                <a:lnTo>
                  <a:pt x="324410" y="245916"/>
                </a:lnTo>
                <a:close/>
              </a:path>
              <a:path w="701675" h="282575">
                <a:moveTo>
                  <a:pt x="337681" y="185375"/>
                </a:moveTo>
                <a:lnTo>
                  <a:pt x="298245" y="185375"/>
                </a:lnTo>
                <a:lnTo>
                  <a:pt x="305664" y="186254"/>
                </a:lnTo>
                <a:lnTo>
                  <a:pt x="312544" y="188861"/>
                </a:lnTo>
                <a:lnTo>
                  <a:pt x="318816" y="193150"/>
                </a:lnTo>
                <a:lnTo>
                  <a:pt x="324410" y="199076"/>
                </a:lnTo>
                <a:lnTo>
                  <a:pt x="337681" y="185375"/>
                </a:lnTo>
                <a:close/>
              </a:path>
              <a:path w="701675" h="282575">
                <a:moveTo>
                  <a:pt x="419583" y="162698"/>
                </a:moveTo>
                <a:lnTo>
                  <a:pt x="410616" y="162698"/>
                </a:lnTo>
                <a:lnTo>
                  <a:pt x="402664" y="163169"/>
                </a:lnTo>
                <a:lnTo>
                  <a:pt x="365335" y="185375"/>
                </a:lnTo>
                <a:lnTo>
                  <a:pt x="353808" y="222746"/>
                </a:lnTo>
                <a:lnTo>
                  <a:pt x="354275" y="231113"/>
                </a:lnTo>
                <a:lnTo>
                  <a:pt x="375301" y="270812"/>
                </a:lnTo>
                <a:lnTo>
                  <a:pt x="410616" y="282545"/>
                </a:lnTo>
                <a:lnTo>
                  <a:pt x="419583" y="282545"/>
                </a:lnTo>
                <a:lnTo>
                  <a:pt x="453722" y="261867"/>
                </a:lnTo>
                <a:lnTo>
                  <a:pt x="451551" y="259624"/>
                </a:lnTo>
                <a:lnTo>
                  <a:pt x="405889" y="259624"/>
                </a:lnTo>
                <a:lnTo>
                  <a:pt x="399902" y="258127"/>
                </a:lnTo>
                <a:lnTo>
                  <a:pt x="394916" y="254887"/>
                </a:lnTo>
                <a:lnTo>
                  <a:pt x="389689" y="251647"/>
                </a:lnTo>
                <a:lnTo>
                  <a:pt x="385700" y="247417"/>
                </a:lnTo>
                <a:lnTo>
                  <a:pt x="382960" y="241682"/>
                </a:lnTo>
                <a:lnTo>
                  <a:pt x="380221" y="236203"/>
                </a:lnTo>
                <a:lnTo>
                  <a:pt x="378724" y="229723"/>
                </a:lnTo>
                <a:lnTo>
                  <a:pt x="378724" y="215270"/>
                </a:lnTo>
                <a:lnTo>
                  <a:pt x="380221" y="209042"/>
                </a:lnTo>
                <a:lnTo>
                  <a:pt x="405634" y="185375"/>
                </a:lnTo>
                <a:lnTo>
                  <a:pt x="451550" y="185375"/>
                </a:lnTo>
                <a:lnTo>
                  <a:pt x="453722" y="183132"/>
                </a:lnTo>
                <a:lnTo>
                  <a:pt x="448746" y="176655"/>
                </a:lnTo>
                <a:lnTo>
                  <a:pt x="442516" y="171422"/>
                </a:lnTo>
                <a:lnTo>
                  <a:pt x="435289" y="167933"/>
                </a:lnTo>
                <a:lnTo>
                  <a:pt x="427805" y="164440"/>
                </a:lnTo>
                <a:lnTo>
                  <a:pt x="419583" y="162698"/>
                </a:lnTo>
                <a:close/>
              </a:path>
              <a:path w="701675" h="282575">
                <a:moveTo>
                  <a:pt x="438278" y="245916"/>
                </a:moveTo>
                <a:lnTo>
                  <a:pt x="432718" y="251949"/>
                </a:lnTo>
                <a:lnTo>
                  <a:pt x="426503" y="256229"/>
                </a:lnTo>
                <a:lnTo>
                  <a:pt x="419634" y="258779"/>
                </a:lnTo>
                <a:lnTo>
                  <a:pt x="412113" y="259624"/>
                </a:lnTo>
                <a:lnTo>
                  <a:pt x="451551" y="259624"/>
                </a:lnTo>
                <a:lnTo>
                  <a:pt x="438278" y="245916"/>
                </a:lnTo>
                <a:close/>
              </a:path>
              <a:path w="701675" h="282575">
                <a:moveTo>
                  <a:pt x="451550" y="185375"/>
                </a:moveTo>
                <a:lnTo>
                  <a:pt x="412113" y="185375"/>
                </a:lnTo>
                <a:lnTo>
                  <a:pt x="419529" y="186254"/>
                </a:lnTo>
                <a:lnTo>
                  <a:pt x="426409" y="188861"/>
                </a:lnTo>
                <a:lnTo>
                  <a:pt x="432683" y="193150"/>
                </a:lnTo>
                <a:lnTo>
                  <a:pt x="438278" y="199076"/>
                </a:lnTo>
                <a:lnTo>
                  <a:pt x="451550" y="185375"/>
                </a:lnTo>
                <a:close/>
              </a:path>
              <a:path w="701675" h="282575">
                <a:moveTo>
                  <a:pt x="499821" y="164689"/>
                </a:moveTo>
                <a:lnTo>
                  <a:pt x="475902" y="164689"/>
                </a:lnTo>
                <a:lnTo>
                  <a:pt x="475902" y="280800"/>
                </a:lnTo>
                <a:lnTo>
                  <a:pt x="498819" y="280800"/>
                </a:lnTo>
                <a:lnTo>
                  <a:pt x="525462" y="240437"/>
                </a:lnTo>
                <a:lnTo>
                  <a:pt x="499821" y="240437"/>
                </a:lnTo>
                <a:lnTo>
                  <a:pt x="499821" y="164689"/>
                </a:lnTo>
                <a:close/>
              </a:path>
              <a:path w="701675" h="282575">
                <a:moveTo>
                  <a:pt x="572324" y="205304"/>
                </a:moveTo>
                <a:lnTo>
                  <a:pt x="548653" y="205304"/>
                </a:lnTo>
                <a:lnTo>
                  <a:pt x="548653" y="280800"/>
                </a:lnTo>
                <a:lnTo>
                  <a:pt x="572324" y="280800"/>
                </a:lnTo>
                <a:lnTo>
                  <a:pt x="572324" y="205304"/>
                </a:lnTo>
                <a:close/>
              </a:path>
              <a:path w="701675" h="282575">
                <a:moveTo>
                  <a:pt x="572324" y="164689"/>
                </a:moveTo>
                <a:lnTo>
                  <a:pt x="549652" y="164689"/>
                </a:lnTo>
                <a:lnTo>
                  <a:pt x="499821" y="240437"/>
                </a:lnTo>
                <a:lnTo>
                  <a:pt x="525462" y="240437"/>
                </a:lnTo>
                <a:lnTo>
                  <a:pt x="548653" y="205304"/>
                </a:lnTo>
                <a:lnTo>
                  <a:pt x="572324" y="205304"/>
                </a:lnTo>
                <a:lnTo>
                  <a:pt x="572324" y="164689"/>
                </a:lnTo>
                <a:close/>
              </a:path>
              <a:path w="701675" h="282575">
                <a:moveTo>
                  <a:pt x="629121" y="164689"/>
                </a:moveTo>
                <a:lnTo>
                  <a:pt x="604958" y="164689"/>
                </a:lnTo>
                <a:lnTo>
                  <a:pt x="604958" y="280800"/>
                </a:lnTo>
                <a:lnTo>
                  <a:pt x="627886" y="280800"/>
                </a:lnTo>
                <a:lnTo>
                  <a:pt x="654530" y="240437"/>
                </a:lnTo>
                <a:lnTo>
                  <a:pt x="629121" y="240437"/>
                </a:lnTo>
                <a:lnTo>
                  <a:pt x="629121" y="164689"/>
                </a:lnTo>
                <a:close/>
              </a:path>
              <a:path w="701675" h="282575">
                <a:moveTo>
                  <a:pt x="701625" y="205304"/>
                </a:moveTo>
                <a:lnTo>
                  <a:pt x="677721" y="205304"/>
                </a:lnTo>
                <a:lnTo>
                  <a:pt x="677721" y="280800"/>
                </a:lnTo>
                <a:lnTo>
                  <a:pt x="701625" y="280800"/>
                </a:lnTo>
                <a:lnTo>
                  <a:pt x="701625" y="205304"/>
                </a:lnTo>
                <a:close/>
              </a:path>
              <a:path w="701675" h="282575">
                <a:moveTo>
                  <a:pt x="701625" y="164689"/>
                </a:moveTo>
                <a:lnTo>
                  <a:pt x="678955" y="164689"/>
                </a:lnTo>
                <a:lnTo>
                  <a:pt x="629121" y="240437"/>
                </a:lnTo>
                <a:lnTo>
                  <a:pt x="654530" y="240437"/>
                </a:lnTo>
                <a:lnTo>
                  <a:pt x="677721" y="205304"/>
                </a:lnTo>
                <a:lnTo>
                  <a:pt x="701625" y="205304"/>
                </a:lnTo>
                <a:lnTo>
                  <a:pt x="701625" y="164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0753" y="324374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480132"/>
                </a:moveTo>
                <a:lnTo>
                  <a:pt x="0" y="0"/>
                </a:lnTo>
              </a:path>
            </a:pathLst>
          </a:custGeom>
          <a:ln w="12701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F21F39-1962-18F9-392D-DBD2E1CB871D}"/>
              </a:ext>
            </a:extLst>
          </p:cNvPr>
          <p:cNvSpPr txBox="1"/>
          <p:nvPr/>
        </p:nvSpPr>
        <p:spPr>
          <a:xfrm>
            <a:off x="5499100" y="1150092"/>
            <a:ext cx="7139419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Montserrat Medium" panose="00000600000000000000" pitchFamily="2" charset="-52"/>
              </a:rPr>
              <a:t>ОРГАНИЗАТОРЫ НОВОЙ СТРУКТУРЫ СТАВЯТ </a:t>
            </a:r>
          </a:p>
          <a:p>
            <a:pPr algn="ctr"/>
            <a:r>
              <a:rPr lang="ru-RU" sz="2000" b="1" i="0" dirty="0">
                <a:solidFill>
                  <a:srgbClr val="0070C0"/>
                </a:solidFill>
                <a:effectLst/>
                <a:latin typeface="Montserrat Medium" panose="00000600000000000000" pitchFamily="2" charset="-52"/>
              </a:rPr>
              <a:t>ПЕРЕД СОБОЙ 5 ОСНОВНЫХ ЗАДАЧ:</a:t>
            </a:r>
          </a:p>
          <a:p>
            <a:endParaRPr lang="ru-RU" sz="2000" b="1" i="0" dirty="0">
              <a:solidFill>
                <a:srgbClr val="0070C0"/>
              </a:solidFill>
              <a:effectLst/>
              <a:latin typeface="Montserrat Medium" panose="000006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0" i="0" dirty="0">
                <a:effectLst/>
                <a:latin typeface="Montserrat Medium" panose="00000600000000000000" pitchFamily="2" charset="-52"/>
              </a:rPr>
              <a:t>осуществление общественного контроля за соблюдением трудового законодательства в учреждениях, организациях и на предприятиях города;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0" i="0" dirty="0">
              <a:effectLst/>
              <a:latin typeface="Montserrat Medium" panose="000006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0" i="0" dirty="0">
                <a:effectLst/>
                <a:latin typeface="Montserrat Medium" panose="00000600000000000000" pitchFamily="2" charset="-52"/>
              </a:rPr>
              <a:t>информирование населения о государственных</a:t>
            </a:r>
          </a:p>
          <a:p>
            <a:r>
              <a:rPr lang="ru-RU" b="0" i="0" dirty="0">
                <a:effectLst/>
                <a:latin typeface="Montserrat Medium" panose="00000600000000000000" pitchFamily="2" charset="-52"/>
              </a:rPr>
              <a:t>      услугах Службы занятости населения;</a:t>
            </a:r>
          </a:p>
          <a:p>
            <a:endParaRPr lang="ru-RU" b="0" i="0" dirty="0">
              <a:effectLst/>
              <a:latin typeface="Montserrat Medium" panose="000006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0" i="0" dirty="0">
                <a:effectLst/>
                <a:latin typeface="Montserrat Medium" panose="00000600000000000000" pitchFamily="2" charset="-52"/>
              </a:rPr>
              <a:t>осуществление общественного контроля </a:t>
            </a:r>
          </a:p>
          <a:p>
            <a:r>
              <a:rPr lang="ru-RU" b="0" i="0" dirty="0">
                <a:effectLst/>
                <a:latin typeface="Montserrat Medium" panose="00000600000000000000" pitchFamily="2" charset="-52"/>
              </a:rPr>
              <a:t>      за созданием гибких условий работы для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      </a:t>
            </a:r>
            <a:r>
              <a:rPr lang="ru-RU" b="0" i="0" dirty="0">
                <a:effectLst/>
                <a:latin typeface="Montserrat Medium" panose="00000600000000000000" pitchFamily="2" charset="-52"/>
              </a:rPr>
              <a:t>пенсионеров, в частности, предоставление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      </a:t>
            </a:r>
            <a:r>
              <a:rPr lang="ru-RU" b="0" i="0" dirty="0">
                <a:effectLst/>
                <a:latin typeface="Montserrat Medium" panose="00000600000000000000" pitchFamily="2" charset="-52"/>
              </a:rPr>
              <a:t>временной работы, неполного рабочего дня, 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      </a:t>
            </a:r>
            <a:r>
              <a:rPr lang="ru-RU" b="0" i="0" dirty="0">
                <a:effectLst/>
                <a:latin typeface="Montserrat Medium" panose="00000600000000000000" pitchFamily="2" charset="-52"/>
              </a:rPr>
              <a:t>дистанционной занятости людей старшего</a:t>
            </a:r>
          </a:p>
          <a:p>
            <a:r>
              <a:rPr lang="ru-RU" dirty="0">
                <a:latin typeface="Montserrat Medium" panose="00000600000000000000" pitchFamily="2" charset="-52"/>
              </a:rPr>
              <a:t>      </a:t>
            </a:r>
            <a:r>
              <a:rPr lang="ru-RU" b="0" i="0" dirty="0">
                <a:effectLst/>
                <a:latin typeface="Montserrat Medium" panose="00000600000000000000" pitchFamily="2" charset="-52"/>
              </a:rPr>
              <a:t>поколения;</a:t>
            </a:r>
          </a:p>
          <a:p>
            <a:endParaRPr lang="ru-RU" sz="1000" b="0" i="0" dirty="0">
              <a:effectLst/>
              <a:latin typeface="Montserrat Medium" panose="000006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0" i="0" dirty="0">
                <a:effectLst/>
                <a:latin typeface="Montserrat Medium" panose="00000600000000000000" pitchFamily="2" charset="-52"/>
              </a:rPr>
              <a:t>развитие института наставничества;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b="0" i="0" dirty="0">
              <a:effectLst/>
              <a:latin typeface="Montserrat Medium" panose="00000600000000000000" pitchFamily="2" charset="-5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b="0" i="0" dirty="0">
                <a:effectLst/>
                <a:latin typeface="Montserrat Medium" panose="00000600000000000000" pitchFamily="2" charset="-52"/>
              </a:rPr>
              <a:t>профобучение и дополнительное профобразование людей предпенсионного и пенсионного возраста.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26A34-8E32-D4B0-B397-A00A913A74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98" y="1724025"/>
            <a:ext cx="4308353" cy="2874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6D2C06C-38A4-FAFB-D854-307A47F09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7698">
            <a:off x="8533855" y="4082502"/>
            <a:ext cx="3798019" cy="2738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object 14"/>
          <p:cNvSpPr/>
          <p:nvPr/>
        </p:nvSpPr>
        <p:spPr>
          <a:xfrm>
            <a:off x="1111398" y="322578"/>
            <a:ext cx="460375" cy="483870"/>
          </a:xfrm>
          <a:custGeom>
            <a:avLst/>
            <a:gdLst/>
            <a:ahLst/>
            <a:cxnLst/>
            <a:rect l="l" t="t" r="r" b="b"/>
            <a:pathLst>
              <a:path w="460375" h="483870">
                <a:moveTo>
                  <a:pt x="164241" y="300485"/>
                </a:moveTo>
                <a:lnTo>
                  <a:pt x="158115" y="302096"/>
                </a:lnTo>
                <a:lnTo>
                  <a:pt x="153532" y="306417"/>
                </a:lnTo>
                <a:lnTo>
                  <a:pt x="151729" y="312749"/>
                </a:lnTo>
                <a:lnTo>
                  <a:pt x="151729" y="471214"/>
                </a:lnTo>
                <a:lnTo>
                  <a:pt x="153497" y="477688"/>
                </a:lnTo>
                <a:lnTo>
                  <a:pt x="158022" y="482083"/>
                </a:lnTo>
                <a:lnTo>
                  <a:pt x="164135" y="483722"/>
                </a:lnTo>
                <a:lnTo>
                  <a:pt x="170668" y="481928"/>
                </a:lnTo>
                <a:lnTo>
                  <a:pt x="302234" y="402695"/>
                </a:lnTo>
                <a:lnTo>
                  <a:pt x="306714" y="398055"/>
                </a:lnTo>
                <a:lnTo>
                  <a:pt x="308207" y="392107"/>
                </a:lnTo>
                <a:lnTo>
                  <a:pt x="306714" y="386158"/>
                </a:lnTo>
                <a:lnTo>
                  <a:pt x="302234" y="381517"/>
                </a:lnTo>
                <a:lnTo>
                  <a:pt x="170668" y="302284"/>
                </a:lnTo>
                <a:lnTo>
                  <a:pt x="164241" y="300485"/>
                </a:lnTo>
                <a:close/>
              </a:path>
              <a:path w="460375" h="483870">
                <a:moveTo>
                  <a:pt x="12401" y="150242"/>
                </a:moveTo>
                <a:lnTo>
                  <a:pt x="6289" y="151853"/>
                </a:lnTo>
                <a:lnTo>
                  <a:pt x="1767" y="156174"/>
                </a:lnTo>
                <a:lnTo>
                  <a:pt x="0" y="162503"/>
                </a:lnTo>
                <a:lnTo>
                  <a:pt x="0" y="320972"/>
                </a:lnTo>
                <a:lnTo>
                  <a:pt x="1767" y="327447"/>
                </a:lnTo>
                <a:lnTo>
                  <a:pt x="6289" y="331842"/>
                </a:lnTo>
                <a:lnTo>
                  <a:pt x="12401" y="333480"/>
                </a:lnTo>
                <a:lnTo>
                  <a:pt x="18933" y="331686"/>
                </a:lnTo>
                <a:lnTo>
                  <a:pt x="150494" y="252453"/>
                </a:lnTo>
                <a:lnTo>
                  <a:pt x="154980" y="247810"/>
                </a:lnTo>
                <a:lnTo>
                  <a:pt x="156475" y="241862"/>
                </a:lnTo>
                <a:lnTo>
                  <a:pt x="154980" y="235914"/>
                </a:lnTo>
                <a:lnTo>
                  <a:pt x="150494" y="231274"/>
                </a:lnTo>
                <a:lnTo>
                  <a:pt x="18933" y="152042"/>
                </a:lnTo>
                <a:lnTo>
                  <a:pt x="12401" y="150242"/>
                </a:lnTo>
                <a:close/>
              </a:path>
              <a:path w="460375" h="483870">
                <a:moveTo>
                  <a:pt x="316129" y="150242"/>
                </a:moveTo>
                <a:lnTo>
                  <a:pt x="310017" y="151853"/>
                </a:lnTo>
                <a:lnTo>
                  <a:pt x="305495" y="156174"/>
                </a:lnTo>
                <a:lnTo>
                  <a:pt x="303729" y="162503"/>
                </a:lnTo>
                <a:lnTo>
                  <a:pt x="303729" y="320972"/>
                </a:lnTo>
                <a:lnTo>
                  <a:pt x="305495" y="327447"/>
                </a:lnTo>
                <a:lnTo>
                  <a:pt x="310017" y="331842"/>
                </a:lnTo>
                <a:lnTo>
                  <a:pt x="316129" y="333480"/>
                </a:lnTo>
                <a:lnTo>
                  <a:pt x="322665" y="331686"/>
                </a:lnTo>
                <a:lnTo>
                  <a:pt x="454216" y="252453"/>
                </a:lnTo>
                <a:lnTo>
                  <a:pt x="458703" y="247810"/>
                </a:lnTo>
                <a:lnTo>
                  <a:pt x="460199" y="241862"/>
                </a:lnTo>
                <a:lnTo>
                  <a:pt x="458703" y="235914"/>
                </a:lnTo>
                <a:lnTo>
                  <a:pt x="454216" y="231274"/>
                </a:lnTo>
                <a:lnTo>
                  <a:pt x="322665" y="152042"/>
                </a:lnTo>
                <a:lnTo>
                  <a:pt x="316129" y="150242"/>
                </a:lnTo>
                <a:close/>
              </a:path>
              <a:path w="460375" h="483870">
                <a:moveTo>
                  <a:pt x="164241" y="0"/>
                </a:moveTo>
                <a:lnTo>
                  <a:pt x="158115" y="1612"/>
                </a:lnTo>
                <a:lnTo>
                  <a:pt x="153532" y="5934"/>
                </a:lnTo>
                <a:lnTo>
                  <a:pt x="151729" y="12264"/>
                </a:lnTo>
                <a:lnTo>
                  <a:pt x="151729" y="170730"/>
                </a:lnTo>
                <a:lnTo>
                  <a:pt x="153497" y="177203"/>
                </a:lnTo>
                <a:lnTo>
                  <a:pt x="158022" y="181598"/>
                </a:lnTo>
                <a:lnTo>
                  <a:pt x="164135" y="183237"/>
                </a:lnTo>
                <a:lnTo>
                  <a:pt x="170668" y="181442"/>
                </a:lnTo>
                <a:lnTo>
                  <a:pt x="302234" y="102207"/>
                </a:lnTo>
                <a:lnTo>
                  <a:pt x="306714" y="97568"/>
                </a:lnTo>
                <a:lnTo>
                  <a:pt x="308207" y="91620"/>
                </a:lnTo>
                <a:lnTo>
                  <a:pt x="306714" y="85672"/>
                </a:lnTo>
                <a:lnTo>
                  <a:pt x="302234" y="81032"/>
                </a:lnTo>
                <a:lnTo>
                  <a:pt x="170668" y="1795"/>
                </a:lnTo>
                <a:lnTo>
                  <a:pt x="164241" y="0"/>
                </a:lnTo>
                <a:close/>
              </a:path>
            </a:pathLst>
          </a:custGeom>
          <a:solidFill>
            <a:srgbClr val="E74C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6483" y="423298"/>
            <a:ext cx="701675" cy="282575"/>
          </a:xfrm>
          <a:custGeom>
            <a:avLst/>
            <a:gdLst/>
            <a:ahLst/>
            <a:cxnLst/>
            <a:rect l="l" t="t" r="r" b="b"/>
            <a:pathLst>
              <a:path w="701675" h="282575">
                <a:moveTo>
                  <a:pt x="55307" y="1501"/>
                </a:moveTo>
                <a:lnTo>
                  <a:pt x="46098" y="1750"/>
                </a:lnTo>
                <a:lnTo>
                  <a:pt x="745" y="1750"/>
                </a:lnTo>
                <a:lnTo>
                  <a:pt x="745" y="117853"/>
                </a:lnTo>
                <a:lnTo>
                  <a:pt x="24912" y="117853"/>
                </a:lnTo>
                <a:lnTo>
                  <a:pt x="24912" y="85961"/>
                </a:lnTo>
                <a:lnTo>
                  <a:pt x="55058" y="85961"/>
                </a:lnTo>
                <a:lnTo>
                  <a:pt x="63284" y="84470"/>
                </a:lnTo>
                <a:lnTo>
                  <a:pt x="76744" y="77490"/>
                </a:lnTo>
                <a:lnTo>
                  <a:pt x="81968" y="72755"/>
                </a:lnTo>
                <a:lnTo>
                  <a:pt x="87144" y="63788"/>
                </a:lnTo>
                <a:lnTo>
                  <a:pt x="24663" y="63788"/>
                </a:lnTo>
                <a:lnTo>
                  <a:pt x="24663" y="23421"/>
                </a:lnTo>
                <a:lnTo>
                  <a:pt x="86903" y="23421"/>
                </a:lnTo>
                <a:lnTo>
                  <a:pt x="85708" y="21427"/>
                </a:lnTo>
                <a:lnTo>
                  <a:pt x="81968" y="14951"/>
                </a:lnTo>
                <a:lnTo>
                  <a:pt x="76744" y="10220"/>
                </a:lnTo>
                <a:lnTo>
                  <a:pt x="63284" y="3243"/>
                </a:lnTo>
                <a:lnTo>
                  <a:pt x="55307" y="1501"/>
                </a:lnTo>
                <a:close/>
              </a:path>
              <a:path w="701675" h="282575">
                <a:moveTo>
                  <a:pt x="86903" y="23421"/>
                </a:moveTo>
                <a:lnTo>
                  <a:pt x="51826" y="23421"/>
                </a:lnTo>
                <a:lnTo>
                  <a:pt x="57308" y="25167"/>
                </a:lnTo>
                <a:lnTo>
                  <a:pt x="64778" y="32144"/>
                </a:lnTo>
                <a:lnTo>
                  <a:pt x="66776" y="37127"/>
                </a:lnTo>
                <a:lnTo>
                  <a:pt x="66776" y="50083"/>
                </a:lnTo>
                <a:lnTo>
                  <a:pt x="64778" y="55069"/>
                </a:lnTo>
                <a:lnTo>
                  <a:pt x="57308" y="62043"/>
                </a:lnTo>
                <a:lnTo>
                  <a:pt x="51826" y="63788"/>
                </a:lnTo>
                <a:lnTo>
                  <a:pt x="87144" y="63788"/>
                </a:lnTo>
                <a:lnTo>
                  <a:pt x="89446" y="59800"/>
                </a:lnTo>
                <a:lnTo>
                  <a:pt x="91192" y="52326"/>
                </a:lnTo>
                <a:lnTo>
                  <a:pt x="91192" y="35135"/>
                </a:lnTo>
                <a:lnTo>
                  <a:pt x="89446" y="27663"/>
                </a:lnTo>
                <a:lnTo>
                  <a:pt x="86903" y="23421"/>
                </a:lnTo>
                <a:close/>
              </a:path>
              <a:path w="701675" h="282575">
                <a:moveTo>
                  <a:pt x="164444" y="1494"/>
                </a:moveTo>
                <a:lnTo>
                  <a:pt x="140529" y="1494"/>
                </a:lnTo>
                <a:lnTo>
                  <a:pt x="93931" y="117602"/>
                </a:lnTo>
                <a:lnTo>
                  <a:pt x="118602" y="117602"/>
                </a:lnTo>
                <a:lnTo>
                  <a:pt x="127825" y="92685"/>
                </a:lnTo>
                <a:lnTo>
                  <a:pt x="201241" y="92685"/>
                </a:lnTo>
                <a:lnTo>
                  <a:pt x="192996" y="72252"/>
                </a:lnTo>
                <a:lnTo>
                  <a:pt x="136037" y="72252"/>
                </a:lnTo>
                <a:lnTo>
                  <a:pt x="152481" y="27904"/>
                </a:lnTo>
                <a:lnTo>
                  <a:pt x="175101" y="27904"/>
                </a:lnTo>
                <a:lnTo>
                  <a:pt x="164444" y="1494"/>
                </a:lnTo>
                <a:close/>
              </a:path>
              <a:path w="701675" h="282575">
                <a:moveTo>
                  <a:pt x="201241" y="92685"/>
                </a:moveTo>
                <a:lnTo>
                  <a:pt x="176400" y="92685"/>
                </a:lnTo>
                <a:lnTo>
                  <a:pt x="185868" y="117602"/>
                </a:lnTo>
                <a:lnTo>
                  <a:pt x="211294" y="117602"/>
                </a:lnTo>
                <a:lnTo>
                  <a:pt x="201241" y="92685"/>
                </a:lnTo>
                <a:close/>
              </a:path>
              <a:path w="701675" h="282575">
                <a:moveTo>
                  <a:pt x="175101" y="27904"/>
                </a:moveTo>
                <a:lnTo>
                  <a:pt x="152481" y="27904"/>
                </a:lnTo>
                <a:lnTo>
                  <a:pt x="168930" y="72252"/>
                </a:lnTo>
                <a:lnTo>
                  <a:pt x="192996" y="72252"/>
                </a:lnTo>
                <a:lnTo>
                  <a:pt x="175101" y="27904"/>
                </a:lnTo>
                <a:close/>
              </a:path>
              <a:path w="701675" h="282575">
                <a:moveTo>
                  <a:pt x="312948" y="1494"/>
                </a:moveTo>
                <a:lnTo>
                  <a:pt x="228725" y="1494"/>
                </a:lnTo>
                <a:lnTo>
                  <a:pt x="228725" y="117602"/>
                </a:lnTo>
                <a:lnTo>
                  <a:pt x="278316" y="117602"/>
                </a:lnTo>
                <a:lnTo>
                  <a:pt x="287808" y="116994"/>
                </a:lnTo>
                <a:lnTo>
                  <a:pt x="316996" y="97671"/>
                </a:lnTo>
                <a:lnTo>
                  <a:pt x="252644" y="97671"/>
                </a:lnTo>
                <a:lnTo>
                  <a:pt x="252644" y="66525"/>
                </a:lnTo>
                <a:lnTo>
                  <a:pt x="318019" y="66525"/>
                </a:lnTo>
                <a:lnTo>
                  <a:pt x="317960" y="66308"/>
                </a:lnTo>
                <a:lnTo>
                  <a:pt x="281552" y="46840"/>
                </a:lnTo>
                <a:lnTo>
                  <a:pt x="252644" y="46840"/>
                </a:lnTo>
                <a:lnTo>
                  <a:pt x="252644" y="22924"/>
                </a:lnTo>
                <a:lnTo>
                  <a:pt x="312948" y="22924"/>
                </a:lnTo>
                <a:lnTo>
                  <a:pt x="312948" y="1494"/>
                </a:lnTo>
                <a:close/>
              </a:path>
              <a:path w="701675" h="282575">
                <a:moveTo>
                  <a:pt x="318019" y="66525"/>
                </a:moveTo>
                <a:lnTo>
                  <a:pt x="289526" y="66525"/>
                </a:lnTo>
                <a:lnTo>
                  <a:pt x="296010" y="71511"/>
                </a:lnTo>
                <a:lnTo>
                  <a:pt x="296010" y="86958"/>
                </a:lnTo>
                <a:lnTo>
                  <a:pt x="294267" y="90943"/>
                </a:lnTo>
                <a:lnTo>
                  <a:pt x="287776" y="96422"/>
                </a:lnTo>
                <a:lnTo>
                  <a:pt x="283046" y="97671"/>
                </a:lnTo>
                <a:lnTo>
                  <a:pt x="316996" y="97671"/>
                </a:lnTo>
                <a:lnTo>
                  <a:pt x="317649" y="96486"/>
                </a:lnTo>
                <a:lnTo>
                  <a:pt x="319722" y="89244"/>
                </a:lnTo>
                <a:lnTo>
                  <a:pt x="320418" y="80975"/>
                </a:lnTo>
                <a:lnTo>
                  <a:pt x="319808" y="73116"/>
                </a:lnTo>
                <a:lnTo>
                  <a:pt x="318019" y="66525"/>
                </a:lnTo>
                <a:close/>
              </a:path>
              <a:path w="701675" h="282575">
                <a:moveTo>
                  <a:pt x="392432" y="0"/>
                </a:moveTo>
                <a:lnTo>
                  <a:pt x="351407" y="16943"/>
                </a:lnTo>
                <a:lnTo>
                  <a:pt x="335113" y="59796"/>
                </a:lnTo>
                <a:lnTo>
                  <a:pt x="335587" y="68055"/>
                </a:lnTo>
                <a:lnTo>
                  <a:pt x="356902" y="107614"/>
                </a:lnTo>
                <a:lnTo>
                  <a:pt x="392432" y="119595"/>
                </a:lnTo>
                <a:lnTo>
                  <a:pt x="400276" y="119125"/>
                </a:lnTo>
                <a:lnTo>
                  <a:pt x="437942" y="96947"/>
                </a:lnTo>
                <a:lnTo>
                  <a:pt x="438113" y="96674"/>
                </a:lnTo>
                <a:lnTo>
                  <a:pt x="386196" y="96674"/>
                </a:lnTo>
                <a:lnTo>
                  <a:pt x="380714" y="95180"/>
                </a:lnTo>
                <a:lnTo>
                  <a:pt x="370749" y="88704"/>
                </a:lnTo>
                <a:lnTo>
                  <a:pt x="366760" y="84467"/>
                </a:lnTo>
                <a:lnTo>
                  <a:pt x="364021" y="78732"/>
                </a:lnTo>
                <a:lnTo>
                  <a:pt x="361278" y="73253"/>
                </a:lnTo>
                <a:lnTo>
                  <a:pt x="359784" y="66776"/>
                </a:lnTo>
                <a:lnTo>
                  <a:pt x="359784" y="52326"/>
                </a:lnTo>
                <a:lnTo>
                  <a:pt x="386196" y="22424"/>
                </a:lnTo>
                <a:lnTo>
                  <a:pt x="437629" y="22424"/>
                </a:lnTo>
                <a:lnTo>
                  <a:pt x="433103" y="17036"/>
                </a:lnTo>
                <a:lnTo>
                  <a:pt x="400416" y="471"/>
                </a:lnTo>
                <a:lnTo>
                  <a:pt x="392432" y="0"/>
                </a:lnTo>
                <a:close/>
              </a:path>
              <a:path w="701675" h="282575">
                <a:moveTo>
                  <a:pt x="437629" y="22424"/>
                </a:moveTo>
                <a:lnTo>
                  <a:pt x="398656" y="22424"/>
                </a:lnTo>
                <a:lnTo>
                  <a:pt x="404135" y="23919"/>
                </a:lnTo>
                <a:lnTo>
                  <a:pt x="414105" y="30398"/>
                </a:lnTo>
                <a:lnTo>
                  <a:pt x="418090" y="34632"/>
                </a:lnTo>
                <a:lnTo>
                  <a:pt x="420833" y="40363"/>
                </a:lnTo>
                <a:lnTo>
                  <a:pt x="423572" y="45845"/>
                </a:lnTo>
                <a:lnTo>
                  <a:pt x="425062" y="52326"/>
                </a:lnTo>
                <a:lnTo>
                  <a:pt x="425062" y="66776"/>
                </a:lnTo>
                <a:lnTo>
                  <a:pt x="398409" y="96674"/>
                </a:lnTo>
                <a:lnTo>
                  <a:pt x="438113" y="96674"/>
                </a:lnTo>
                <a:lnTo>
                  <a:pt x="449488" y="59796"/>
                </a:lnTo>
                <a:lnTo>
                  <a:pt x="449014" y="51541"/>
                </a:lnTo>
                <a:lnTo>
                  <a:pt x="447589" y="43636"/>
                </a:lnTo>
                <a:lnTo>
                  <a:pt x="445280" y="36253"/>
                </a:lnTo>
                <a:lnTo>
                  <a:pt x="442008" y="29152"/>
                </a:lnTo>
                <a:lnTo>
                  <a:pt x="437907" y="22755"/>
                </a:lnTo>
                <a:lnTo>
                  <a:pt x="437629" y="22424"/>
                </a:lnTo>
                <a:close/>
              </a:path>
              <a:path w="701675" h="282575">
                <a:moveTo>
                  <a:pt x="516747" y="23418"/>
                </a:moveTo>
                <a:lnTo>
                  <a:pt x="492840" y="23418"/>
                </a:lnTo>
                <a:lnTo>
                  <a:pt x="492840" y="117602"/>
                </a:lnTo>
                <a:lnTo>
                  <a:pt x="516747" y="117602"/>
                </a:lnTo>
                <a:lnTo>
                  <a:pt x="516747" y="23418"/>
                </a:lnTo>
                <a:close/>
              </a:path>
              <a:path w="701675" h="282575">
                <a:moveTo>
                  <a:pt x="550144" y="1494"/>
                </a:moveTo>
                <a:lnTo>
                  <a:pt x="459442" y="1494"/>
                </a:lnTo>
                <a:lnTo>
                  <a:pt x="459442" y="23418"/>
                </a:lnTo>
                <a:lnTo>
                  <a:pt x="550144" y="23418"/>
                </a:lnTo>
                <a:lnTo>
                  <a:pt x="550144" y="1494"/>
                </a:lnTo>
                <a:close/>
              </a:path>
              <a:path w="701675" h="282575">
                <a:moveTo>
                  <a:pt x="621648" y="1494"/>
                </a:moveTo>
                <a:lnTo>
                  <a:pt x="597736" y="1494"/>
                </a:lnTo>
                <a:lnTo>
                  <a:pt x="551135" y="117602"/>
                </a:lnTo>
                <a:lnTo>
                  <a:pt x="575805" y="117602"/>
                </a:lnTo>
                <a:lnTo>
                  <a:pt x="585029" y="92685"/>
                </a:lnTo>
                <a:lnTo>
                  <a:pt x="658444" y="92685"/>
                </a:lnTo>
                <a:lnTo>
                  <a:pt x="650199" y="72252"/>
                </a:lnTo>
                <a:lnTo>
                  <a:pt x="593002" y="72252"/>
                </a:lnTo>
                <a:lnTo>
                  <a:pt x="609447" y="27904"/>
                </a:lnTo>
                <a:lnTo>
                  <a:pt x="632305" y="27904"/>
                </a:lnTo>
                <a:lnTo>
                  <a:pt x="621648" y="1494"/>
                </a:lnTo>
                <a:close/>
              </a:path>
              <a:path w="701675" h="282575">
                <a:moveTo>
                  <a:pt x="658444" y="92685"/>
                </a:moveTo>
                <a:lnTo>
                  <a:pt x="633614" y="92685"/>
                </a:lnTo>
                <a:lnTo>
                  <a:pt x="643075" y="117602"/>
                </a:lnTo>
                <a:lnTo>
                  <a:pt x="668498" y="117602"/>
                </a:lnTo>
                <a:lnTo>
                  <a:pt x="658444" y="92685"/>
                </a:lnTo>
                <a:close/>
              </a:path>
              <a:path w="701675" h="282575">
                <a:moveTo>
                  <a:pt x="632305" y="27904"/>
                </a:moveTo>
                <a:lnTo>
                  <a:pt x="609447" y="27904"/>
                </a:lnTo>
                <a:lnTo>
                  <a:pt x="625889" y="72252"/>
                </a:lnTo>
                <a:lnTo>
                  <a:pt x="650199" y="72252"/>
                </a:lnTo>
                <a:lnTo>
                  <a:pt x="632305" y="27904"/>
                </a:lnTo>
                <a:close/>
              </a:path>
              <a:path w="701675" h="282575">
                <a:moveTo>
                  <a:pt x="54569" y="164689"/>
                </a:moveTo>
                <a:lnTo>
                  <a:pt x="0" y="164689"/>
                </a:lnTo>
                <a:lnTo>
                  <a:pt x="0" y="280800"/>
                </a:lnTo>
                <a:lnTo>
                  <a:pt x="24166" y="280800"/>
                </a:lnTo>
                <a:lnTo>
                  <a:pt x="24166" y="248907"/>
                </a:lnTo>
                <a:lnTo>
                  <a:pt x="54320" y="248907"/>
                </a:lnTo>
                <a:lnTo>
                  <a:pt x="62542" y="247409"/>
                </a:lnTo>
                <a:lnTo>
                  <a:pt x="75999" y="240437"/>
                </a:lnTo>
                <a:lnTo>
                  <a:pt x="81222" y="235703"/>
                </a:lnTo>
                <a:lnTo>
                  <a:pt x="86405" y="226731"/>
                </a:lnTo>
                <a:lnTo>
                  <a:pt x="24166" y="226731"/>
                </a:lnTo>
                <a:lnTo>
                  <a:pt x="24166" y="186368"/>
                </a:lnTo>
                <a:lnTo>
                  <a:pt x="86164" y="186368"/>
                </a:lnTo>
                <a:lnTo>
                  <a:pt x="84966" y="184374"/>
                </a:lnTo>
                <a:lnTo>
                  <a:pt x="81222" y="177897"/>
                </a:lnTo>
                <a:lnTo>
                  <a:pt x="75999" y="173160"/>
                </a:lnTo>
                <a:lnTo>
                  <a:pt x="62542" y="166183"/>
                </a:lnTo>
                <a:lnTo>
                  <a:pt x="54569" y="164689"/>
                </a:lnTo>
                <a:close/>
              </a:path>
              <a:path w="701675" h="282575">
                <a:moveTo>
                  <a:pt x="86164" y="186368"/>
                </a:moveTo>
                <a:lnTo>
                  <a:pt x="51329" y="186368"/>
                </a:lnTo>
                <a:lnTo>
                  <a:pt x="56815" y="188111"/>
                </a:lnTo>
                <a:lnTo>
                  <a:pt x="64282" y="195088"/>
                </a:lnTo>
                <a:lnTo>
                  <a:pt x="66286" y="200074"/>
                </a:lnTo>
                <a:lnTo>
                  <a:pt x="66286" y="213029"/>
                </a:lnTo>
                <a:lnTo>
                  <a:pt x="64282" y="218013"/>
                </a:lnTo>
                <a:lnTo>
                  <a:pt x="60552" y="221500"/>
                </a:lnTo>
                <a:lnTo>
                  <a:pt x="56567" y="224985"/>
                </a:lnTo>
                <a:lnTo>
                  <a:pt x="51084" y="226731"/>
                </a:lnTo>
                <a:lnTo>
                  <a:pt x="86405" y="226731"/>
                </a:lnTo>
                <a:lnTo>
                  <a:pt x="88708" y="222746"/>
                </a:lnTo>
                <a:lnTo>
                  <a:pt x="90446" y="215270"/>
                </a:lnTo>
                <a:lnTo>
                  <a:pt x="90446" y="198075"/>
                </a:lnTo>
                <a:lnTo>
                  <a:pt x="88708" y="190605"/>
                </a:lnTo>
                <a:lnTo>
                  <a:pt x="86164" y="186368"/>
                </a:lnTo>
                <a:close/>
              </a:path>
              <a:path w="701675" h="282575">
                <a:moveTo>
                  <a:pt x="164693" y="162947"/>
                </a:moveTo>
                <a:lnTo>
                  <a:pt x="123678" y="179893"/>
                </a:lnTo>
                <a:lnTo>
                  <a:pt x="107388" y="222746"/>
                </a:lnTo>
                <a:lnTo>
                  <a:pt x="107799" y="229975"/>
                </a:lnTo>
                <a:lnTo>
                  <a:pt x="123678" y="265509"/>
                </a:lnTo>
                <a:lnTo>
                  <a:pt x="164693" y="282545"/>
                </a:lnTo>
                <a:lnTo>
                  <a:pt x="172544" y="282074"/>
                </a:lnTo>
                <a:lnTo>
                  <a:pt x="210221" y="259873"/>
                </a:lnTo>
                <a:lnTo>
                  <a:pt x="158468" y="259873"/>
                </a:lnTo>
                <a:lnTo>
                  <a:pt x="152989" y="258376"/>
                </a:lnTo>
                <a:lnTo>
                  <a:pt x="143024" y="251895"/>
                </a:lnTo>
                <a:lnTo>
                  <a:pt x="139039" y="247662"/>
                </a:lnTo>
                <a:lnTo>
                  <a:pt x="136296" y="241931"/>
                </a:lnTo>
                <a:lnTo>
                  <a:pt x="133553" y="236452"/>
                </a:lnTo>
                <a:lnTo>
                  <a:pt x="132058" y="229975"/>
                </a:lnTo>
                <a:lnTo>
                  <a:pt x="132058" y="215521"/>
                </a:lnTo>
                <a:lnTo>
                  <a:pt x="158468" y="185619"/>
                </a:lnTo>
                <a:lnTo>
                  <a:pt x="210137" y="185619"/>
                </a:lnTo>
                <a:lnTo>
                  <a:pt x="205461" y="179986"/>
                </a:lnTo>
                <a:lnTo>
                  <a:pt x="172683" y="163418"/>
                </a:lnTo>
                <a:lnTo>
                  <a:pt x="164693" y="162947"/>
                </a:lnTo>
                <a:close/>
              </a:path>
              <a:path w="701675" h="282575">
                <a:moveTo>
                  <a:pt x="210137" y="185619"/>
                </a:moveTo>
                <a:lnTo>
                  <a:pt x="170931" y="185619"/>
                </a:lnTo>
                <a:lnTo>
                  <a:pt x="176410" y="187117"/>
                </a:lnTo>
                <a:lnTo>
                  <a:pt x="186376" y="193597"/>
                </a:lnTo>
                <a:lnTo>
                  <a:pt x="190361" y="197831"/>
                </a:lnTo>
                <a:lnTo>
                  <a:pt x="193104" y="203561"/>
                </a:lnTo>
                <a:lnTo>
                  <a:pt x="195847" y="209042"/>
                </a:lnTo>
                <a:lnTo>
                  <a:pt x="197330" y="215521"/>
                </a:lnTo>
                <a:lnTo>
                  <a:pt x="197330" y="229975"/>
                </a:lnTo>
                <a:lnTo>
                  <a:pt x="170682" y="259873"/>
                </a:lnTo>
                <a:lnTo>
                  <a:pt x="210221" y="259873"/>
                </a:lnTo>
                <a:lnTo>
                  <a:pt x="221753" y="222746"/>
                </a:lnTo>
                <a:lnTo>
                  <a:pt x="221342" y="215521"/>
                </a:lnTo>
                <a:lnTo>
                  <a:pt x="210208" y="185705"/>
                </a:lnTo>
                <a:close/>
              </a:path>
              <a:path w="701675" h="282575">
                <a:moveTo>
                  <a:pt x="305715" y="162698"/>
                </a:moveTo>
                <a:lnTo>
                  <a:pt x="296752" y="162698"/>
                </a:lnTo>
                <a:lnTo>
                  <a:pt x="288797" y="163169"/>
                </a:lnTo>
                <a:lnTo>
                  <a:pt x="251461" y="185375"/>
                </a:lnTo>
                <a:lnTo>
                  <a:pt x="239939" y="222746"/>
                </a:lnTo>
                <a:lnTo>
                  <a:pt x="240407" y="231113"/>
                </a:lnTo>
                <a:lnTo>
                  <a:pt x="261433" y="270812"/>
                </a:lnTo>
                <a:lnTo>
                  <a:pt x="296752" y="282545"/>
                </a:lnTo>
                <a:lnTo>
                  <a:pt x="305715" y="282545"/>
                </a:lnTo>
                <a:lnTo>
                  <a:pt x="339854" y="261867"/>
                </a:lnTo>
                <a:lnTo>
                  <a:pt x="337682" y="259624"/>
                </a:lnTo>
                <a:lnTo>
                  <a:pt x="292021" y="259624"/>
                </a:lnTo>
                <a:lnTo>
                  <a:pt x="286030" y="258127"/>
                </a:lnTo>
                <a:lnTo>
                  <a:pt x="281056" y="254887"/>
                </a:lnTo>
                <a:lnTo>
                  <a:pt x="275821" y="251647"/>
                </a:lnTo>
                <a:lnTo>
                  <a:pt x="271832" y="247417"/>
                </a:lnTo>
                <a:lnTo>
                  <a:pt x="269104" y="241682"/>
                </a:lnTo>
                <a:lnTo>
                  <a:pt x="266353" y="236203"/>
                </a:lnTo>
                <a:lnTo>
                  <a:pt x="264855" y="229723"/>
                </a:lnTo>
                <a:lnTo>
                  <a:pt x="264855" y="215270"/>
                </a:lnTo>
                <a:lnTo>
                  <a:pt x="266353" y="209042"/>
                </a:lnTo>
                <a:lnTo>
                  <a:pt x="291773" y="185375"/>
                </a:lnTo>
                <a:lnTo>
                  <a:pt x="337681" y="185375"/>
                </a:lnTo>
                <a:lnTo>
                  <a:pt x="339854" y="183132"/>
                </a:lnTo>
                <a:lnTo>
                  <a:pt x="334868" y="176655"/>
                </a:lnTo>
                <a:lnTo>
                  <a:pt x="328644" y="171422"/>
                </a:lnTo>
                <a:lnTo>
                  <a:pt x="321419" y="167933"/>
                </a:lnTo>
                <a:lnTo>
                  <a:pt x="313952" y="164440"/>
                </a:lnTo>
                <a:lnTo>
                  <a:pt x="305715" y="162698"/>
                </a:lnTo>
                <a:close/>
              </a:path>
              <a:path w="701675" h="282575">
                <a:moveTo>
                  <a:pt x="324410" y="245916"/>
                </a:moveTo>
                <a:lnTo>
                  <a:pt x="318850" y="251949"/>
                </a:lnTo>
                <a:lnTo>
                  <a:pt x="312637" y="256229"/>
                </a:lnTo>
                <a:lnTo>
                  <a:pt x="305769" y="258779"/>
                </a:lnTo>
                <a:lnTo>
                  <a:pt x="298245" y="259624"/>
                </a:lnTo>
                <a:lnTo>
                  <a:pt x="337682" y="259624"/>
                </a:lnTo>
                <a:lnTo>
                  <a:pt x="324410" y="245916"/>
                </a:lnTo>
                <a:close/>
              </a:path>
              <a:path w="701675" h="282575">
                <a:moveTo>
                  <a:pt x="337681" y="185375"/>
                </a:moveTo>
                <a:lnTo>
                  <a:pt x="298245" y="185375"/>
                </a:lnTo>
                <a:lnTo>
                  <a:pt x="305664" y="186254"/>
                </a:lnTo>
                <a:lnTo>
                  <a:pt x="312544" y="188861"/>
                </a:lnTo>
                <a:lnTo>
                  <a:pt x="318816" y="193150"/>
                </a:lnTo>
                <a:lnTo>
                  <a:pt x="324410" y="199076"/>
                </a:lnTo>
                <a:lnTo>
                  <a:pt x="337681" y="185375"/>
                </a:lnTo>
                <a:close/>
              </a:path>
              <a:path w="701675" h="282575">
                <a:moveTo>
                  <a:pt x="419583" y="162698"/>
                </a:moveTo>
                <a:lnTo>
                  <a:pt x="410616" y="162698"/>
                </a:lnTo>
                <a:lnTo>
                  <a:pt x="402664" y="163169"/>
                </a:lnTo>
                <a:lnTo>
                  <a:pt x="365335" y="185375"/>
                </a:lnTo>
                <a:lnTo>
                  <a:pt x="353808" y="222746"/>
                </a:lnTo>
                <a:lnTo>
                  <a:pt x="354275" y="231113"/>
                </a:lnTo>
                <a:lnTo>
                  <a:pt x="375301" y="270812"/>
                </a:lnTo>
                <a:lnTo>
                  <a:pt x="410616" y="282545"/>
                </a:lnTo>
                <a:lnTo>
                  <a:pt x="419583" y="282545"/>
                </a:lnTo>
                <a:lnTo>
                  <a:pt x="453722" y="261867"/>
                </a:lnTo>
                <a:lnTo>
                  <a:pt x="451551" y="259624"/>
                </a:lnTo>
                <a:lnTo>
                  <a:pt x="405889" y="259624"/>
                </a:lnTo>
                <a:lnTo>
                  <a:pt x="399902" y="258127"/>
                </a:lnTo>
                <a:lnTo>
                  <a:pt x="394916" y="254887"/>
                </a:lnTo>
                <a:lnTo>
                  <a:pt x="389689" y="251647"/>
                </a:lnTo>
                <a:lnTo>
                  <a:pt x="385700" y="247417"/>
                </a:lnTo>
                <a:lnTo>
                  <a:pt x="382960" y="241682"/>
                </a:lnTo>
                <a:lnTo>
                  <a:pt x="380221" y="236203"/>
                </a:lnTo>
                <a:lnTo>
                  <a:pt x="378724" y="229723"/>
                </a:lnTo>
                <a:lnTo>
                  <a:pt x="378724" y="215270"/>
                </a:lnTo>
                <a:lnTo>
                  <a:pt x="380221" y="209042"/>
                </a:lnTo>
                <a:lnTo>
                  <a:pt x="405634" y="185375"/>
                </a:lnTo>
                <a:lnTo>
                  <a:pt x="451550" y="185375"/>
                </a:lnTo>
                <a:lnTo>
                  <a:pt x="453722" y="183132"/>
                </a:lnTo>
                <a:lnTo>
                  <a:pt x="448746" y="176655"/>
                </a:lnTo>
                <a:lnTo>
                  <a:pt x="442516" y="171422"/>
                </a:lnTo>
                <a:lnTo>
                  <a:pt x="435289" y="167933"/>
                </a:lnTo>
                <a:lnTo>
                  <a:pt x="427805" y="164440"/>
                </a:lnTo>
                <a:lnTo>
                  <a:pt x="419583" y="162698"/>
                </a:lnTo>
                <a:close/>
              </a:path>
              <a:path w="701675" h="282575">
                <a:moveTo>
                  <a:pt x="438278" y="245916"/>
                </a:moveTo>
                <a:lnTo>
                  <a:pt x="432718" y="251949"/>
                </a:lnTo>
                <a:lnTo>
                  <a:pt x="426503" y="256229"/>
                </a:lnTo>
                <a:lnTo>
                  <a:pt x="419634" y="258779"/>
                </a:lnTo>
                <a:lnTo>
                  <a:pt x="412113" y="259624"/>
                </a:lnTo>
                <a:lnTo>
                  <a:pt x="451551" y="259624"/>
                </a:lnTo>
                <a:lnTo>
                  <a:pt x="438278" y="245916"/>
                </a:lnTo>
                <a:close/>
              </a:path>
              <a:path w="701675" h="282575">
                <a:moveTo>
                  <a:pt x="451550" y="185375"/>
                </a:moveTo>
                <a:lnTo>
                  <a:pt x="412113" y="185375"/>
                </a:lnTo>
                <a:lnTo>
                  <a:pt x="419529" y="186254"/>
                </a:lnTo>
                <a:lnTo>
                  <a:pt x="426409" y="188861"/>
                </a:lnTo>
                <a:lnTo>
                  <a:pt x="432683" y="193150"/>
                </a:lnTo>
                <a:lnTo>
                  <a:pt x="438278" y="199076"/>
                </a:lnTo>
                <a:lnTo>
                  <a:pt x="451550" y="185375"/>
                </a:lnTo>
                <a:close/>
              </a:path>
              <a:path w="701675" h="282575">
                <a:moveTo>
                  <a:pt x="499821" y="164689"/>
                </a:moveTo>
                <a:lnTo>
                  <a:pt x="475902" y="164689"/>
                </a:lnTo>
                <a:lnTo>
                  <a:pt x="475902" y="280800"/>
                </a:lnTo>
                <a:lnTo>
                  <a:pt x="498819" y="280800"/>
                </a:lnTo>
                <a:lnTo>
                  <a:pt x="525462" y="240437"/>
                </a:lnTo>
                <a:lnTo>
                  <a:pt x="499821" y="240437"/>
                </a:lnTo>
                <a:lnTo>
                  <a:pt x="499821" y="164689"/>
                </a:lnTo>
                <a:close/>
              </a:path>
              <a:path w="701675" h="282575">
                <a:moveTo>
                  <a:pt x="572324" y="205304"/>
                </a:moveTo>
                <a:lnTo>
                  <a:pt x="548653" y="205304"/>
                </a:lnTo>
                <a:lnTo>
                  <a:pt x="548653" y="280800"/>
                </a:lnTo>
                <a:lnTo>
                  <a:pt x="572324" y="280800"/>
                </a:lnTo>
                <a:lnTo>
                  <a:pt x="572324" y="205304"/>
                </a:lnTo>
                <a:close/>
              </a:path>
              <a:path w="701675" h="282575">
                <a:moveTo>
                  <a:pt x="572324" y="164689"/>
                </a:moveTo>
                <a:lnTo>
                  <a:pt x="549652" y="164689"/>
                </a:lnTo>
                <a:lnTo>
                  <a:pt x="499821" y="240437"/>
                </a:lnTo>
                <a:lnTo>
                  <a:pt x="525462" y="240437"/>
                </a:lnTo>
                <a:lnTo>
                  <a:pt x="548653" y="205304"/>
                </a:lnTo>
                <a:lnTo>
                  <a:pt x="572324" y="205304"/>
                </a:lnTo>
                <a:lnTo>
                  <a:pt x="572324" y="164689"/>
                </a:lnTo>
                <a:close/>
              </a:path>
              <a:path w="701675" h="282575">
                <a:moveTo>
                  <a:pt x="629121" y="164689"/>
                </a:moveTo>
                <a:lnTo>
                  <a:pt x="604958" y="164689"/>
                </a:lnTo>
                <a:lnTo>
                  <a:pt x="604958" y="280800"/>
                </a:lnTo>
                <a:lnTo>
                  <a:pt x="627886" y="280800"/>
                </a:lnTo>
                <a:lnTo>
                  <a:pt x="654530" y="240437"/>
                </a:lnTo>
                <a:lnTo>
                  <a:pt x="629121" y="240437"/>
                </a:lnTo>
                <a:lnTo>
                  <a:pt x="629121" y="164689"/>
                </a:lnTo>
                <a:close/>
              </a:path>
              <a:path w="701675" h="282575">
                <a:moveTo>
                  <a:pt x="701625" y="205304"/>
                </a:moveTo>
                <a:lnTo>
                  <a:pt x="677721" y="205304"/>
                </a:lnTo>
                <a:lnTo>
                  <a:pt x="677721" y="280800"/>
                </a:lnTo>
                <a:lnTo>
                  <a:pt x="701625" y="280800"/>
                </a:lnTo>
                <a:lnTo>
                  <a:pt x="701625" y="205304"/>
                </a:lnTo>
                <a:close/>
              </a:path>
              <a:path w="701675" h="282575">
                <a:moveTo>
                  <a:pt x="701625" y="164689"/>
                </a:moveTo>
                <a:lnTo>
                  <a:pt x="678955" y="164689"/>
                </a:lnTo>
                <a:lnTo>
                  <a:pt x="629121" y="240437"/>
                </a:lnTo>
                <a:lnTo>
                  <a:pt x="654530" y="240437"/>
                </a:lnTo>
                <a:lnTo>
                  <a:pt x="677721" y="205304"/>
                </a:lnTo>
                <a:lnTo>
                  <a:pt x="701625" y="205304"/>
                </a:lnTo>
                <a:lnTo>
                  <a:pt x="701625" y="1646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0753" y="324374"/>
            <a:ext cx="0" cy="480695"/>
          </a:xfrm>
          <a:custGeom>
            <a:avLst/>
            <a:gdLst/>
            <a:ahLst/>
            <a:cxnLst/>
            <a:rect l="l" t="t" r="r" b="b"/>
            <a:pathLst>
              <a:path h="480695">
                <a:moveTo>
                  <a:pt x="0" y="480132"/>
                </a:moveTo>
                <a:lnTo>
                  <a:pt x="0" y="0"/>
                </a:lnTo>
              </a:path>
            </a:pathLst>
          </a:custGeom>
          <a:ln w="12701">
            <a:solidFill>
              <a:srgbClr val="C4C4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F7D827-65D4-B960-4C39-EC27558507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1480">
            <a:off x="533092" y="1129445"/>
            <a:ext cx="3990748" cy="2662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059729-AD51-F41A-01A8-51E90AFBC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8366">
            <a:off x="1070550" y="4138081"/>
            <a:ext cx="4114800" cy="274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61CDFFC-570D-6F1E-87B5-9022A06A65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/>
          <a:stretch/>
        </p:blipFill>
        <p:spPr>
          <a:xfrm rot="799264">
            <a:off x="9094083" y="1118140"/>
            <a:ext cx="3685681" cy="277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C5DAAB3-7F52-4ED5-BFDA-3D6B0070D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13" y="3634351"/>
            <a:ext cx="4512819" cy="3384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D68197B-309A-A50E-3A13-2195D010EB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45" y="890585"/>
            <a:ext cx="3995627" cy="261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34CAA8-DCAB-8779-5D3F-09BA236F5719}"/>
              </a:ext>
            </a:extLst>
          </p:cNvPr>
          <p:cNvSpPr txBox="1"/>
          <p:nvPr/>
        </p:nvSpPr>
        <p:spPr>
          <a:xfrm>
            <a:off x="6337300" y="1272257"/>
            <a:ext cx="5867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Montserrat Medium" panose="00000600000000000000" pitchFamily="2" charset="-52"/>
              </a:rPr>
              <a:t>Сегодня существует проблема </a:t>
            </a:r>
            <a:r>
              <a:rPr lang="ru-RU" sz="2000" b="1" i="0" dirty="0">
                <a:solidFill>
                  <a:srgbClr val="0033A0"/>
                </a:solidFill>
                <a:effectLst/>
                <a:latin typeface="Montserrat Medium" panose="00000600000000000000" pitchFamily="2" charset="-52"/>
              </a:rPr>
              <a:t>трудоустройства граждан в возрасте 50+ </a:t>
            </a:r>
          </a:p>
          <a:p>
            <a:pPr algn="ctr"/>
            <a:r>
              <a:rPr lang="ru-RU" sz="2000" b="0" i="0" dirty="0">
                <a:effectLst/>
                <a:latin typeface="Montserrat Medium" panose="00000600000000000000" pitchFamily="2" charset="-52"/>
              </a:rPr>
              <a:t>и демографическая ситуация в стране неизбежно приведет к изменению положения на рынке труда. Работодатели испытывают нехватку квалифицированных специалистов, пока, они могут себе позволить отказать </a:t>
            </a:r>
          </a:p>
          <a:p>
            <a:pPr algn="ctr"/>
            <a:r>
              <a:rPr lang="ru-RU" sz="2000" b="0" i="0" dirty="0">
                <a:effectLst/>
                <a:latin typeface="Montserrat Medium" panose="00000600000000000000" pitchFamily="2" charset="-52"/>
              </a:rPr>
              <a:t>в приеме на работу сотруднику пенсионного возраста, то уже завтра профессиональный опыт, знания </a:t>
            </a:r>
          </a:p>
          <a:p>
            <a:pPr algn="ctr"/>
            <a:r>
              <a:rPr lang="ru-RU" sz="2000" b="0" i="0" dirty="0">
                <a:effectLst/>
                <a:latin typeface="Montserrat Medium" panose="00000600000000000000" pitchFamily="2" charset="-52"/>
              </a:rPr>
              <a:t>и умения этих людей станут их самым главным капиталом </a:t>
            </a:r>
          </a:p>
          <a:p>
            <a:pPr algn="ctr"/>
            <a:r>
              <a:rPr lang="ru-RU" sz="2000" b="0" i="0" dirty="0">
                <a:effectLst/>
                <a:latin typeface="Montserrat Medium" panose="00000600000000000000" pitchFamily="2" charset="-52"/>
              </a:rPr>
              <a:t>при трудоустройстве.</a:t>
            </a:r>
            <a:endParaRPr lang="ru-RU" sz="2000" dirty="0">
              <a:latin typeface="Montserrat Medium" panose="000006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E41955-D21E-B562-0A9F-86B05554140C}"/>
              </a:ext>
            </a:extLst>
          </p:cNvPr>
          <p:cNvSpPr txBox="1"/>
          <p:nvPr/>
        </p:nvSpPr>
        <p:spPr>
          <a:xfrm>
            <a:off x="901892" y="5673462"/>
            <a:ext cx="11632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tserrat Medium" panose="00000600000000000000" pitchFamily="2" charset="-52"/>
              </a:rPr>
              <a:t>Чтобы эффективно отвечать на новые вызовы, работодателям следует расширить географию найма, раздвинуть возрастные рамки соискателей.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37208F-C7F3-A579-3768-1A6680EF7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" t="2128" r="3329" b="2128"/>
          <a:stretch/>
        </p:blipFill>
        <p:spPr>
          <a:xfrm>
            <a:off x="1231630" y="1525781"/>
            <a:ext cx="5105670" cy="3894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95381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282</Words>
  <Application>Microsoft Office PowerPoint</Application>
  <PresentationFormat>Произвольный</PresentationFormat>
  <Paragraphs>37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Microsoft Sans Serif</vt:lpstr>
      <vt:lpstr>Montserrat Medium</vt:lpstr>
      <vt:lpstr>Tahoma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России_ФНКИ_2022-12-15.cdr</dc:title>
  <dc:creator>Руслан</dc:creator>
  <cp:lastModifiedBy>Смирнова Анна Сергеевна</cp:lastModifiedBy>
  <cp:revision>30</cp:revision>
  <cp:lastPrinted>2023-05-24T06:49:29Z</cp:lastPrinted>
  <dcterms:created xsi:type="dcterms:W3CDTF">2023-01-27T06:26:28Z</dcterms:created>
  <dcterms:modified xsi:type="dcterms:W3CDTF">2023-05-30T09:11:54Z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2022-12-15T00:00:00Z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2023-01-27T00:00:00Z</vt:filetime>
  </property>
</Properties>
</file>