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34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63EB6-1B91-40B3-8A13-A3C0B35CFBAE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CEBE9-31ED-4193-A2DE-1F05C286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6511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F9293-E309-4640-A113-79556EAF24B8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71357-6788-4474-B68B-263D2CEC2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869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76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1165-40E6-4563-8DB0-C634C539E73E}" type="datetime1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4F94-AED4-4F0C-9905-8343A07F4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0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7D03-6C94-439F-94E8-162F0F9F4E67}" type="datetime1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4F94-AED4-4F0C-9905-8343A07F4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8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70D5-527E-4AF5-BF0F-D4EEC663F602}" type="datetime1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4F94-AED4-4F0C-9905-8343A07F4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06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DCED-646C-4C24-B6BD-6F844EAB6138}" type="datetime1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4F94-AED4-4F0C-9905-8343A07F4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54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07DE-39B3-4EF2-8C35-4DCBEF97FB09}" type="datetime1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4F94-AED4-4F0C-9905-8343A07F4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25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7823-0528-44E4-AB44-2916493ACCEB}" type="datetime1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4F94-AED4-4F0C-9905-8343A07F4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15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ADBF-4210-4DCB-9EA8-74C888E27B2C}" type="datetime1">
              <a:rPr lang="ru-RU" smtClean="0"/>
              <a:t>18.10.2023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4F94-AED4-4F0C-9905-8343A07F4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45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8FE8-66ED-458F-97EE-AC1ACA2ADA62}" type="datetime1">
              <a:rPr lang="ru-RU" smtClean="0"/>
              <a:t>18.10.2023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4F94-AED4-4F0C-9905-8343A07F4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30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A233-815E-416E-B1B3-1E2E9751E38F}" type="datetime1">
              <a:rPr lang="ru-RU" smtClean="0"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4F94-AED4-4F0C-9905-8343A07F4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38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659E-EF5A-4648-99C3-570D761849B0}" type="datetime1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4F94-AED4-4F0C-9905-8343A07F4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70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F3A4-3673-4996-B55F-77C949429B5D}" type="datetime1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4F94-AED4-4F0C-9905-8343A07F4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60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0096B-DE65-49E6-9A3B-86CD2257E6CB}" type="datetime1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4F94-AED4-4F0C-9905-8343A07F4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64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79000"/>
                    </a14:imgEffect>
                    <a14:imgEffect>
                      <a14:saturation sat="110000"/>
                    </a14:imgEffect>
                    <a14:imgEffect>
                      <a14:brightnessContrast bright="14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5"/>
            <a:ext cx="6858000" cy="913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55263" y="4388290"/>
            <a:ext cx="6264696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   Йога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древнее искусство, сочетающее в себе физические, духовные и психические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практики. Основные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направления, сочетание которых дает максимальный эффект: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физические позы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дыхательные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упражнения;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релаксация;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медитация.</a:t>
            </a:r>
            <a:endParaRPr lang="ru-RU" sz="13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6617" y="107503"/>
            <a:ext cx="6313342" cy="591639"/>
          </a:xfrm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Bookman Old Style" pitchFamily="18" charset="0"/>
              </a:rPr>
              <a:t>Практика расслабления «</a:t>
            </a:r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Целительная йога</a:t>
            </a:r>
            <a:r>
              <a:rPr lang="ru-RU" sz="2000" b="1" dirty="0">
                <a:solidFill>
                  <a:srgbClr val="FF0000"/>
                </a:solidFill>
                <a:latin typeface="Bookman Old Style" pitchFamily="18" charset="0"/>
              </a:rPr>
              <a:t>»</a:t>
            </a:r>
            <a:endParaRPr lang="ru-RU" sz="2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9652" y="5076056"/>
            <a:ext cx="2808313" cy="720080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>
                <a:solidFill>
                  <a:srgbClr val="FF0000"/>
                </a:solidFill>
                <a:latin typeface="Bookman Old Style" pitchFamily="18" charset="0"/>
              </a:rPr>
              <a:t>Количество постоянных участников </a:t>
            </a:r>
            <a:r>
              <a:rPr lang="ru-RU" sz="1400" dirty="0" smtClean="0">
                <a:solidFill>
                  <a:srgbClr val="FF0000"/>
                </a:solidFill>
                <a:latin typeface="Bookman Old Style" pitchFamily="18" charset="0"/>
              </a:rPr>
              <a:t>практики –      10-11 </a:t>
            </a:r>
            <a:r>
              <a:rPr lang="ru-RU" sz="1400" dirty="0">
                <a:solidFill>
                  <a:srgbClr val="FF0000"/>
                </a:solidFill>
                <a:latin typeface="Bookman Old Style" pitchFamily="18" charset="0"/>
              </a:rPr>
              <a:t>человек</a:t>
            </a:r>
          </a:p>
          <a:p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2624" y="833268"/>
            <a:ext cx="331565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отделении стационарного социального обслуживания граждан пожилого возраста и инвалидов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  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БУ </a:t>
            </a:r>
            <a:r>
              <a:rPr lang="ru-RU" sz="13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«</a:t>
            </a:r>
            <a:r>
              <a:rPr lang="ru-RU" sz="1300" b="1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Урмарский</a:t>
            </a:r>
            <a:r>
              <a:rPr lang="ru-RU" sz="13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КЦСОН» 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Минтруда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Чуваши</a:t>
            </a:r>
            <a:r>
              <a:rPr lang="ru-RU" sz="13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в рамках проекта «Здорово жить» реализуется </a:t>
            </a:r>
            <a:r>
              <a:rPr lang="ru-RU" sz="13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практика расслабления «Целительная йога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»</a:t>
            </a:r>
            <a:endParaRPr lang="ru-RU" sz="13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63" y="699143"/>
            <a:ext cx="2649497" cy="1760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06617" y="2495464"/>
            <a:ext cx="6264696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atin typeface="Bookman Old Style" pitchFamily="18" charset="0"/>
              </a:rPr>
              <a:t>      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Люди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стали жить дольше, но не всегда веселее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 С возрастом люди начинают меньше двигаться. К 60-65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годам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мышечная сила, гибкость, скорость реакции, выносливость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людей уменьшаются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не менее чем на 20-30%, а то и больше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  <a:p>
            <a:pPr algn="just"/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    Появляются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свойственные возрасту заболевания - повышенное артериальное давление, боли в суставах, деменция и другие. Неудивительно, что у пожилых людей нередко развивается 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депрессия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в различных ее формах. Но многие из этих возрастных проявлений можно приостановить и даже обратить их вспять.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2839" y="7149932"/>
            <a:ext cx="2591921" cy="1077218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FF0000"/>
                </a:solidFill>
                <a:latin typeface="Bookman Old Style" pitchFamily="18" charset="0"/>
              </a:rPr>
              <a:t>Йога – эффективный способ улучшить физическое здоровье и общее </a:t>
            </a:r>
            <a:r>
              <a:rPr lang="ru-RU" sz="1600" dirty="0" smtClean="0">
                <a:solidFill>
                  <a:srgbClr val="FF0000"/>
                </a:solidFill>
                <a:latin typeface="Bookman Old Style" pitchFamily="18" charset="0"/>
              </a:rPr>
              <a:t>самочувствие</a:t>
            </a:r>
            <a:endParaRPr lang="ru-RU" sz="16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5263" y="5881006"/>
            <a:ext cx="626469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    Поскольку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позы можно легко изменить или адаптировать в соответствии с индивидуальными потребностями, йога безопасна для пожилых людей с любым уровнем физической подготовки и способностей. Это отличный способ сохранить тело сильным и здоровым без нагрузки на суставы.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55949" y="6965267"/>
            <a:ext cx="3429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   Основной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используемый вид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йоги – </a:t>
            </a:r>
            <a:r>
              <a:rPr lang="ru-RU" sz="13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Хатха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-йога, </a:t>
            </a:r>
            <a:r>
              <a:rPr lang="ru-RU" sz="13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концентрирующаяся на 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«спокойных» упражнениях. Обычно они связаны с растяжкой и дыханием. </a:t>
            </a:r>
            <a:r>
              <a:rPr lang="ru-RU" sz="1300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Хатха</a:t>
            </a:r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— лучший вид йоги для начинающих и пожилых граждан.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1938" y="8413468"/>
            <a:ext cx="6173011" cy="492443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3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Стоит отметить и то, что после грамотно организованного сеанса расслабления возникает удивительный прилив энергии.</a:t>
            </a:r>
          </a:p>
        </p:txBody>
      </p:sp>
    </p:spTree>
    <p:extLst>
      <p:ext uri="{BB962C8B-B14F-4D97-AF65-F5344CB8AC3E}">
        <p14:creationId xmlns:p14="http://schemas.microsoft.com/office/powerpoint/2010/main" val="32213996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58</TotalTime>
  <Words>248</Words>
  <Application>Microsoft Office PowerPoint</Application>
  <PresentationFormat>Экран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Практика расслабления «Целительная йога»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расслабления «Целительная йога»</dc:title>
  <dc:creator>pc55</dc:creator>
  <cp:lastModifiedBy>pc55</cp:lastModifiedBy>
  <cp:revision>7</cp:revision>
  <cp:lastPrinted>2023-10-18T11:27:33Z</cp:lastPrinted>
  <dcterms:created xsi:type="dcterms:W3CDTF">2023-10-18T10:57:57Z</dcterms:created>
  <dcterms:modified xsi:type="dcterms:W3CDTF">2023-10-18T12:03:32Z</dcterms:modified>
</cp:coreProperties>
</file>