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3234" y="-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163EB6-1B91-40B3-8A13-A3C0B35CFBAE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6CEBE9-31ED-4193-A2DE-1F05C286CF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565113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9F9293-E309-4640-A113-79556EAF24B8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771357-6788-4474-B68B-263D2CEC20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938691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67616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91165-40E6-4563-8DB0-C634C539E73E}" type="datetime1">
              <a:rPr lang="ru-RU" smtClean="0"/>
              <a:t>18.10.2023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04F94-AED4-4F0C-9905-8343A07F49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0309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17D03-6C94-439F-94E8-162F0F9F4E67}" type="datetime1">
              <a:rPr lang="ru-RU" smtClean="0"/>
              <a:t>18.10.2023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04F94-AED4-4F0C-9905-8343A07F49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689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70D5-527E-4AF5-BF0F-D4EEC663F602}" type="datetime1">
              <a:rPr lang="ru-RU" smtClean="0"/>
              <a:t>18.10.2023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04F94-AED4-4F0C-9905-8343A07F49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6063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6DCED-646C-4C24-B6BD-6F844EAB6138}" type="datetime1">
              <a:rPr lang="ru-RU" smtClean="0"/>
              <a:t>18.10.2023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04F94-AED4-4F0C-9905-8343A07F49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3544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507DE-39B3-4EF2-8C35-4DCBEF97FB09}" type="datetime1">
              <a:rPr lang="ru-RU" smtClean="0"/>
              <a:t>18.10.2023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04F94-AED4-4F0C-9905-8343A07F49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256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07823-0528-44E4-AB44-2916493ACCEB}" type="datetime1">
              <a:rPr lang="ru-RU" smtClean="0"/>
              <a:t>18.10.2023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04F94-AED4-4F0C-9905-8343A07F49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7151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6ADBF-4210-4DCB-9EA8-74C888E27B2C}" type="datetime1">
              <a:rPr lang="ru-RU" smtClean="0"/>
              <a:t>18.10.2023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04F94-AED4-4F0C-9905-8343A07F49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8459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B8FE8-66ED-458F-97EE-AC1ACA2ADA62}" type="datetime1">
              <a:rPr lang="ru-RU" smtClean="0"/>
              <a:t>18.10.2023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04F94-AED4-4F0C-9905-8343A07F49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1301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1A233-815E-416E-B1B3-1E2E9751E38F}" type="datetime1">
              <a:rPr lang="ru-RU" smtClean="0"/>
              <a:t>18.10.2023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04F94-AED4-4F0C-9905-8343A07F49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389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9659E-EF5A-4648-99C3-570D761849B0}" type="datetime1">
              <a:rPr lang="ru-RU" smtClean="0"/>
              <a:t>18.10.2023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04F94-AED4-4F0C-9905-8343A07F49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6709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0F3A4-3673-4996-B55F-77C949429B5D}" type="datetime1">
              <a:rPr lang="ru-RU" smtClean="0"/>
              <a:t>18.10.2023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04F94-AED4-4F0C-9905-8343A07F49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8603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0096B-DE65-49E6-9A3B-86CD2257E6CB}" type="datetime1">
              <a:rPr lang="ru-RU" smtClean="0"/>
              <a:t>18.10.2023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04F94-AED4-4F0C-9905-8343A07F49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5649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79000"/>
                    </a14:imgEffect>
                    <a14:imgEffect>
                      <a14:saturation sat="110000"/>
                    </a14:imgEffect>
                    <a14:imgEffect>
                      <a14:brightnessContrast bright="14000" contrast="1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465"/>
            <a:ext cx="6858000" cy="91305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355263" y="4388290"/>
            <a:ext cx="6264696" cy="1492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300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     Йога </a:t>
            </a:r>
            <a:r>
              <a:rPr lang="ru-RU" sz="1300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- </a:t>
            </a:r>
            <a:r>
              <a:rPr lang="ru-RU" sz="1300" dirty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древнее искусство, сочетающее в себе физические, духовные и психические </a:t>
            </a:r>
            <a:r>
              <a:rPr lang="ru-RU" sz="1300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практики. Основные </a:t>
            </a:r>
            <a:r>
              <a:rPr lang="ru-RU" sz="1300" dirty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направления, сочетание которых дает максимальный эффект: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ru-RU" sz="1300" dirty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физические позы</a:t>
            </a:r>
            <a:r>
              <a:rPr lang="ru-RU" sz="1300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ru-RU" sz="1300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дыхательные </a:t>
            </a:r>
            <a:r>
              <a:rPr lang="ru-RU" sz="1300" dirty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упражнения;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ru-RU" sz="1300" dirty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релаксация;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ru-RU" sz="1300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медитация.</a:t>
            </a:r>
            <a:endParaRPr lang="ru-RU" sz="1300" dirty="0">
              <a:solidFill>
                <a:schemeClr val="accent2">
                  <a:lumMod val="50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6617" y="107503"/>
            <a:ext cx="6313342" cy="591639"/>
          </a:xfrm>
          <a:effectLst>
            <a:glow rad="63500">
              <a:schemeClr val="accent6">
                <a:satMod val="175000"/>
                <a:alpha val="40000"/>
              </a:schemeClr>
            </a:glow>
            <a:outerShdw blurRad="50800" dist="38100" dir="18900000" algn="bl" rotWithShape="0">
              <a:prstClr val="black">
                <a:alpha val="40000"/>
              </a:prstClr>
            </a:outerShdw>
            <a:softEdge rad="3175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000" b="1" dirty="0">
                <a:solidFill>
                  <a:srgbClr val="FF0000"/>
                </a:solidFill>
                <a:latin typeface="Bookman Old Style" pitchFamily="18" charset="0"/>
              </a:rPr>
              <a:t>Практика расслабления «</a:t>
            </a:r>
            <a:r>
              <a:rPr lang="ru-RU" sz="2000" b="1" dirty="0" smtClean="0">
                <a:solidFill>
                  <a:srgbClr val="FF0000"/>
                </a:solidFill>
                <a:latin typeface="Bookman Old Style" pitchFamily="18" charset="0"/>
              </a:rPr>
              <a:t>Целительная йога</a:t>
            </a:r>
            <a:r>
              <a:rPr lang="ru-RU" sz="2000" b="1" dirty="0">
                <a:solidFill>
                  <a:srgbClr val="FF0000"/>
                </a:solidFill>
                <a:latin typeface="Bookman Old Style" pitchFamily="18" charset="0"/>
              </a:rPr>
              <a:t>»</a:t>
            </a:r>
            <a:endParaRPr lang="ru-RU" sz="2000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09652" y="5076056"/>
            <a:ext cx="2808313" cy="720080"/>
          </a:xfrm>
          <a:effectLst>
            <a:outerShdw blurRad="40000" dist="20000" dir="5400000" rotWithShape="0">
              <a:srgbClr val="000000">
                <a:alpha val="38000"/>
              </a:srgbClr>
            </a:outerShdw>
            <a:softEdge rad="12700"/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1400" dirty="0">
                <a:solidFill>
                  <a:srgbClr val="FF0000"/>
                </a:solidFill>
                <a:latin typeface="Bookman Old Style" pitchFamily="18" charset="0"/>
              </a:rPr>
              <a:t>Количество постоянных участников </a:t>
            </a:r>
            <a:r>
              <a:rPr lang="ru-RU" sz="1400" dirty="0" smtClean="0">
                <a:solidFill>
                  <a:srgbClr val="FF0000"/>
                </a:solidFill>
                <a:latin typeface="Bookman Old Style" pitchFamily="18" charset="0"/>
              </a:rPr>
              <a:t>практики –      10-11 </a:t>
            </a:r>
            <a:r>
              <a:rPr lang="ru-RU" sz="1400" dirty="0">
                <a:solidFill>
                  <a:srgbClr val="FF0000"/>
                </a:solidFill>
                <a:latin typeface="Bookman Old Style" pitchFamily="18" charset="0"/>
              </a:rPr>
              <a:t>человек</a:t>
            </a:r>
          </a:p>
          <a:p>
            <a:endParaRPr lang="ru-RU" sz="1400" dirty="0">
              <a:solidFill>
                <a:srgbClr val="00B05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12624" y="833268"/>
            <a:ext cx="3315650" cy="1492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300" dirty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В отделении стационарного социального обслуживания граждан пожилого возраста и инвалидов </a:t>
            </a:r>
            <a:r>
              <a:rPr lang="ru-RU" sz="1300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    </a:t>
            </a:r>
            <a:r>
              <a:rPr lang="ru-RU" sz="1300" b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БУ </a:t>
            </a:r>
            <a:r>
              <a:rPr lang="ru-RU" sz="1300" b="1" dirty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«</a:t>
            </a:r>
            <a:r>
              <a:rPr lang="ru-RU" sz="1300" b="1" dirty="0" err="1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Урмарский</a:t>
            </a:r>
            <a:r>
              <a:rPr lang="ru-RU" sz="1300" b="1" dirty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КЦСОН» </a:t>
            </a:r>
            <a:r>
              <a:rPr lang="ru-RU" sz="1300" b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1300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Минтруда </a:t>
            </a:r>
            <a:r>
              <a:rPr lang="ru-RU" sz="1300" dirty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Чуваши</a:t>
            </a:r>
            <a:r>
              <a:rPr lang="ru-RU" sz="1300" b="1" dirty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и</a:t>
            </a:r>
            <a:r>
              <a:rPr lang="ru-RU" sz="1300" dirty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в рамках проекта «Здорово жить» реализуется </a:t>
            </a:r>
            <a:r>
              <a:rPr lang="ru-RU" sz="1300" b="1" dirty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практика расслабления «Целительная йога</a:t>
            </a:r>
            <a:r>
              <a:rPr lang="ru-RU" sz="1300" b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»</a:t>
            </a:r>
            <a:endParaRPr lang="ru-RU" sz="1300" b="1" dirty="0">
              <a:solidFill>
                <a:schemeClr val="accent2">
                  <a:lumMod val="50000"/>
                </a:schemeClr>
              </a:solidFill>
              <a:latin typeface="Bookman Old Style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263" y="699143"/>
            <a:ext cx="2649497" cy="17609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306617" y="2495464"/>
            <a:ext cx="6264696" cy="1892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300" dirty="0" smtClean="0">
                <a:latin typeface="Bookman Old Style" pitchFamily="18" charset="0"/>
              </a:rPr>
              <a:t>       </a:t>
            </a:r>
            <a:r>
              <a:rPr lang="ru-RU" sz="1300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Люди </a:t>
            </a:r>
            <a:r>
              <a:rPr lang="ru-RU" sz="1300" dirty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стали жить дольше, но не всегда веселее</a:t>
            </a:r>
            <a:r>
              <a:rPr lang="ru-RU" sz="1300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. С возрастом люди начинают меньше двигаться. К 60-65 </a:t>
            </a:r>
            <a:r>
              <a:rPr lang="ru-RU" sz="1300" dirty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годам </a:t>
            </a:r>
            <a:r>
              <a:rPr lang="ru-RU" sz="1300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1300" dirty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мышечная сила, гибкость, скорость реакции, выносливость </a:t>
            </a:r>
            <a:r>
              <a:rPr lang="ru-RU" sz="1300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людей уменьшаются </a:t>
            </a:r>
            <a:r>
              <a:rPr lang="ru-RU" sz="1300" dirty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не менее чем на 20-30%, а то и больше</a:t>
            </a:r>
            <a:r>
              <a:rPr lang="ru-RU" sz="1300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.</a:t>
            </a:r>
          </a:p>
          <a:p>
            <a:pPr algn="just"/>
            <a:r>
              <a:rPr lang="ru-RU" sz="1300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      Появляются </a:t>
            </a:r>
            <a:r>
              <a:rPr lang="ru-RU" sz="1300" dirty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свойственные возрасту заболевания - повышенное артериальное давление, боли в суставах, деменция и другие. Неудивительно, что у пожилых людей нередко развивается </a:t>
            </a:r>
            <a:r>
              <a:rPr lang="ru-RU" sz="1300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депрессия</a:t>
            </a:r>
            <a:r>
              <a:rPr lang="ru-RU" sz="1300" dirty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 в различных ее формах. Но многие из этих возрастных проявлений можно приостановить и даже обратить их вспять.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12839" y="7149932"/>
            <a:ext cx="2591921" cy="1077218"/>
          </a:xfrm>
          <a:prstGeom prst="rect">
            <a:avLst/>
          </a:prstGeom>
          <a:effectLst>
            <a:outerShdw blurRad="40000" dist="20000" dir="5400000" rotWithShape="0">
              <a:srgbClr val="000000">
                <a:alpha val="38000"/>
              </a:srgbClr>
            </a:outerShdw>
            <a:softEdge rad="31750"/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600" dirty="0">
                <a:solidFill>
                  <a:srgbClr val="FF0000"/>
                </a:solidFill>
                <a:latin typeface="Bookman Old Style" pitchFamily="18" charset="0"/>
              </a:rPr>
              <a:t>Йога – эффективный способ улучшить физическое здоровье и общее </a:t>
            </a:r>
            <a:r>
              <a:rPr lang="ru-RU" sz="1600" dirty="0" smtClean="0">
                <a:solidFill>
                  <a:srgbClr val="FF0000"/>
                </a:solidFill>
                <a:latin typeface="Bookman Old Style" pitchFamily="18" charset="0"/>
              </a:rPr>
              <a:t>самочувствие</a:t>
            </a:r>
            <a:endParaRPr lang="ru-RU" sz="1600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55263" y="5881006"/>
            <a:ext cx="6264696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300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      Поскольку </a:t>
            </a:r>
            <a:r>
              <a:rPr lang="ru-RU" sz="1300" dirty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позы можно легко изменить или адаптировать в соответствии с индивидуальными потребностями, йога безопасна для пожилых людей с любым уровнем физической подготовки и способностей. Это отличный способ сохранить тело сильным и здоровым без нагрузки на суставы.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155949" y="6965267"/>
            <a:ext cx="3429000" cy="12926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sz="1300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     Основной </a:t>
            </a:r>
            <a:r>
              <a:rPr lang="ru-RU" sz="1300" dirty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используемый вид </a:t>
            </a:r>
            <a:r>
              <a:rPr lang="ru-RU" sz="1300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йоги – </a:t>
            </a:r>
            <a:r>
              <a:rPr lang="ru-RU" sz="1300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Хатха</a:t>
            </a:r>
            <a:r>
              <a:rPr lang="ru-RU" sz="1300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-йога, </a:t>
            </a:r>
            <a:r>
              <a:rPr lang="ru-RU" sz="1300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концентрирующаяся на </a:t>
            </a:r>
            <a:r>
              <a:rPr lang="ru-RU" sz="1300" dirty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«спокойных» упражнениях. Обычно они связаны с растяжкой и дыханием. </a:t>
            </a:r>
            <a:r>
              <a:rPr lang="ru-RU" sz="1300" dirty="0" err="1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Хатха</a:t>
            </a:r>
            <a:r>
              <a:rPr lang="ru-RU" sz="1300" dirty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— лучший вид йоги для начинающих и пожилых граждан.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11938" y="8413468"/>
            <a:ext cx="6173011" cy="492443"/>
          </a:xfrm>
          <a:prstGeom prst="rect">
            <a:avLst/>
          </a:prstGeom>
          <a:effectLst>
            <a:outerShdw blurRad="40000" dist="20000" dir="5400000" rotWithShape="0">
              <a:srgbClr val="000000">
                <a:alpha val="38000"/>
              </a:srgbClr>
            </a:outerShdw>
            <a:softEdge rad="31750"/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300" dirty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Стоит отметить и то, что после грамотно организованного сеанса расслабления возникает удивительный прилив энергии.</a:t>
            </a:r>
          </a:p>
        </p:txBody>
      </p:sp>
    </p:spTree>
    <p:extLst>
      <p:ext uri="{BB962C8B-B14F-4D97-AF65-F5344CB8AC3E}">
        <p14:creationId xmlns:p14="http://schemas.microsoft.com/office/powerpoint/2010/main" val="322139968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58</TotalTime>
  <Words>248</Words>
  <Application>Microsoft Office PowerPoint</Application>
  <PresentationFormat>Экран (4:3)</PresentationFormat>
  <Paragraphs>14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Практика расслабления «Целительная йога»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Практика расслабления «Целительная йога»</dc:title>
  <dc:creator>pc55</dc:creator>
  <cp:lastModifiedBy>pc55</cp:lastModifiedBy>
  <cp:revision>7</cp:revision>
  <cp:lastPrinted>2023-10-18T11:27:33Z</cp:lastPrinted>
  <dcterms:created xsi:type="dcterms:W3CDTF">2023-10-18T10:57:57Z</dcterms:created>
  <dcterms:modified xsi:type="dcterms:W3CDTF">2023-10-18T12:03:32Z</dcterms:modified>
</cp:coreProperties>
</file>