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85" r:id="rId3"/>
    <p:sldId id="286" r:id="rId4"/>
    <p:sldId id="283" r:id="rId5"/>
    <p:sldId id="280" r:id="rId6"/>
    <p:sldId id="264" r:id="rId7"/>
    <p:sldId id="279" r:id="rId8"/>
    <p:sldId id="278" r:id="rId9"/>
    <p:sldId id="282" r:id="rId10"/>
    <p:sldId id="281" r:id="rId11"/>
    <p:sldId id="288" r:id="rId12"/>
    <p:sldId id="284" r:id="rId13"/>
    <p:sldId id="287" r:id="rId14"/>
    <p:sldId id="274" r:id="rId15"/>
    <p:sldId id="28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1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dirty="0">
                <a:solidFill>
                  <a:srgbClr val="002060"/>
                </a:solidFill>
              </a:rPr>
              <a:t>Количество обучившихся граждан в Серебряном университете</a:t>
            </a:r>
          </a:p>
        </c:rich>
      </c:tx>
      <c:layout>
        <c:manualLayout>
          <c:xMode val="edge"/>
          <c:yMode val="edge"/>
          <c:x val="0.26085983999753609"/>
          <c:y val="3.2512582625480652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Колчество обучившихся граждан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всего обучилось</c:v>
                </c:pt>
                <c:pt idx="1">
                  <c:v>серебряных волонтеров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1216</c:v>
                </c:pt>
                <c:pt idx="1">
                  <c:v>172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FE-49EC-B746-AE7801458A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1400" baseline="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aseline="0"/>
            </a:pPr>
            <a:endParaRPr lang="ru-RU"/>
          </a:p>
        </c:txPr>
      </c:legendEntry>
      <c:layout>
        <c:manualLayout>
          <c:xMode val="edge"/>
          <c:yMode val="edge"/>
          <c:x val="0.59591735772639409"/>
          <c:y val="0.536021765510038"/>
          <c:w val="0.38208037852363474"/>
          <c:h val="0.28109495722163341"/>
        </c:manualLayout>
      </c:layout>
      <c:overlay val="0"/>
    </c:legend>
    <c:plotVisOnly val="1"/>
    <c:dispBlanksAs val="zero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Ульяновской области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Волонтеры Ульяновской области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CEA-41C4-858E-5CE865697D8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CEA-41C4-858E-5CE865697D8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CEA-41C4-858E-5CE865697D8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CEA-41C4-858E-5CE865697D8C}"/>
              </c:ext>
            </c:extLst>
          </c:dPt>
          <c:cat>
            <c:strRef>
              <c:f>Лист1!$A$2:$A$5</c:f>
              <c:strCache>
                <c:ptCount val="3"/>
                <c:pt idx="0">
                  <c:v>благополучатели ЦАД</c:v>
                </c:pt>
                <c:pt idx="1">
                  <c:v>зарегистрированные волонтеры</c:v>
                </c:pt>
                <c:pt idx="2">
                  <c:v>прошедшие обучение в Серебряном университете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18000</c:v>
                </c:pt>
                <c:pt idx="1">
                  <c:v>1222</c:v>
                </c:pt>
                <c:pt idx="2">
                  <c:v>172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F6-444F-A0C5-D295665127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delete val="1"/>
      </c:legendEntry>
      <c:layout>
        <c:manualLayout>
          <c:xMode val="edge"/>
          <c:yMode val="edge"/>
          <c:x val="5.1333910004554194E-2"/>
          <c:y val="0.79832185233790021"/>
          <c:w val="0.86363406110334939"/>
          <c:h val="0.187837380062574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3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Серебряный университет для волонтеров "серебряного" возраста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Серебряный университет для волонтеров "серебряного" возраста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72E-4E97-8441-1DFB5638BDB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72E-4E97-8441-1DFB5638BDB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72E-4E97-8441-1DFB5638BDB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72E-4E97-8441-1DFB5638BDBE}"/>
              </c:ext>
            </c:extLst>
          </c:dPt>
          <c:cat>
            <c:strRef>
              <c:f>Лист1!$A$2:$A$5</c:f>
              <c:strCache>
                <c:ptCount val="2"/>
                <c:pt idx="0">
                  <c:v>Обучено  с августа по март 2021-2022 г (7 смен)</c:v>
                </c:pt>
                <c:pt idx="1">
                  <c:v>Планируется обучить августа по ноябрь 2022 г (8 смен)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172</c:v>
                </c:pt>
                <c:pt idx="1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E6-4286-9A18-22E77C8475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5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5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D11E88-B15C-4597-85D4-A5AAEF1E39EB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C833A61-2515-4731-B9F6-15809F904EE2}">
      <dgm:prSet phldrT="[Текст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u="sng" dirty="0"/>
            <a:t>Цель проекта</a:t>
          </a:r>
          <a:r>
            <a:rPr lang="ru-RU" sz="1600" dirty="0"/>
            <a:t>: организация обучающего процесса «серебряных» волонтёров», развитие личностных компетенций, навыков, популяризация и тиражирование опыта социальных инициатив</a:t>
          </a:r>
        </a:p>
      </dgm:t>
    </dgm:pt>
    <dgm:pt modelId="{F85F8BA3-C2DC-40B9-90C1-9DB3C610A53C}" type="parTrans" cxnId="{7866487B-85B6-48DA-8276-CA177836C004}">
      <dgm:prSet/>
      <dgm:spPr/>
      <dgm:t>
        <a:bodyPr/>
        <a:lstStyle/>
        <a:p>
          <a:endParaRPr lang="ru-RU"/>
        </a:p>
      </dgm:t>
    </dgm:pt>
    <dgm:pt modelId="{B8FD0A94-5FB1-4BE9-B4FD-A7D0B77CC76E}" type="sibTrans" cxnId="{7866487B-85B6-48DA-8276-CA177836C004}">
      <dgm:prSet/>
      <dgm:spPr/>
      <dgm:t>
        <a:bodyPr/>
        <a:lstStyle/>
        <a:p>
          <a:endParaRPr lang="ru-RU"/>
        </a:p>
      </dgm:t>
    </dgm:pt>
    <dgm:pt modelId="{528BEAE5-4C13-4914-9E2F-934D695E35F7}">
      <dgm:prSet phldrT="[Текст]" custT="1"/>
      <dgm:spPr/>
      <dgm:t>
        <a:bodyPr/>
        <a:lstStyle/>
        <a:p>
          <a:r>
            <a:rPr lang="ru-RU" sz="1600" dirty="0"/>
            <a:t>ОГБУСО «Пансионат для граждан пожилого возраста « в </a:t>
          </a:r>
          <a:r>
            <a:rPr lang="ru-RU" sz="1600" dirty="0" err="1"/>
            <a:t>р.п.Языково</a:t>
          </a:r>
          <a:endParaRPr lang="ru-RU" sz="1600" dirty="0"/>
        </a:p>
      </dgm:t>
    </dgm:pt>
    <dgm:pt modelId="{265AE70E-3740-407D-B7E9-BD28AC9BEF6D}" type="parTrans" cxnId="{004EB466-1B97-494C-8806-98DC3DB4D3C9}">
      <dgm:prSet/>
      <dgm:spPr/>
      <dgm:t>
        <a:bodyPr/>
        <a:lstStyle/>
        <a:p>
          <a:endParaRPr lang="ru-RU"/>
        </a:p>
      </dgm:t>
    </dgm:pt>
    <dgm:pt modelId="{3AAD92B9-1986-478D-9935-B976FEB06F64}" type="sibTrans" cxnId="{004EB466-1B97-494C-8806-98DC3DB4D3C9}">
      <dgm:prSet/>
      <dgm:spPr/>
      <dgm:t>
        <a:bodyPr/>
        <a:lstStyle/>
        <a:p>
          <a:endParaRPr lang="ru-RU"/>
        </a:p>
      </dgm:t>
    </dgm:pt>
    <dgm:pt modelId="{A07A5134-03C4-4862-AA38-69D0678D42A3}">
      <dgm:prSet custT="1"/>
      <dgm:spPr/>
      <dgm:t>
        <a:bodyPr/>
        <a:lstStyle/>
        <a:p>
          <a:r>
            <a:rPr lang="ru-RU" sz="1500" dirty="0"/>
            <a:t>В муниципальных образованиях</a:t>
          </a:r>
          <a:br>
            <a:rPr lang="ru-RU" sz="1500" dirty="0"/>
          </a:br>
          <a:r>
            <a:rPr lang="ru-RU" sz="1500" dirty="0"/>
            <a:t>в рамках проекта «Ульяновская область – территория долголетия»</a:t>
          </a:r>
        </a:p>
      </dgm:t>
    </dgm:pt>
    <dgm:pt modelId="{BAEBBD10-D8DE-489F-B69A-ED1575EFF279}" type="parTrans" cxnId="{34780E51-ACB4-4BDF-B686-E6E0CAE6D50E}">
      <dgm:prSet/>
      <dgm:spPr/>
      <dgm:t>
        <a:bodyPr/>
        <a:lstStyle/>
        <a:p>
          <a:endParaRPr lang="ru-RU"/>
        </a:p>
      </dgm:t>
    </dgm:pt>
    <dgm:pt modelId="{2A90E84A-4BBE-44D0-A74D-4F52EAA9BC39}" type="sibTrans" cxnId="{34780E51-ACB4-4BDF-B686-E6E0CAE6D50E}">
      <dgm:prSet/>
      <dgm:spPr/>
      <dgm:t>
        <a:bodyPr/>
        <a:lstStyle/>
        <a:p>
          <a:endParaRPr lang="ru-RU"/>
        </a:p>
      </dgm:t>
    </dgm:pt>
    <dgm:pt modelId="{C9158493-3C0D-4C17-8EEA-8D3171A13F55}">
      <dgm:prSet phldrT="[Текст]" custT="1"/>
      <dgm:spPr/>
      <dgm:t>
        <a:bodyPr/>
        <a:lstStyle/>
        <a:p>
          <a:r>
            <a:rPr lang="ru-RU" sz="1600" dirty="0"/>
            <a:t>Круглогодичный лагерь</a:t>
          </a:r>
          <a:br>
            <a:rPr lang="ru-RU" sz="1600" dirty="0"/>
          </a:br>
          <a:r>
            <a:rPr lang="ru-RU" sz="1500" dirty="0"/>
            <a:t>(образовательные смены по 10 дней)</a:t>
          </a:r>
        </a:p>
      </dgm:t>
    </dgm:pt>
    <dgm:pt modelId="{CC87CCED-FDD8-49E2-BFB6-D6CF1BEB08F6}" type="parTrans" cxnId="{A2CA81AD-CFF1-45F2-ABCC-05F0ADD189AC}">
      <dgm:prSet/>
      <dgm:spPr/>
      <dgm:t>
        <a:bodyPr/>
        <a:lstStyle/>
        <a:p>
          <a:endParaRPr lang="ru-RU"/>
        </a:p>
      </dgm:t>
    </dgm:pt>
    <dgm:pt modelId="{D3570265-069D-4C5B-831C-A0EA073CF9EF}" type="sibTrans" cxnId="{A2CA81AD-CFF1-45F2-ABCC-05F0ADD189AC}">
      <dgm:prSet/>
      <dgm:spPr/>
      <dgm:t>
        <a:bodyPr/>
        <a:lstStyle/>
        <a:p>
          <a:endParaRPr lang="ru-RU"/>
        </a:p>
      </dgm:t>
    </dgm:pt>
    <dgm:pt modelId="{47B0744D-A8BF-473E-A6AB-A1327F66A0B8}" type="pres">
      <dgm:prSet presAssocID="{19D11E88-B15C-4597-85D4-A5AAEF1E39E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9F862C0E-C1A4-4891-9077-3C01FC67696E}" type="pres">
      <dgm:prSet presAssocID="{6C833A61-2515-4731-B9F6-15809F904EE2}" presName="root" presStyleCnt="0">
        <dgm:presLayoutVars>
          <dgm:chMax/>
          <dgm:chPref val="4"/>
        </dgm:presLayoutVars>
      </dgm:prSet>
      <dgm:spPr/>
    </dgm:pt>
    <dgm:pt modelId="{3B1C606F-A1B3-48D3-92CE-37D8BF1C1596}" type="pres">
      <dgm:prSet presAssocID="{6C833A61-2515-4731-B9F6-15809F904EE2}" presName="rootComposite" presStyleCnt="0">
        <dgm:presLayoutVars/>
      </dgm:prSet>
      <dgm:spPr/>
    </dgm:pt>
    <dgm:pt modelId="{2D423784-C853-4F94-98C9-C48B2E9EB3EA}" type="pres">
      <dgm:prSet presAssocID="{6C833A61-2515-4731-B9F6-15809F904EE2}" presName="rootText" presStyleLbl="node0" presStyleIdx="0" presStyleCnt="1" custScaleX="108378" custScaleY="151752">
        <dgm:presLayoutVars>
          <dgm:chMax/>
          <dgm:chPref val="4"/>
        </dgm:presLayoutVars>
      </dgm:prSet>
      <dgm:spPr/>
    </dgm:pt>
    <dgm:pt modelId="{6B3358F5-B709-41CE-9AF9-0F23323E3706}" type="pres">
      <dgm:prSet presAssocID="{6C833A61-2515-4731-B9F6-15809F904EE2}" presName="childShape" presStyleCnt="0">
        <dgm:presLayoutVars>
          <dgm:chMax val="0"/>
          <dgm:chPref val="0"/>
        </dgm:presLayoutVars>
      </dgm:prSet>
      <dgm:spPr/>
    </dgm:pt>
    <dgm:pt modelId="{DEEE3C19-2B96-4410-ADAF-CC0FAB535243}" type="pres">
      <dgm:prSet presAssocID="{528BEAE5-4C13-4914-9E2F-934D695E35F7}" presName="childComposite" presStyleCnt="0">
        <dgm:presLayoutVars>
          <dgm:chMax val="0"/>
          <dgm:chPref val="0"/>
        </dgm:presLayoutVars>
      </dgm:prSet>
      <dgm:spPr/>
    </dgm:pt>
    <dgm:pt modelId="{092B9BA4-E662-408F-B343-12D2EA36ACBA}" type="pres">
      <dgm:prSet presAssocID="{528BEAE5-4C13-4914-9E2F-934D695E35F7}" presName="Image" presStyleLbl="node1" presStyleIdx="0" presStyleCnt="3" custScaleX="216651" custLinFactNeighborX="-33685" custLinFactNeighborY="-1974"/>
      <dgm:spPr>
        <a:solidFill>
          <a:srgbClr val="81A7B5"/>
        </a:solidFill>
      </dgm:spPr>
    </dgm:pt>
    <dgm:pt modelId="{855B5483-C82E-4FE8-A31E-9491304E3FC4}" type="pres">
      <dgm:prSet presAssocID="{528BEAE5-4C13-4914-9E2F-934D695E35F7}" presName="childText" presStyleLbl="lnNode1" presStyleIdx="0" presStyleCnt="3" custScaleX="84643">
        <dgm:presLayoutVars>
          <dgm:chMax val="0"/>
          <dgm:chPref val="0"/>
          <dgm:bulletEnabled val="1"/>
        </dgm:presLayoutVars>
      </dgm:prSet>
      <dgm:spPr/>
    </dgm:pt>
    <dgm:pt modelId="{AAD2D056-05F5-4563-8FE3-7D04DDDC8405}" type="pres">
      <dgm:prSet presAssocID="{C9158493-3C0D-4C17-8EEA-8D3171A13F55}" presName="childComposite" presStyleCnt="0">
        <dgm:presLayoutVars>
          <dgm:chMax val="0"/>
          <dgm:chPref val="0"/>
        </dgm:presLayoutVars>
      </dgm:prSet>
      <dgm:spPr/>
    </dgm:pt>
    <dgm:pt modelId="{17501EAD-3AD7-4996-A8F9-1CED0C6F0C03}" type="pres">
      <dgm:prSet presAssocID="{C9158493-3C0D-4C17-8EEA-8D3171A13F55}" presName="Image" presStyleLbl="node1" presStyleIdx="1" presStyleCnt="3" custScaleX="223416" custLinFactNeighborX="-30277" custLinFactNeighborY="-1746"/>
      <dgm:spPr>
        <a:solidFill>
          <a:srgbClr val="81A7B5"/>
        </a:solidFill>
      </dgm:spPr>
    </dgm:pt>
    <dgm:pt modelId="{53F5B489-8C5A-4297-89B5-50AC5096B35B}" type="pres">
      <dgm:prSet presAssocID="{C9158493-3C0D-4C17-8EEA-8D3171A13F55}" presName="childText" presStyleLbl="lnNode1" presStyleIdx="1" presStyleCnt="3" custScaleX="85165">
        <dgm:presLayoutVars>
          <dgm:chMax val="0"/>
          <dgm:chPref val="0"/>
          <dgm:bulletEnabled val="1"/>
        </dgm:presLayoutVars>
      </dgm:prSet>
      <dgm:spPr/>
    </dgm:pt>
    <dgm:pt modelId="{C96C5062-E418-45FD-9535-34C438775A7E}" type="pres">
      <dgm:prSet presAssocID="{A07A5134-03C4-4862-AA38-69D0678D42A3}" presName="childComposite" presStyleCnt="0">
        <dgm:presLayoutVars>
          <dgm:chMax val="0"/>
          <dgm:chPref val="0"/>
        </dgm:presLayoutVars>
      </dgm:prSet>
      <dgm:spPr/>
    </dgm:pt>
    <dgm:pt modelId="{6CE8CE34-7984-44DE-8FD4-DC6B44D8EE1D}" type="pres">
      <dgm:prSet presAssocID="{A07A5134-03C4-4862-AA38-69D0678D42A3}" presName="Image" presStyleLbl="node1" presStyleIdx="2" presStyleCnt="3" custScaleX="219401" custLinFactNeighborX="-27873" custLinFactNeighborY="-1802"/>
      <dgm:spPr>
        <a:solidFill>
          <a:srgbClr val="81A7B5"/>
        </a:solidFill>
      </dgm:spPr>
    </dgm:pt>
    <dgm:pt modelId="{EB820063-D0E1-4478-BEA1-B092554E4640}" type="pres">
      <dgm:prSet presAssocID="{A07A5134-03C4-4862-AA38-69D0678D42A3}" presName="childText" presStyleLbl="lnNode1" presStyleIdx="2" presStyleCnt="3" custScaleX="84187" custScaleY="104756">
        <dgm:presLayoutVars>
          <dgm:chMax val="0"/>
          <dgm:chPref val="0"/>
          <dgm:bulletEnabled val="1"/>
        </dgm:presLayoutVars>
      </dgm:prSet>
      <dgm:spPr/>
    </dgm:pt>
  </dgm:ptLst>
  <dgm:cxnLst>
    <dgm:cxn modelId="{34F6DD32-0B36-417A-951C-A68A15829603}" type="presOf" srcId="{19D11E88-B15C-4597-85D4-A5AAEF1E39EB}" destId="{47B0744D-A8BF-473E-A6AB-A1327F66A0B8}" srcOrd="0" destOrd="0" presId="urn:microsoft.com/office/officeart/2008/layout/PictureAccentList"/>
    <dgm:cxn modelId="{004EB466-1B97-494C-8806-98DC3DB4D3C9}" srcId="{6C833A61-2515-4731-B9F6-15809F904EE2}" destId="{528BEAE5-4C13-4914-9E2F-934D695E35F7}" srcOrd="0" destOrd="0" parTransId="{265AE70E-3740-407D-B7E9-BD28AC9BEF6D}" sibTransId="{3AAD92B9-1986-478D-9935-B976FEB06F64}"/>
    <dgm:cxn modelId="{34780E51-ACB4-4BDF-B686-E6E0CAE6D50E}" srcId="{6C833A61-2515-4731-B9F6-15809F904EE2}" destId="{A07A5134-03C4-4862-AA38-69D0678D42A3}" srcOrd="2" destOrd="0" parTransId="{BAEBBD10-D8DE-489F-B69A-ED1575EFF279}" sibTransId="{2A90E84A-4BBE-44D0-A74D-4F52EAA9BC39}"/>
    <dgm:cxn modelId="{7866487B-85B6-48DA-8276-CA177836C004}" srcId="{19D11E88-B15C-4597-85D4-A5AAEF1E39EB}" destId="{6C833A61-2515-4731-B9F6-15809F904EE2}" srcOrd="0" destOrd="0" parTransId="{F85F8BA3-C2DC-40B9-90C1-9DB3C610A53C}" sibTransId="{B8FD0A94-5FB1-4BE9-B4FD-A7D0B77CC76E}"/>
    <dgm:cxn modelId="{1334BB82-03D7-4315-AC22-4E28AB7179A1}" type="presOf" srcId="{A07A5134-03C4-4862-AA38-69D0678D42A3}" destId="{EB820063-D0E1-4478-BEA1-B092554E4640}" srcOrd="0" destOrd="0" presId="urn:microsoft.com/office/officeart/2008/layout/PictureAccentList"/>
    <dgm:cxn modelId="{A2CA81AD-CFF1-45F2-ABCC-05F0ADD189AC}" srcId="{6C833A61-2515-4731-B9F6-15809F904EE2}" destId="{C9158493-3C0D-4C17-8EEA-8D3171A13F55}" srcOrd="1" destOrd="0" parTransId="{CC87CCED-FDD8-49E2-BFB6-D6CF1BEB08F6}" sibTransId="{D3570265-069D-4C5B-831C-A0EA073CF9EF}"/>
    <dgm:cxn modelId="{0109E1BE-5ED0-4BF2-B0BC-2A9A9BD444F7}" type="presOf" srcId="{528BEAE5-4C13-4914-9E2F-934D695E35F7}" destId="{855B5483-C82E-4FE8-A31E-9491304E3FC4}" srcOrd="0" destOrd="0" presId="urn:microsoft.com/office/officeart/2008/layout/PictureAccentList"/>
    <dgm:cxn modelId="{98C0CEDA-906E-4397-B614-716B4F0723B5}" type="presOf" srcId="{6C833A61-2515-4731-B9F6-15809F904EE2}" destId="{2D423784-C853-4F94-98C9-C48B2E9EB3EA}" srcOrd="0" destOrd="0" presId="urn:microsoft.com/office/officeart/2008/layout/PictureAccentList"/>
    <dgm:cxn modelId="{6B0466FA-094F-4F4C-9B23-8507AB55A410}" type="presOf" srcId="{C9158493-3C0D-4C17-8EEA-8D3171A13F55}" destId="{53F5B489-8C5A-4297-89B5-50AC5096B35B}" srcOrd="0" destOrd="0" presId="urn:microsoft.com/office/officeart/2008/layout/PictureAccentList"/>
    <dgm:cxn modelId="{FED54BA9-B91B-4005-80F0-39B30BF0B092}" type="presParOf" srcId="{47B0744D-A8BF-473E-A6AB-A1327F66A0B8}" destId="{9F862C0E-C1A4-4891-9077-3C01FC67696E}" srcOrd="0" destOrd="0" presId="urn:microsoft.com/office/officeart/2008/layout/PictureAccentList"/>
    <dgm:cxn modelId="{257E92D3-691B-4B3F-A3A0-7EA463B7C251}" type="presParOf" srcId="{9F862C0E-C1A4-4891-9077-3C01FC67696E}" destId="{3B1C606F-A1B3-48D3-92CE-37D8BF1C1596}" srcOrd="0" destOrd="0" presId="urn:microsoft.com/office/officeart/2008/layout/PictureAccentList"/>
    <dgm:cxn modelId="{CC24F537-9933-4E82-81ED-63C144F9822A}" type="presParOf" srcId="{3B1C606F-A1B3-48D3-92CE-37D8BF1C1596}" destId="{2D423784-C853-4F94-98C9-C48B2E9EB3EA}" srcOrd="0" destOrd="0" presId="urn:microsoft.com/office/officeart/2008/layout/PictureAccentList"/>
    <dgm:cxn modelId="{6C009363-1DAD-4068-870D-5C66E4247A60}" type="presParOf" srcId="{9F862C0E-C1A4-4891-9077-3C01FC67696E}" destId="{6B3358F5-B709-41CE-9AF9-0F23323E3706}" srcOrd="1" destOrd="0" presId="urn:microsoft.com/office/officeart/2008/layout/PictureAccentList"/>
    <dgm:cxn modelId="{6ADED30F-9758-4AF7-90BA-2314ADD5E04A}" type="presParOf" srcId="{6B3358F5-B709-41CE-9AF9-0F23323E3706}" destId="{DEEE3C19-2B96-4410-ADAF-CC0FAB535243}" srcOrd="0" destOrd="0" presId="urn:microsoft.com/office/officeart/2008/layout/PictureAccentList"/>
    <dgm:cxn modelId="{119D14BF-01C2-4290-9C13-68DC72E2BACA}" type="presParOf" srcId="{DEEE3C19-2B96-4410-ADAF-CC0FAB535243}" destId="{092B9BA4-E662-408F-B343-12D2EA36ACBA}" srcOrd="0" destOrd="0" presId="urn:microsoft.com/office/officeart/2008/layout/PictureAccentList"/>
    <dgm:cxn modelId="{9918F2A8-A971-4737-B124-19DC902AC8E9}" type="presParOf" srcId="{DEEE3C19-2B96-4410-ADAF-CC0FAB535243}" destId="{855B5483-C82E-4FE8-A31E-9491304E3FC4}" srcOrd="1" destOrd="0" presId="urn:microsoft.com/office/officeart/2008/layout/PictureAccentList"/>
    <dgm:cxn modelId="{9E2C4547-C521-4013-B157-84D31B6F8D5F}" type="presParOf" srcId="{6B3358F5-B709-41CE-9AF9-0F23323E3706}" destId="{AAD2D056-05F5-4563-8FE3-7D04DDDC8405}" srcOrd="1" destOrd="0" presId="urn:microsoft.com/office/officeart/2008/layout/PictureAccentList"/>
    <dgm:cxn modelId="{CA296FDD-04E1-43EA-993D-7027156E02C8}" type="presParOf" srcId="{AAD2D056-05F5-4563-8FE3-7D04DDDC8405}" destId="{17501EAD-3AD7-4996-A8F9-1CED0C6F0C03}" srcOrd="0" destOrd="0" presId="urn:microsoft.com/office/officeart/2008/layout/PictureAccentList"/>
    <dgm:cxn modelId="{7436FAA3-6E92-44F1-9292-1E740B9569B5}" type="presParOf" srcId="{AAD2D056-05F5-4563-8FE3-7D04DDDC8405}" destId="{53F5B489-8C5A-4297-89B5-50AC5096B35B}" srcOrd="1" destOrd="0" presId="urn:microsoft.com/office/officeart/2008/layout/PictureAccentList"/>
    <dgm:cxn modelId="{0924A28F-3B0B-44DA-81BF-8649C60619FA}" type="presParOf" srcId="{6B3358F5-B709-41CE-9AF9-0F23323E3706}" destId="{C96C5062-E418-45FD-9535-34C438775A7E}" srcOrd="2" destOrd="0" presId="urn:microsoft.com/office/officeart/2008/layout/PictureAccentList"/>
    <dgm:cxn modelId="{AB1B7708-53AC-4D06-B6DF-548FB1638E15}" type="presParOf" srcId="{C96C5062-E418-45FD-9535-34C438775A7E}" destId="{6CE8CE34-7984-44DE-8FD4-DC6B44D8EE1D}" srcOrd="0" destOrd="0" presId="urn:microsoft.com/office/officeart/2008/layout/PictureAccentList"/>
    <dgm:cxn modelId="{562F7430-6ECD-432B-9C79-4C1F69DAF67B}" type="presParOf" srcId="{C96C5062-E418-45FD-9535-34C438775A7E}" destId="{EB820063-D0E1-4478-BEA1-B092554E4640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876F4A-9D7E-4DF2-A527-DCDE748E0AAE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85DE3706-3392-4DC5-AF1F-1CB113BFD4CC}">
      <dgm:prSet phldrT="[Текст]"/>
      <dgm:spPr>
        <a:solidFill>
          <a:srgbClr val="81A7B5"/>
        </a:solidFill>
      </dgm:spPr>
      <dgm:t>
        <a:bodyPr/>
        <a:lstStyle/>
        <a:p>
          <a:r>
            <a:rPr lang="ru-RU" dirty="0"/>
            <a:t>Охват 170 человек</a:t>
          </a:r>
        </a:p>
      </dgm:t>
    </dgm:pt>
    <dgm:pt modelId="{D872E6E7-9171-4F41-AE5E-5958464879A8}" type="parTrans" cxnId="{6088887C-0680-4D8B-B6BD-FC1E3AFC533B}">
      <dgm:prSet/>
      <dgm:spPr/>
      <dgm:t>
        <a:bodyPr/>
        <a:lstStyle/>
        <a:p>
          <a:endParaRPr lang="ru-RU"/>
        </a:p>
      </dgm:t>
    </dgm:pt>
    <dgm:pt modelId="{B7047C66-415E-49F4-B8C8-E1AE391FE202}" type="sibTrans" cxnId="{6088887C-0680-4D8B-B6BD-FC1E3AFC533B}">
      <dgm:prSet/>
      <dgm:spPr/>
      <dgm:t>
        <a:bodyPr/>
        <a:lstStyle/>
        <a:p>
          <a:endParaRPr lang="ru-RU"/>
        </a:p>
      </dgm:t>
    </dgm:pt>
    <dgm:pt modelId="{77217CFF-5C14-4BAB-84BA-D45354DA0DDD}">
      <dgm:prSet phldrT="[Текст]"/>
      <dgm:spPr/>
      <dgm:t>
        <a:bodyPr/>
        <a:lstStyle/>
        <a:p>
          <a:r>
            <a:rPr lang="ru-RU" dirty="0"/>
            <a:t>Проведение 8 обучающих смен</a:t>
          </a:r>
        </a:p>
      </dgm:t>
    </dgm:pt>
    <dgm:pt modelId="{9C795484-7FA5-4E81-8CCE-5D9CD11B9507}" type="parTrans" cxnId="{A2614207-5CA3-4AC8-9E1D-6258E2225A8C}">
      <dgm:prSet/>
      <dgm:spPr/>
      <dgm:t>
        <a:bodyPr/>
        <a:lstStyle/>
        <a:p>
          <a:endParaRPr lang="ru-RU"/>
        </a:p>
      </dgm:t>
    </dgm:pt>
    <dgm:pt modelId="{BDDCFCEC-9D4F-4A0E-AA10-DC15259F70A5}" type="sibTrans" cxnId="{A2614207-5CA3-4AC8-9E1D-6258E2225A8C}">
      <dgm:prSet/>
      <dgm:spPr/>
      <dgm:t>
        <a:bodyPr/>
        <a:lstStyle/>
        <a:p>
          <a:endParaRPr lang="ru-RU"/>
        </a:p>
      </dgm:t>
    </dgm:pt>
    <dgm:pt modelId="{CA8164C3-FD62-4071-82CA-A1C752727552}">
      <dgm:prSet phldrT="[Текст]"/>
      <dgm:spPr>
        <a:solidFill>
          <a:srgbClr val="81A7B5"/>
        </a:solidFill>
      </dgm:spPr>
      <dgm:t>
        <a:bodyPr/>
        <a:lstStyle/>
        <a:p>
          <a:r>
            <a:rPr lang="ru-RU" dirty="0"/>
            <a:t>Охват 370 человек</a:t>
          </a:r>
        </a:p>
      </dgm:t>
    </dgm:pt>
    <dgm:pt modelId="{116FAF3E-7877-440E-8CA7-2878C58763AF}" type="parTrans" cxnId="{1294C8BE-CEE5-4DBB-8C16-E4593B86F130}">
      <dgm:prSet/>
      <dgm:spPr/>
      <dgm:t>
        <a:bodyPr/>
        <a:lstStyle/>
        <a:p>
          <a:endParaRPr lang="ru-RU"/>
        </a:p>
      </dgm:t>
    </dgm:pt>
    <dgm:pt modelId="{BDC3B950-E95C-40A6-9C28-08557203F227}" type="sibTrans" cxnId="{1294C8BE-CEE5-4DBB-8C16-E4593B86F130}">
      <dgm:prSet/>
      <dgm:spPr/>
      <dgm:t>
        <a:bodyPr/>
        <a:lstStyle/>
        <a:p>
          <a:endParaRPr lang="ru-RU"/>
        </a:p>
      </dgm:t>
    </dgm:pt>
    <dgm:pt modelId="{ABC993AE-67A0-4B30-A858-C254F7D64566}" type="pres">
      <dgm:prSet presAssocID="{EE876F4A-9D7E-4DF2-A527-DCDE748E0AAE}" presName="CompostProcess" presStyleCnt="0">
        <dgm:presLayoutVars>
          <dgm:dir/>
          <dgm:resizeHandles val="exact"/>
        </dgm:presLayoutVars>
      </dgm:prSet>
      <dgm:spPr/>
    </dgm:pt>
    <dgm:pt modelId="{9DA2D3CA-7E9B-438A-AEDA-419025BE7B3D}" type="pres">
      <dgm:prSet presAssocID="{EE876F4A-9D7E-4DF2-A527-DCDE748E0AAE}" presName="arrow" presStyleLbl="bgShp" presStyleIdx="0" presStyleCnt="1"/>
      <dgm:spPr/>
    </dgm:pt>
    <dgm:pt modelId="{F9CD22E1-3539-4A17-A9DC-7850FABAD428}" type="pres">
      <dgm:prSet presAssocID="{EE876F4A-9D7E-4DF2-A527-DCDE748E0AAE}" presName="linearProcess" presStyleCnt="0"/>
      <dgm:spPr/>
    </dgm:pt>
    <dgm:pt modelId="{787B6DDE-9D6A-4943-B6A4-653D8F95159B}" type="pres">
      <dgm:prSet presAssocID="{85DE3706-3392-4DC5-AF1F-1CB113BFD4CC}" presName="textNode" presStyleLbl="node1" presStyleIdx="0" presStyleCnt="3">
        <dgm:presLayoutVars>
          <dgm:bulletEnabled val="1"/>
        </dgm:presLayoutVars>
      </dgm:prSet>
      <dgm:spPr/>
    </dgm:pt>
    <dgm:pt modelId="{DE92A6DF-6733-40F7-953B-086C83FE3606}" type="pres">
      <dgm:prSet presAssocID="{B7047C66-415E-49F4-B8C8-E1AE391FE202}" presName="sibTrans" presStyleCnt="0"/>
      <dgm:spPr/>
    </dgm:pt>
    <dgm:pt modelId="{D46B28E0-8A9A-4E68-AC86-253773070548}" type="pres">
      <dgm:prSet presAssocID="{77217CFF-5C14-4BAB-84BA-D45354DA0DDD}" presName="textNode" presStyleLbl="node1" presStyleIdx="1" presStyleCnt="3">
        <dgm:presLayoutVars>
          <dgm:bulletEnabled val="1"/>
        </dgm:presLayoutVars>
      </dgm:prSet>
      <dgm:spPr/>
    </dgm:pt>
    <dgm:pt modelId="{85A6EB02-62B5-4B57-87C0-A3F94809BF83}" type="pres">
      <dgm:prSet presAssocID="{BDDCFCEC-9D4F-4A0E-AA10-DC15259F70A5}" presName="sibTrans" presStyleCnt="0"/>
      <dgm:spPr/>
    </dgm:pt>
    <dgm:pt modelId="{EDEDA072-D483-45A3-834D-2DBC8DDBCE54}" type="pres">
      <dgm:prSet presAssocID="{CA8164C3-FD62-4071-82CA-A1C752727552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A2614207-5CA3-4AC8-9E1D-6258E2225A8C}" srcId="{EE876F4A-9D7E-4DF2-A527-DCDE748E0AAE}" destId="{77217CFF-5C14-4BAB-84BA-D45354DA0DDD}" srcOrd="1" destOrd="0" parTransId="{9C795484-7FA5-4E81-8CCE-5D9CD11B9507}" sibTransId="{BDDCFCEC-9D4F-4A0E-AA10-DC15259F70A5}"/>
    <dgm:cxn modelId="{E88A2149-019B-4F06-BE0F-58E0E649C7EE}" type="presOf" srcId="{85DE3706-3392-4DC5-AF1F-1CB113BFD4CC}" destId="{787B6DDE-9D6A-4943-B6A4-653D8F95159B}" srcOrd="0" destOrd="0" presId="urn:microsoft.com/office/officeart/2005/8/layout/hProcess9"/>
    <dgm:cxn modelId="{8AD17B58-D73B-41BE-AD45-AF86A32C143F}" type="presOf" srcId="{EE876F4A-9D7E-4DF2-A527-DCDE748E0AAE}" destId="{ABC993AE-67A0-4B30-A858-C254F7D64566}" srcOrd="0" destOrd="0" presId="urn:microsoft.com/office/officeart/2005/8/layout/hProcess9"/>
    <dgm:cxn modelId="{6088887C-0680-4D8B-B6BD-FC1E3AFC533B}" srcId="{EE876F4A-9D7E-4DF2-A527-DCDE748E0AAE}" destId="{85DE3706-3392-4DC5-AF1F-1CB113BFD4CC}" srcOrd="0" destOrd="0" parTransId="{D872E6E7-9171-4F41-AE5E-5958464879A8}" sibTransId="{B7047C66-415E-49F4-B8C8-E1AE391FE202}"/>
    <dgm:cxn modelId="{FAABB180-6204-4BB9-98D8-9627DADC3B88}" type="presOf" srcId="{CA8164C3-FD62-4071-82CA-A1C752727552}" destId="{EDEDA072-D483-45A3-834D-2DBC8DDBCE54}" srcOrd="0" destOrd="0" presId="urn:microsoft.com/office/officeart/2005/8/layout/hProcess9"/>
    <dgm:cxn modelId="{1294C8BE-CEE5-4DBB-8C16-E4593B86F130}" srcId="{EE876F4A-9D7E-4DF2-A527-DCDE748E0AAE}" destId="{CA8164C3-FD62-4071-82CA-A1C752727552}" srcOrd="2" destOrd="0" parTransId="{116FAF3E-7877-440E-8CA7-2878C58763AF}" sibTransId="{BDC3B950-E95C-40A6-9C28-08557203F227}"/>
    <dgm:cxn modelId="{9E05CBC6-9AF1-49AA-BFE9-0EE3A953E085}" type="presOf" srcId="{77217CFF-5C14-4BAB-84BA-D45354DA0DDD}" destId="{D46B28E0-8A9A-4E68-AC86-253773070548}" srcOrd="0" destOrd="0" presId="urn:microsoft.com/office/officeart/2005/8/layout/hProcess9"/>
    <dgm:cxn modelId="{371E46F4-B8DC-40F0-86B3-1D05B99B15E5}" type="presParOf" srcId="{ABC993AE-67A0-4B30-A858-C254F7D64566}" destId="{9DA2D3CA-7E9B-438A-AEDA-419025BE7B3D}" srcOrd="0" destOrd="0" presId="urn:microsoft.com/office/officeart/2005/8/layout/hProcess9"/>
    <dgm:cxn modelId="{0F18F147-439D-475D-B11B-2AC28F013887}" type="presParOf" srcId="{ABC993AE-67A0-4B30-A858-C254F7D64566}" destId="{F9CD22E1-3539-4A17-A9DC-7850FABAD428}" srcOrd="1" destOrd="0" presId="urn:microsoft.com/office/officeart/2005/8/layout/hProcess9"/>
    <dgm:cxn modelId="{2566CABB-8269-443D-AC68-2AD9D9651883}" type="presParOf" srcId="{F9CD22E1-3539-4A17-A9DC-7850FABAD428}" destId="{787B6DDE-9D6A-4943-B6A4-653D8F95159B}" srcOrd="0" destOrd="0" presId="urn:microsoft.com/office/officeart/2005/8/layout/hProcess9"/>
    <dgm:cxn modelId="{AD97D510-B21A-484F-B797-EA376A3E394B}" type="presParOf" srcId="{F9CD22E1-3539-4A17-A9DC-7850FABAD428}" destId="{DE92A6DF-6733-40F7-953B-086C83FE3606}" srcOrd="1" destOrd="0" presId="urn:microsoft.com/office/officeart/2005/8/layout/hProcess9"/>
    <dgm:cxn modelId="{327F5A7A-E1F1-4772-8D78-193821765329}" type="presParOf" srcId="{F9CD22E1-3539-4A17-A9DC-7850FABAD428}" destId="{D46B28E0-8A9A-4E68-AC86-253773070548}" srcOrd="2" destOrd="0" presId="urn:microsoft.com/office/officeart/2005/8/layout/hProcess9"/>
    <dgm:cxn modelId="{7976ABCD-3550-4E50-BD35-C15E32D1F562}" type="presParOf" srcId="{F9CD22E1-3539-4A17-A9DC-7850FABAD428}" destId="{85A6EB02-62B5-4B57-87C0-A3F94809BF83}" srcOrd="3" destOrd="0" presId="urn:microsoft.com/office/officeart/2005/8/layout/hProcess9"/>
    <dgm:cxn modelId="{6987DA9A-7805-4FD5-9AD1-8F2F021B61BA}" type="presParOf" srcId="{F9CD22E1-3539-4A17-A9DC-7850FABAD428}" destId="{EDEDA072-D483-45A3-834D-2DBC8DDBCE54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BE2419-C859-4E2F-BC8F-8A4E1B737C09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91411E-8B6A-48A8-B083-7F7F8EEC068B}">
      <dgm:prSet phldrT="[Текст]"/>
      <dgm:spPr>
        <a:xfrm rot="16200000">
          <a:off x="587339" y="1994094"/>
          <a:ext cx="45801" cy="75810"/>
        </a:xfrm>
        <a:prstGeom prst="rect">
          <a:avLst/>
        </a:prstGeom>
        <a:solidFill>
          <a:srgbClr val="6076B4">
            <a:hueOff val="0"/>
            <a:satOff val="0"/>
            <a:lumOff val="0"/>
            <a:alphaOff val="0"/>
          </a:srgbClr>
        </a:solidFill>
        <a:ln w="19050" cap="flat" cmpd="sng" algn="ctr">
          <a:solidFill>
            <a:srgbClr val="586FB0"/>
          </a:solidFill>
          <a:prstDash val="solid"/>
        </a:ln>
        <a:effectLst/>
      </dgm:spPr>
      <dgm:t>
        <a:bodyPr/>
        <a:lstStyle/>
        <a:p>
          <a:endParaRPr lang="ru-RU" dirty="0">
            <a:solidFill>
              <a:srgbClr val="586FB0"/>
            </a:solidFill>
            <a:latin typeface="Franklin Gothic Medium"/>
            <a:ea typeface="+mn-ea"/>
            <a:cs typeface="+mn-cs"/>
          </a:endParaRPr>
        </a:p>
      </dgm:t>
    </dgm:pt>
    <dgm:pt modelId="{0D278F3F-3567-4C02-9715-F420913DC59D}" type="parTrans" cxnId="{7CBCEDBC-024D-496A-B301-816CA3C4F0AD}">
      <dgm:prSet/>
      <dgm:spPr/>
      <dgm:t>
        <a:bodyPr/>
        <a:lstStyle/>
        <a:p>
          <a:endParaRPr lang="ru-RU"/>
        </a:p>
      </dgm:t>
    </dgm:pt>
    <dgm:pt modelId="{9E904AEF-F963-46AC-BDA8-3A90BA5F1EF8}" type="sibTrans" cxnId="{7CBCEDBC-024D-496A-B301-816CA3C4F0AD}">
      <dgm:prSet/>
      <dgm:spPr/>
      <dgm:t>
        <a:bodyPr/>
        <a:lstStyle/>
        <a:p>
          <a:endParaRPr lang="ru-RU"/>
        </a:p>
      </dgm:t>
    </dgm:pt>
    <dgm:pt modelId="{0D3174CA-AC58-4545-BA15-FD37EBEEB387}">
      <dgm:prSet phldrT="[Текст]" custT="1"/>
      <dgm:spPr>
        <a:xfrm>
          <a:off x="1154682" y="813485"/>
          <a:ext cx="4368982" cy="464477"/>
        </a:xfrm>
        <a:prstGeom prst="rect">
          <a:avLst/>
        </a:prstGeom>
        <a:solidFill>
          <a:srgbClr val="6076B4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400" b="1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+mn-cs"/>
            </a:rPr>
            <a:t>Ульяновский государственный университет</a:t>
          </a:r>
        </a:p>
      </dgm:t>
    </dgm:pt>
    <dgm:pt modelId="{B9F3687E-E52C-457E-961C-C4277BD94386}" type="parTrans" cxnId="{5C89432D-AE66-4452-A104-9B6ACB4AE5C0}">
      <dgm:prSet/>
      <dgm:spPr>
        <a:xfrm>
          <a:off x="648145" y="1045723"/>
          <a:ext cx="506536" cy="986276"/>
        </a:xfrm>
        <a:custGeom>
          <a:avLst/>
          <a:gdLst/>
          <a:ahLst/>
          <a:cxnLst/>
          <a:rect l="0" t="0" r="0" b="0"/>
          <a:pathLst>
            <a:path>
              <a:moveTo>
                <a:pt x="0" y="986276"/>
              </a:moveTo>
              <a:lnTo>
                <a:pt x="253268" y="986276"/>
              </a:lnTo>
              <a:lnTo>
                <a:pt x="253268" y="0"/>
              </a:lnTo>
              <a:lnTo>
                <a:pt x="506536" y="0"/>
              </a:lnTo>
            </a:path>
          </a:pathLst>
        </a:custGeom>
        <a:noFill/>
        <a:ln w="19050" cap="flat" cmpd="sng" algn="ctr">
          <a:solidFill>
            <a:srgbClr val="6076B4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Franklin Gothic Medium"/>
            <a:ea typeface="+mn-ea"/>
            <a:cs typeface="+mn-cs"/>
          </a:endParaRPr>
        </a:p>
      </dgm:t>
    </dgm:pt>
    <dgm:pt modelId="{985DCD9D-AB0D-4679-BC48-6DF8B637AA8F}" type="sibTrans" cxnId="{5C89432D-AE66-4452-A104-9B6ACB4AE5C0}">
      <dgm:prSet/>
      <dgm:spPr/>
      <dgm:t>
        <a:bodyPr/>
        <a:lstStyle/>
        <a:p>
          <a:endParaRPr lang="ru-RU"/>
        </a:p>
      </dgm:t>
    </dgm:pt>
    <dgm:pt modelId="{5181F9CF-CB5B-43E3-904C-944CAC9B71B6}">
      <dgm:prSet custT="1"/>
      <dgm:spPr>
        <a:xfrm>
          <a:off x="1154682" y="1471002"/>
          <a:ext cx="4368982" cy="464477"/>
        </a:xfrm>
        <a:prstGeom prst="rect">
          <a:avLst/>
        </a:prstGeom>
        <a:solidFill>
          <a:srgbClr val="6076B4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400" b="1" dirty="0">
              <a:solidFill>
                <a:sysClr val="window" lastClr="FFFFFF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rPr>
            <a:t>АНО ЦРСП «Крылья», АНО «Счастливый регион»</a:t>
          </a:r>
        </a:p>
      </dgm:t>
    </dgm:pt>
    <dgm:pt modelId="{F045FF05-71BB-4D17-A621-B9E24AFA3A6A}" type="parTrans" cxnId="{8265A294-5A41-4FE1-A3DA-F6742FFE6CEF}">
      <dgm:prSet/>
      <dgm:spPr>
        <a:xfrm>
          <a:off x="648145" y="1703241"/>
          <a:ext cx="506536" cy="328758"/>
        </a:xfrm>
        <a:custGeom>
          <a:avLst/>
          <a:gdLst/>
          <a:ahLst/>
          <a:cxnLst/>
          <a:rect l="0" t="0" r="0" b="0"/>
          <a:pathLst>
            <a:path>
              <a:moveTo>
                <a:pt x="0" y="328758"/>
              </a:moveTo>
              <a:lnTo>
                <a:pt x="253268" y="328758"/>
              </a:lnTo>
              <a:lnTo>
                <a:pt x="253268" y="0"/>
              </a:lnTo>
              <a:lnTo>
                <a:pt x="506536" y="0"/>
              </a:lnTo>
            </a:path>
          </a:pathLst>
        </a:custGeom>
        <a:noFill/>
        <a:ln w="19050" cap="flat" cmpd="sng" algn="ctr">
          <a:solidFill>
            <a:srgbClr val="6076B4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Franklin Gothic Medium"/>
            <a:ea typeface="+mn-ea"/>
            <a:cs typeface="+mn-cs"/>
          </a:endParaRPr>
        </a:p>
      </dgm:t>
    </dgm:pt>
    <dgm:pt modelId="{CC48AE9A-F5BB-47D0-BAC4-5E119B36A1E8}" type="sibTrans" cxnId="{8265A294-5A41-4FE1-A3DA-F6742FFE6CEF}">
      <dgm:prSet/>
      <dgm:spPr/>
      <dgm:t>
        <a:bodyPr/>
        <a:lstStyle/>
        <a:p>
          <a:endParaRPr lang="ru-RU"/>
        </a:p>
      </dgm:t>
    </dgm:pt>
    <dgm:pt modelId="{A5EE78EA-3FF0-4B92-B5DA-1574A4F825C5}">
      <dgm:prSet custT="1"/>
      <dgm:spPr>
        <a:xfrm>
          <a:off x="1154682" y="2128520"/>
          <a:ext cx="4368982" cy="464477"/>
        </a:xfrm>
        <a:prstGeom prst="rect">
          <a:avLst/>
        </a:prstGeom>
        <a:solidFill>
          <a:srgbClr val="6076B4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400" dirty="0">
              <a:latin typeface="Cambria" panose="02040503050406030204" pitchFamily="18" charset="0"/>
              <a:ea typeface="Cambria" panose="02040503050406030204" pitchFamily="18" charset="0"/>
            </a:rPr>
            <a:t>МУЗЕИ УЛЬЯНОВСКОЙ ОБЛАСТИ</a:t>
          </a:r>
          <a:endParaRPr lang="ru-RU" sz="1400" b="1" dirty="0">
            <a:solidFill>
              <a:sysClr val="window" lastClr="FFFFFF"/>
            </a:solidFill>
            <a:latin typeface="Cambria" panose="02040503050406030204" pitchFamily="18" charset="0"/>
            <a:ea typeface="Cambria" panose="02040503050406030204" pitchFamily="18" charset="0"/>
            <a:cs typeface="+mn-cs"/>
          </a:endParaRPr>
        </a:p>
      </dgm:t>
    </dgm:pt>
    <dgm:pt modelId="{1617B83F-0F0D-449E-B7F2-7460D5EB8343}" type="parTrans" cxnId="{E8CC8F79-15EE-4116-9F18-1781E3E08BCA}">
      <dgm:prSet/>
      <dgm:spPr>
        <a:xfrm>
          <a:off x="648145" y="2032000"/>
          <a:ext cx="506536" cy="3287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3268" y="0"/>
              </a:lnTo>
              <a:lnTo>
                <a:pt x="253268" y="328758"/>
              </a:lnTo>
              <a:lnTo>
                <a:pt x="506536" y="328758"/>
              </a:lnTo>
            </a:path>
          </a:pathLst>
        </a:custGeom>
        <a:noFill/>
        <a:ln w="19050" cap="flat" cmpd="sng" algn="ctr">
          <a:solidFill>
            <a:srgbClr val="6076B4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Franklin Gothic Medium"/>
            <a:ea typeface="+mn-ea"/>
            <a:cs typeface="+mn-cs"/>
          </a:endParaRPr>
        </a:p>
      </dgm:t>
    </dgm:pt>
    <dgm:pt modelId="{49EBFAD4-6BA9-46ED-9F24-4D6CE1A05BDD}" type="sibTrans" cxnId="{E8CC8F79-15EE-4116-9F18-1781E3E08BCA}">
      <dgm:prSet/>
      <dgm:spPr/>
      <dgm:t>
        <a:bodyPr/>
        <a:lstStyle/>
        <a:p>
          <a:endParaRPr lang="ru-RU"/>
        </a:p>
      </dgm:t>
    </dgm:pt>
    <dgm:pt modelId="{102DA9E0-D976-4C2C-A0A0-326B0E4EF3CA}">
      <dgm:prSet phldrT="[Текст]" custT="1"/>
      <dgm:spPr>
        <a:xfrm>
          <a:off x="1154682" y="2786037"/>
          <a:ext cx="4368982" cy="464477"/>
        </a:xfrm>
        <a:prstGeom prst="rect">
          <a:avLst/>
        </a:prstGeom>
        <a:solidFill>
          <a:srgbClr val="6076B4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400" dirty="0">
              <a:latin typeface="Cambria" panose="02040503050406030204" pitchFamily="18" charset="0"/>
              <a:ea typeface="Cambria" panose="02040503050406030204" pitchFamily="18" charset="0"/>
            </a:rPr>
            <a:t>ОГАУ «Управление спортивными сооружениями» (ФОЦ «Триумф»)</a:t>
          </a:r>
          <a:endParaRPr lang="ru-RU" sz="1400" b="1" dirty="0">
            <a:solidFill>
              <a:sysClr val="window" lastClr="FFFFFF"/>
            </a:solidFill>
            <a:latin typeface="Cambria" panose="02040503050406030204" pitchFamily="18" charset="0"/>
            <a:ea typeface="Cambria" panose="02040503050406030204" pitchFamily="18" charset="0"/>
            <a:cs typeface="+mn-cs"/>
          </a:endParaRPr>
        </a:p>
      </dgm:t>
    </dgm:pt>
    <dgm:pt modelId="{FCD080EE-2336-449B-BA0A-7DD391FCB019}" type="sibTrans" cxnId="{ACC56D35-AB65-48BA-BB66-D375DF68360B}">
      <dgm:prSet/>
      <dgm:spPr/>
      <dgm:t>
        <a:bodyPr/>
        <a:lstStyle/>
        <a:p>
          <a:endParaRPr lang="ru-RU"/>
        </a:p>
      </dgm:t>
    </dgm:pt>
    <dgm:pt modelId="{FC83CF6E-4B46-4789-9D66-9B24C8B50DE5}" type="parTrans" cxnId="{ACC56D35-AB65-48BA-BB66-D375DF68360B}">
      <dgm:prSet/>
      <dgm:spPr>
        <a:xfrm>
          <a:off x="648145" y="2032000"/>
          <a:ext cx="506536" cy="986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3268" y="0"/>
              </a:lnTo>
              <a:lnTo>
                <a:pt x="253268" y="986276"/>
              </a:lnTo>
              <a:lnTo>
                <a:pt x="506536" y="986276"/>
              </a:lnTo>
            </a:path>
          </a:pathLst>
        </a:custGeom>
        <a:noFill/>
        <a:ln w="19050" cap="flat" cmpd="sng" algn="ctr">
          <a:solidFill>
            <a:srgbClr val="6076B4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Franklin Gothic Medium"/>
            <a:ea typeface="+mn-ea"/>
            <a:cs typeface="+mn-cs"/>
          </a:endParaRPr>
        </a:p>
      </dgm:t>
    </dgm:pt>
    <dgm:pt modelId="{C0E373FE-92BD-472D-90FD-055B43E6F179}" type="pres">
      <dgm:prSet presAssocID="{85BE2419-C859-4E2F-BC8F-8A4E1B737C0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C31FFD0-28F1-4698-B14A-BB0DC20F2435}" type="pres">
      <dgm:prSet presAssocID="{8491411E-8B6A-48A8-B083-7F7F8EEC068B}" presName="root1" presStyleCnt="0"/>
      <dgm:spPr/>
    </dgm:pt>
    <dgm:pt modelId="{B5AC2C48-2890-41DB-A748-B507C513A442}" type="pres">
      <dgm:prSet presAssocID="{8491411E-8B6A-48A8-B083-7F7F8EEC068B}" presName="LevelOneTextNode" presStyleLbl="node0" presStyleIdx="0" presStyleCnt="1" custFlipVert="0" custFlipHor="0" custScaleX="9818" custScaleY="1127">
        <dgm:presLayoutVars>
          <dgm:chPref val="3"/>
        </dgm:presLayoutVars>
      </dgm:prSet>
      <dgm:spPr/>
    </dgm:pt>
    <dgm:pt modelId="{E1E7D785-89D8-426F-B426-064A4B538E0C}" type="pres">
      <dgm:prSet presAssocID="{8491411E-8B6A-48A8-B083-7F7F8EEC068B}" presName="level2hierChild" presStyleCnt="0"/>
      <dgm:spPr/>
    </dgm:pt>
    <dgm:pt modelId="{EBD5934F-325F-48F4-8379-75FDCD52F9A1}" type="pres">
      <dgm:prSet presAssocID="{B9F3687E-E52C-457E-961C-C4277BD94386}" presName="conn2-1" presStyleLbl="parChTrans1D2" presStyleIdx="0" presStyleCnt="4"/>
      <dgm:spPr/>
    </dgm:pt>
    <dgm:pt modelId="{CFAD9F9D-C2EE-4548-9BE1-6003B67C679F}" type="pres">
      <dgm:prSet presAssocID="{B9F3687E-E52C-457E-961C-C4277BD94386}" presName="connTx" presStyleLbl="parChTrans1D2" presStyleIdx="0" presStyleCnt="4"/>
      <dgm:spPr/>
    </dgm:pt>
    <dgm:pt modelId="{29F5A8D3-1C06-4330-9B97-252CF56E17CA}" type="pres">
      <dgm:prSet presAssocID="{0D3174CA-AC58-4545-BA15-FD37EBEEB387}" presName="root2" presStyleCnt="0"/>
      <dgm:spPr/>
    </dgm:pt>
    <dgm:pt modelId="{05A77EE2-7B26-4966-9318-6EDEF3717380}" type="pres">
      <dgm:prSet presAssocID="{0D3174CA-AC58-4545-BA15-FD37EBEEB387}" presName="LevelTwoTextNode" presStyleLbl="node2" presStyleIdx="0" presStyleCnt="4" custScaleX="172504" custScaleY="60153">
        <dgm:presLayoutVars>
          <dgm:chPref val="3"/>
        </dgm:presLayoutVars>
      </dgm:prSet>
      <dgm:spPr/>
    </dgm:pt>
    <dgm:pt modelId="{5402E12A-8312-4554-8418-0E16BEF7E68D}" type="pres">
      <dgm:prSet presAssocID="{0D3174CA-AC58-4545-BA15-FD37EBEEB387}" presName="level3hierChild" presStyleCnt="0"/>
      <dgm:spPr/>
    </dgm:pt>
    <dgm:pt modelId="{1544E8D0-7D6A-4DC3-A90F-478912EF2B94}" type="pres">
      <dgm:prSet presAssocID="{F045FF05-71BB-4D17-A621-B9E24AFA3A6A}" presName="conn2-1" presStyleLbl="parChTrans1D2" presStyleIdx="1" presStyleCnt="4"/>
      <dgm:spPr/>
    </dgm:pt>
    <dgm:pt modelId="{32C8A3CD-66A5-4D68-847D-7FC2F2328BC6}" type="pres">
      <dgm:prSet presAssocID="{F045FF05-71BB-4D17-A621-B9E24AFA3A6A}" presName="connTx" presStyleLbl="parChTrans1D2" presStyleIdx="1" presStyleCnt="4"/>
      <dgm:spPr/>
    </dgm:pt>
    <dgm:pt modelId="{05B3BF12-12B8-4C5E-8924-60F0A8776117}" type="pres">
      <dgm:prSet presAssocID="{5181F9CF-CB5B-43E3-904C-944CAC9B71B6}" presName="root2" presStyleCnt="0"/>
      <dgm:spPr/>
    </dgm:pt>
    <dgm:pt modelId="{F03FA1EB-79FF-4B3D-AD3E-D691899AECFD}" type="pres">
      <dgm:prSet presAssocID="{5181F9CF-CB5B-43E3-904C-944CAC9B71B6}" presName="LevelTwoTextNode" presStyleLbl="node2" presStyleIdx="1" presStyleCnt="4" custScaleX="172504" custScaleY="60153">
        <dgm:presLayoutVars>
          <dgm:chPref val="3"/>
        </dgm:presLayoutVars>
      </dgm:prSet>
      <dgm:spPr/>
    </dgm:pt>
    <dgm:pt modelId="{09AB91DA-BC60-428D-9FAC-CDEDFACE9598}" type="pres">
      <dgm:prSet presAssocID="{5181F9CF-CB5B-43E3-904C-944CAC9B71B6}" presName="level3hierChild" presStyleCnt="0"/>
      <dgm:spPr/>
    </dgm:pt>
    <dgm:pt modelId="{98FCE1C0-534F-4102-B8F6-4114F43F4652}" type="pres">
      <dgm:prSet presAssocID="{1617B83F-0F0D-449E-B7F2-7460D5EB8343}" presName="conn2-1" presStyleLbl="parChTrans1D2" presStyleIdx="2" presStyleCnt="4"/>
      <dgm:spPr/>
    </dgm:pt>
    <dgm:pt modelId="{D142195A-DB24-482E-AAED-A4705B8A817A}" type="pres">
      <dgm:prSet presAssocID="{1617B83F-0F0D-449E-B7F2-7460D5EB8343}" presName="connTx" presStyleLbl="parChTrans1D2" presStyleIdx="2" presStyleCnt="4"/>
      <dgm:spPr/>
    </dgm:pt>
    <dgm:pt modelId="{7BA6D48C-ABE6-413B-90B3-9CA5F45359BC}" type="pres">
      <dgm:prSet presAssocID="{A5EE78EA-3FF0-4B92-B5DA-1574A4F825C5}" presName="root2" presStyleCnt="0"/>
      <dgm:spPr/>
    </dgm:pt>
    <dgm:pt modelId="{36E19A85-4072-4162-A6A3-EF3915593501}" type="pres">
      <dgm:prSet presAssocID="{A5EE78EA-3FF0-4B92-B5DA-1574A4F825C5}" presName="LevelTwoTextNode" presStyleLbl="node2" presStyleIdx="2" presStyleCnt="4" custScaleX="172504" custScaleY="60153">
        <dgm:presLayoutVars>
          <dgm:chPref val="3"/>
        </dgm:presLayoutVars>
      </dgm:prSet>
      <dgm:spPr/>
    </dgm:pt>
    <dgm:pt modelId="{507187A3-F43F-4774-911C-9979577B6F4D}" type="pres">
      <dgm:prSet presAssocID="{A5EE78EA-3FF0-4B92-B5DA-1574A4F825C5}" presName="level3hierChild" presStyleCnt="0"/>
      <dgm:spPr/>
    </dgm:pt>
    <dgm:pt modelId="{F4E66EC4-8103-4587-8EC8-51915F710817}" type="pres">
      <dgm:prSet presAssocID="{FC83CF6E-4B46-4789-9D66-9B24C8B50DE5}" presName="conn2-1" presStyleLbl="parChTrans1D2" presStyleIdx="3" presStyleCnt="4"/>
      <dgm:spPr/>
    </dgm:pt>
    <dgm:pt modelId="{3165D1E4-3FB9-4311-85D0-3518DC10BA95}" type="pres">
      <dgm:prSet presAssocID="{FC83CF6E-4B46-4789-9D66-9B24C8B50DE5}" presName="connTx" presStyleLbl="parChTrans1D2" presStyleIdx="3" presStyleCnt="4"/>
      <dgm:spPr/>
    </dgm:pt>
    <dgm:pt modelId="{728A1E1F-5B2C-4A83-A298-76C12C71A3EC}" type="pres">
      <dgm:prSet presAssocID="{102DA9E0-D976-4C2C-A0A0-326B0E4EF3CA}" presName="root2" presStyleCnt="0"/>
      <dgm:spPr/>
    </dgm:pt>
    <dgm:pt modelId="{49EBB74F-EFF6-4C8A-94C3-68456C5EFC51}" type="pres">
      <dgm:prSet presAssocID="{102DA9E0-D976-4C2C-A0A0-326B0E4EF3CA}" presName="LevelTwoTextNode" presStyleLbl="node2" presStyleIdx="3" presStyleCnt="4" custScaleX="172504" custScaleY="60153">
        <dgm:presLayoutVars>
          <dgm:chPref val="3"/>
        </dgm:presLayoutVars>
      </dgm:prSet>
      <dgm:spPr/>
    </dgm:pt>
    <dgm:pt modelId="{3639DE96-78AA-446D-9FD4-10F6BBC86103}" type="pres">
      <dgm:prSet presAssocID="{102DA9E0-D976-4C2C-A0A0-326B0E4EF3CA}" presName="level3hierChild" presStyleCnt="0"/>
      <dgm:spPr/>
    </dgm:pt>
  </dgm:ptLst>
  <dgm:cxnLst>
    <dgm:cxn modelId="{96F7BA0F-D48B-42EC-B881-8F16EDECD10C}" type="presOf" srcId="{F045FF05-71BB-4D17-A621-B9E24AFA3A6A}" destId="{32C8A3CD-66A5-4D68-847D-7FC2F2328BC6}" srcOrd="1" destOrd="0" presId="urn:microsoft.com/office/officeart/2008/layout/HorizontalMultiLevelHierarchy"/>
    <dgm:cxn modelId="{0360861E-5094-4A44-B139-7630A79E7774}" type="presOf" srcId="{F045FF05-71BB-4D17-A621-B9E24AFA3A6A}" destId="{1544E8D0-7D6A-4DC3-A90F-478912EF2B94}" srcOrd="0" destOrd="0" presId="urn:microsoft.com/office/officeart/2008/layout/HorizontalMultiLevelHierarchy"/>
    <dgm:cxn modelId="{5C89432D-AE66-4452-A104-9B6ACB4AE5C0}" srcId="{8491411E-8B6A-48A8-B083-7F7F8EEC068B}" destId="{0D3174CA-AC58-4545-BA15-FD37EBEEB387}" srcOrd="0" destOrd="0" parTransId="{B9F3687E-E52C-457E-961C-C4277BD94386}" sibTransId="{985DCD9D-AB0D-4679-BC48-6DF8B637AA8F}"/>
    <dgm:cxn modelId="{ACC56D35-AB65-48BA-BB66-D375DF68360B}" srcId="{8491411E-8B6A-48A8-B083-7F7F8EEC068B}" destId="{102DA9E0-D976-4C2C-A0A0-326B0E4EF3CA}" srcOrd="3" destOrd="0" parTransId="{FC83CF6E-4B46-4789-9D66-9B24C8B50DE5}" sibTransId="{FCD080EE-2336-449B-BA0A-7DD391FCB019}"/>
    <dgm:cxn modelId="{378C473D-1FF0-4665-A6C9-F5D14BC188C6}" type="presOf" srcId="{1617B83F-0F0D-449E-B7F2-7460D5EB8343}" destId="{D142195A-DB24-482E-AAED-A4705B8A817A}" srcOrd="1" destOrd="0" presId="urn:microsoft.com/office/officeart/2008/layout/HorizontalMultiLevelHierarchy"/>
    <dgm:cxn modelId="{22043767-DFAF-4656-AE97-318D625D5DA1}" type="presOf" srcId="{FC83CF6E-4B46-4789-9D66-9B24C8B50DE5}" destId="{F4E66EC4-8103-4587-8EC8-51915F710817}" srcOrd="0" destOrd="0" presId="urn:microsoft.com/office/officeart/2008/layout/HorizontalMultiLevelHierarchy"/>
    <dgm:cxn modelId="{8C07704C-CFDD-46D9-A0DE-08D6533B8E0F}" type="presOf" srcId="{B9F3687E-E52C-457E-961C-C4277BD94386}" destId="{EBD5934F-325F-48F4-8379-75FDCD52F9A1}" srcOrd="0" destOrd="0" presId="urn:microsoft.com/office/officeart/2008/layout/HorizontalMultiLevelHierarchy"/>
    <dgm:cxn modelId="{C922694E-FFD2-4DCC-969E-28C364BA7824}" type="presOf" srcId="{A5EE78EA-3FF0-4B92-B5DA-1574A4F825C5}" destId="{36E19A85-4072-4162-A6A3-EF3915593501}" srcOrd="0" destOrd="0" presId="urn:microsoft.com/office/officeart/2008/layout/HorizontalMultiLevelHierarchy"/>
    <dgm:cxn modelId="{475F814E-1FDD-4F94-8B6B-5D78E53083D8}" type="presOf" srcId="{102DA9E0-D976-4C2C-A0A0-326B0E4EF3CA}" destId="{49EBB74F-EFF6-4C8A-94C3-68456C5EFC51}" srcOrd="0" destOrd="0" presId="urn:microsoft.com/office/officeart/2008/layout/HorizontalMultiLevelHierarchy"/>
    <dgm:cxn modelId="{E5A5DF4F-CC64-4B90-9C64-4C30D9171CBA}" type="presOf" srcId="{5181F9CF-CB5B-43E3-904C-944CAC9B71B6}" destId="{F03FA1EB-79FF-4B3D-AD3E-D691899AECFD}" srcOrd="0" destOrd="0" presId="urn:microsoft.com/office/officeart/2008/layout/HorizontalMultiLevelHierarchy"/>
    <dgm:cxn modelId="{779E9353-B447-411C-8CB0-39C25366AB23}" type="presOf" srcId="{8491411E-8B6A-48A8-B083-7F7F8EEC068B}" destId="{B5AC2C48-2890-41DB-A748-B507C513A442}" srcOrd="0" destOrd="0" presId="urn:microsoft.com/office/officeart/2008/layout/HorizontalMultiLevelHierarchy"/>
    <dgm:cxn modelId="{E8CC8F79-15EE-4116-9F18-1781E3E08BCA}" srcId="{8491411E-8B6A-48A8-B083-7F7F8EEC068B}" destId="{A5EE78EA-3FF0-4B92-B5DA-1574A4F825C5}" srcOrd="2" destOrd="0" parTransId="{1617B83F-0F0D-449E-B7F2-7460D5EB8343}" sibTransId="{49EBFAD4-6BA9-46ED-9F24-4D6CE1A05BDD}"/>
    <dgm:cxn modelId="{2195FE89-0E5F-4609-A983-638539FC95C6}" type="presOf" srcId="{B9F3687E-E52C-457E-961C-C4277BD94386}" destId="{CFAD9F9D-C2EE-4548-9BE1-6003B67C679F}" srcOrd="1" destOrd="0" presId="urn:microsoft.com/office/officeart/2008/layout/HorizontalMultiLevelHierarchy"/>
    <dgm:cxn modelId="{8265A294-5A41-4FE1-A3DA-F6742FFE6CEF}" srcId="{8491411E-8B6A-48A8-B083-7F7F8EEC068B}" destId="{5181F9CF-CB5B-43E3-904C-944CAC9B71B6}" srcOrd="1" destOrd="0" parTransId="{F045FF05-71BB-4D17-A621-B9E24AFA3A6A}" sibTransId="{CC48AE9A-F5BB-47D0-BAC4-5E119B36A1E8}"/>
    <dgm:cxn modelId="{B8E084B0-A804-4265-AC90-16AD14FADD45}" type="presOf" srcId="{1617B83F-0F0D-449E-B7F2-7460D5EB8343}" destId="{98FCE1C0-534F-4102-B8F6-4114F43F4652}" srcOrd="0" destOrd="0" presId="urn:microsoft.com/office/officeart/2008/layout/HorizontalMultiLevelHierarchy"/>
    <dgm:cxn modelId="{131C34B2-5B80-421D-B04F-CBD26B641736}" type="presOf" srcId="{FC83CF6E-4B46-4789-9D66-9B24C8B50DE5}" destId="{3165D1E4-3FB9-4311-85D0-3518DC10BA95}" srcOrd="1" destOrd="0" presId="urn:microsoft.com/office/officeart/2008/layout/HorizontalMultiLevelHierarchy"/>
    <dgm:cxn modelId="{7CBCEDBC-024D-496A-B301-816CA3C4F0AD}" srcId="{85BE2419-C859-4E2F-BC8F-8A4E1B737C09}" destId="{8491411E-8B6A-48A8-B083-7F7F8EEC068B}" srcOrd="0" destOrd="0" parTransId="{0D278F3F-3567-4C02-9715-F420913DC59D}" sibTransId="{9E904AEF-F963-46AC-BDA8-3A90BA5F1EF8}"/>
    <dgm:cxn modelId="{1839EFD6-3A38-4072-ADB9-D394AE793A44}" type="presOf" srcId="{85BE2419-C859-4E2F-BC8F-8A4E1B737C09}" destId="{C0E373FE-92BD-472D-90FD-055B43E6F179}" srcOrd="0" destOrd="0" presId="urn:microsoft.com/office/officeart/2008/layout/HorizontalMultiLevelHierarchy"/>
    <dgm:cxn modelId="{0113F2F8-808D-4E80-A409-1009C252DC79}" type="presOf" srcId="{0D3174CA-AC58-4545-BA15-FD37EBEEB387}" destId="{05A77EE2-7B26-4966-9318-6EDEF3717380}" srcOrd="0" destOrd="0" presId="urn:microsoft.com/office/officeart/2008/layout/HorizontalMultiLevelHierarchy"/>
    <dgm:cxn modelId="{1927DA9A-088B-4F66-A703-F5C3CD3AA876}" type="presParOf" srcId="{C0E373FE-92BD-472D-90FD-055B43E6F179}" destId="{6C31FFD0-28F1-4698-B14A-BB0DC20F2435}" srcOrd="0" destOrd="0" presId="urn:microsoft.com/office/officeart/2008/layout/HorizontalMultiLevelHierarchy"/>
    <dgm:cxn modelId="{A997E7B4-5CD0-4BB9-9054-8A1EC167C597}" type="presParOf" srcId="{6C31FFD0-28F1-4698-B14A-BB0DC20F2435}" destId="{B5AC2C48-2890-41DB-A748-B507C513A442}" srcOrd="0" destOrd="0" presId="urn:microsoft.com/office/officeart/2008/layout/HorizontalMultiLevelHierarchy"/>
    <dgm:cxn modelId="{64B89013-3D7F-4EAB-B00D-B6DF298B9524}" type="presParOf" srcId="{6C31FFD0-28F1-4698-B14A-BB0DC20F2435}" destId="{E1E7D785-89D8-426F-B426-064A4B538E0C}" srcOrd="1" destOrd="0" presId="urn:microsoft.com/office/officeart/2008/layout/HorizontalMultiLevelHierarchy"/>
    <dgm:cxn modelId="{C89B40E8-22A7-45A1-93DD-65BAE523A8B8}" type="presParOf" srcId="{E1E7D785-89D8-426F-B426-064A4B538E0C}" destId="{EBD5934F-325F-48F4-8379-75FDCD52F9A1}" srcOrd="0" destOrd="0" presId="urn:microsoft.com/office/officeart/2008/layout/HorizontalMultiLevelHierarchy"/>
    <dgm:cxn modelId="{01B45E5C-9205-4D5A-AA51-177ACA6EAAFD}" type="presParOf" srcId="{EBD5934F-325F-48F4-8379-75FDCD52F9A1}" destId="{CFAD9F9D-C2EE-4548-9BE1-6003B67C679F}" srcOrd="0" destOrd="0" presId="urn:microsoft.com/office/officeart/2008/layout/HorizontalMultiLevelHierarchy"/>
    <dgm:cxn modelId="{5BA216C8-E51C-4D90-AE56-30D36B855A03}" type="presParOf" srcId="{E1E7D785-89D8-426F-B426-064A4B538E0C}" destId="{29F5A8D3-1C06-4330-9B97-252CF56E17CA}" srcOrd="1" destOrd="0" presId="urn:microsoft.com/office/officeart/2008/layout/HorizontalMultiLevelHierarchy"/>
    <dgm:cxn modelId="{7ACC51C3-110C-4F80-B7CD-7AE8AA36D35B}" type="presParOf" srcId="{29F5A8D3-1C06-4330-9B97-252CF56E17CA}" destId="{05A77EE2-7B26-4966-9318-6EDEF3717380}" srcOrd="0" destOrd="0" presId="urn:microsoft.com/office/officeart/2008/layout/HorizontalMultiLevelHierarchy"/>
    <dgm:cxn modelId="{224E5B23-3E6E-4CB6-A628-0B7A8359824A}" type="presParOf" srcId="{29F5A8D3-1C06-4330-9B97-252CF56E17CA}" destId="{5402E12A-8312-4554-8418-0E16BEF7E68D}" srcOrd="1" destOrd="0" presId="urn:microsoft.com/office/officeart/2008/layout/HorizontalMultiLevelHierarchy"/>
    <dgm:cxn modelId="{C068A099-F58D-474C-8A83-7E5326BCB238}" type="presParOf" srcId="{E1E7D785-89D8-426F-B426-064A4B538E0C}" destId="{1544E8D0-7D6A-4DC3-A90F-478912EF2B94}" srcOrd="2" destOrd="0" presId="urn:microsoft.com/office/officeart/2008/layout/HorizontalMultiLevelHierarchy"/>
    <dgm:cxn modelId="{FFA663CD-B305-4F37-A577-CC696741493F}" type="presParOf" srcId="{1544E8D0-7D6A-4DC3-A90F-478912EF2B94}" destId="{32C8A3CD-66A5-4D68-847D-7FC2F2328BC6}" srcOrd="0" destOrd="0" presId="urn:microsoft.com/office/officeart/2008/layout/HorizontalMultiLevelHierarchy"/>
    <dgm:cxn modelId="{E4BE3FA1-417C-4DBD-AD3B-C559BCA0C9EE}" type="presParOf" srcId="{E1E7D785-89D8-426F-B426-064A4B538E0C}" destId="{05B3BF12-12B8-4C5E-8924-60F0A8776117}" srcOrd="3" destOrd="0" presId="urn:microsoft.com/office/officeart/2008/layout/HorizontalMultiLevelHierarchy"/>
    <dgm:cxn modelId="{DBA21D95-DC17-4367-897A-DC1D81D37540}" type="presParOf" srcId="{05B3BF12-12B8-4C5E-8924-60F0A8776117}" destId="{F03FA1EB-79FF-4B3D-AD3E-D691899AECFD}" srcOrd="0" destOrd="0" presId="urn:microsoft.com/office/officeart/2008/layout/HorizontalMultiLevelHierarchy"/>
    <dgm:cxn modelId="{4FDF487D-FC38-4961-BEDA-4EECBE01AD2B}" type="presParOf" srcId="{05B3BF12-12B8-4C5E-8924-60F0A8776117}" destId="{09AB91DA-BC60-428D-9FAC-CDEDFACE9598}" srcOrd="1" destOrd="0" presId="urn:microsoft.com/office/officeart/2008/layout/HorizontalMultiLevelHierarchy"/>
    <dgm:cxn modelId="{21BEF2F9-F346-4C6A-88D3-723573054DC6}" type="presParOf" srcId="{E1E7D785-89D8-426F-B426-064A4B538E0C}" destId="{98FCE1C0-534F-4102-B8F6-4114F43F4652}" srcOrd="4" destOrd="0" presId="urn:microsoft.com/office/officeart/2008/layout/HorizontalMultiLevelHierarchy"/>
    <dgm:cxn modelId="{EA5D5CE1-3BA2-4D46-B084-DECD95BAEA34}" type="presParOf" srcId="{98FCE1C0-534F-4102-B8F6-4114F43F4652}" destId="{D142195A-DB24-482E-AAED-A4705B8A817A}" srcOrd="0" destOrd="0" presId="urn:microsoft.com/office/officeart/2008/layout/HorizontalMultiLevelHierarchy"/>
    <dgm:cxn modelId="{9AC02433-C418-428C-A313-AF6F4B5294EB}" type="presParOf" srcId="{E1E7D785-89D8-426F-B426-064A4B538E0C}" destId="{7BA6D48C-ABE6-413B-90B3-9CA5F45359BC}" srcOrd="5" destOrd="0" presId="urn:microsoft.com/office/officeart/2008/layout/HorizontalMultiLevelHierarchy"/>
    <dgm:cxn modelId="{1B463105-89BD-4B33-A1B7-F10B44CB879E}" type="presParOf" srcId="{7BA6D48C-ABE6-413B-90B3-9CA5F45359BC}" destId="{36E19A85-4072-4162-A6A3-EF3915593501}" srcOrd="0" destOrd="0" presId="urn:microsoft.com/office/officeart/2008/layout/HorizontalMultiLevelHierarchy"/>
    <dgm:cxn modelId="{362E01C0-0526-41E3-89D1-EF1B2E828F0A}" type="presParOf" srcId="{7BA6D48C-ABE6-413B-90B3-9CA5F45359BC}" destId="{507187A3-F43F-4774-911C-9979577B6F4D}" srcOrd="1" destOrd="0" presId="urn:microsoft.com/office/officeart/2008/layout/HorizontalMultiLevelHierarchy"/>
    <dgm:cxn modelId="{77AD62D6-C4EF-417D-814B-3C88461F710D}" type="presParOf" srcId="{E1E7D785-89D8-426F-B426-064A4B538E0C}" destId="{F4E66EC4-8103-4587-8EC8-51915F710817}" srcOrd="6" destOrd="0" presId="urn:microsoft.com/office/officeart/2008/layout/HorizontalMultiLevelHierarchy"/>
    <dgm:cxn modelId="{47B3BC4B-D442-4781-9FD9-7B012BBC8A16}" type="presParOf" srcId="{F4E66EC4-8103-4587-8EC8-51915F710817}" destId="{3165D1E4-3FB9-4311-85D0-3518DC10BA95}" srcOrd="0" destOrd="0" presId="urn:microsoft.com/office/officeart/2008/layout/HorizontalMultiLevelHierarchy"/>
    <dgm:cxn modelId="{2BDF7059-849E-411B-9145-20067D978AD6}" type="presParOf" srcId="{E1E7D785-89D8-426F-B426-064A4B538E0C}" destId="{728A1E1F-5B2C-4A83-A298-76C12C71A3EC}" srcOrd="7" destOrd="0" presId="urn:microsoft.com/office/officeart/2008/layout/HorizontalMultiLevelHierarchy"/>
    <dgm:cxn modelId="{B692988C-72B4-4F61-8BB9-0B37DE1D4E7D}" type="presParOf" srcId="{728A1E1F-5B2C-4A83-A298-76C12C71A3EC}" destId="{49EBB74F-EFF6-4C8A-94C3-68456C5EFC51}" srcOrd="0" destOrd="0" presId="urn:microsoft.com/office/officeart/2008/layout/HorizontalMultiLevelHierarchy"/>
    <dgm:cxn modelId="{4F590640-5C45-4731-8C35-FC03E32A7F80}" type="presParOf" srcId="{728A1E1F-5B2C-4A83-A298-76C12C71A3EC}" destId="{3639DE96-78AA-446D-9FD4-10F6BBC8610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8124D4E-2A68-4278-9D4A-26A65C79D0FB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5C39FFD-B054-4B25-B626-D79F47E2ADD5}">
      <dgm:prSet phldrT="[Текст]" custT="1"/>
      <dgm:spPr>
        <a:xfrm>
          <a:off x="1997766" y="697865"/>
          <a:ext cx="1075795" cy="53784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ru-RU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Franklin Gothic Medium"/>
              <a:ea typeface="+mn-ea"/>
              <a:cs typeface="+mn-cs"/>
            </a:rPr>
            <a:t>Серебряный</a:t>
          </a:r>
        </a:p>
        <a:p>
          <a:r>
            <a:rPr lang="ru-RU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Franklin Gothic Medium"/>
              <a:ea typeface="+mn-ea"/>
              <a:cs typeface="+mn-cs"/>
            </a:rPr>
            <a:t>университет</a:t>
          </a:r>
        </a:p>
      </dgm:t>
    </dgm:pt>
    <dgm:pt modelId="{1C33A6B5-2830-49EC-8A33-FF196ED9890E}" type="parTrans" cxnId="{FCD37C08-2163-4EF2-9CBF-AE194AE3BBF5}">
      <dgm:prSet/>
      <dgm:spPr/>
      <dgm:t>
        <a:bodyPr/>
        <a:lstStyle/>
        <a:p>
          <a:endParaRPr lang="ru-RU"/>
        </a:p>
      </dgm:t>
    </dgm:pt>
    <dgm:pt modelId="{3EFE1136-B554-4D9D-93BD-883A90AE77DB}" type="sibTrans" cxnId="{FCD37C08-2163-4EF2-9CBF-AE194AE3BBF5}">
      <dgm:prSet/>
      <dgm:spPr/>
      <dgm:t>
        <a:bodyPr/>
        <a:lstStyle/>
        <a:p>
          <a:endParaRPr lang="ru-RU"/>
        </a:p>
      </dgm:t>
    </dgm:pt>
    <dgm:pt modelId="{8BE38979-845F-4FCC-9788-F6E82827E40D}">
      <dgm:prSet phldrT="[Текст]" custT="1"/>
      <dgm:spPr>
        <a:xfrm>
          <a:off x="1460049" y="4027681"/>
          <a:ext cx="1075795" cy="53784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ru-RU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Franklin Gothic Medium"/>
              <a:ea typeface="+mn-ea"/>
              <a:cs typeface="+mn-cs"/>
            </a:rPr>
            <a:t>Центры активного долголетия</a:t>
          </a:r>
        </a:p>
      </dgm:t>
    </dgm:pt>
    <dgm:pt modelId="{40CE5810-D28A-4C9F-A386-DD21BBA7F974}" type="parTrans" cxnId="{B3893C3D-8CF9-4A66-BE0B-4898FA214745}">
      <dgm:prSet/>
      <dgm:spPr/>
      <dgm:t>
        <a:bodyPr/>
        <a:lstStyle/>
        <a:p>
          <a:endParaRPr lang="ru-RU"/>
        </a:p>
      </dgm:t>
    </dgm:pt>
    <dgm:pt modelId="{227257FA-4D56-4AD1-A868-65A87782D7B6}" type="sibTrans" cxnId="{B3893C3D-8CF9-4A66-BE0B-4898FA214745}">
      <dgm:prSet/>
      <dgm:spPr/>
      <dgm:t>
        <a:bodyPr/>
        <a:lstStyle/>
        <a:p>
          <a:endParaRPr lang="ru-RU"/>
        </a:p>
      </dgm:t>
    </dgm:pt>
    <dgm:pt modelId="{FC604003-60EE-4456-B805-3FD4B623FA1D}">
      <dgm:prSet phldrT="[Текст]" custT="1"/>
      <dgm:spPr>
        <a:xfrm>
          <a:off x="1460049" y="1807804"/>
          <a:ext cx="1075795" cy="53784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ru-RU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Franklin Gothic Medium"/>
              <a:ea typeface="+mn-ea"/>
              <a:cs typeface="+mn-cs"/>
            </a:rPr>
            <a:t>Партнеры проекта</a:t>
          </a:r>
        </a:p>
      </dgm:t>
    </dgm:pt>
    <dgm:pt modelId="{1ECC5D68-EDCA-411E-8CE0-64542579D28A}" type="sibTrans" cxnId="{73F21BB7-C64F-4577-9FC9-5199DFE121C7}">
      <dgm:prSet/>
      <dgm:spPr/>
      <dgm:t>
        <a:bodyPr/>
        <a:lstStyle/>
        <a:p>
          <a:endParaRPr lang="ru-RU"/>
        </a:p>
      </dgm:t>
    </dgm:pt>
    <dgm:pt modelId="{C4EA4F36-CB78-4E62-9888-7F4B28FAFFEA}" type="parTrans" cxnId="{73F21BB7-C64F-4577-9FC9-5199DFE121C7}">
      <dgm:prSet/>
      <dgm:spPr/>
      <dgm:t>
        <a:bodyPr/>
        <a:lstStyle/>
        <a:p>
          <a:endParaRPr lang="ru-RU"/>
        </a:p>
      </dgm:t>
    </dgm:pt>
    <dgm:pt modelId="{90E5F925-6F9E-4BA7-8591-40BF6E30F1E4}">
      <dgm:prSet phldrT="[Текст]" custT="1"/>
      <dgm:spPr>
        <a:xfrm>
          <a:off x="1997766" y="2917742"/>
          <a:ext cx="1075795" cy="53784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ru-RU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Franklin Gothic Medium"/>
              <a:ea typeface="+mn-ea"/>
              <a:cs typeface="+mn-cs"/>
            </a:rPr>
            <a:t>Клубы для граждан старшего поколения</a:t>
          </a:r>
        </a:p>
      </dgm:t>
    </dgm:pt>
    <dgm:pt modelId="{1A908BE6-6698-48AF-82FA-984AA51EC870}" type="sibTrans" cxnId="{B652C74B-167F-4D66-882E-C99070F07613}">
      <dgm:prSet/>
      <dgm:spPr/>
      <dgm:t>
        <a:bodyPr/>
        <a:lstStyle/>
        <a:p>
          <a:endParaRPr lang="ru-RU"/>
        </a:p>
      </dgm:t>
    </dgm:pt>
    <dgm:pt modelId="{FC75A348-BDB1-42BF-AFEA-F2E2A47620D6}" type="parTrans" cxnId="{B652C74B-167F-4D66-882E-C99070F07613}">
      <dgm:prSet/>
      <dgm:spPr/>
      <dgm:t>
        <a:bodyPr/>
        <a:lstStyle/>
        <a:p>
          <a:endParaRPr lang="ru-RU"/>
        </a:p>
      </dgm:t>
    </dgm:pt>
    <dgm:pt modelId="{47CD60EE-F4C4-4CE6-A0CA-15A1E2D43132}" type="pres">
      <dgm:prSet presAssocID="{68124D4E-2A68-4278-9D4A-26A65C79D0FB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933A6A68-75C0-495A-979D-222DCF9E04B2}" type="pres">
      <dgm:prSet presAssocID="{45C39FFD-B054-4B25-B626-D79F47E2ADD5}" presName="Accent1" presStyleCnt="0"/>
      <dgm:spPr/>
    </dgm:pt>
    <dgm:pt modelId="{46E24E3B-5821-410F-AFD9-D715D51A3F6C}" type="pres">
      <dgm:prSet presAssocID="{45C39FFD-B054-4B25-B626-D79F47E2ADD5}" presName="Accent" presStyleLbl="node1" presStyleIdx="0" presStyleCnt="4" custLinFactNeighborX="-921" custLinFactNeighborY="3568"/>
      <dgm:spPr>
        <a:xfrm>
          <a:off x="1572149" y="0"/>
          <a:ext cx="1927753" cy="192794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6076B4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20DD78F2-8290-4D12-B949-C63F6EBDD0DF}" type="pres">
      <dgm:prSet presAssocID="{45C39FFD-B054-4B25-B626-D79F47E2ADD5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A07CD78F-AEE5-41A8-9407-8B6CA6A82E9B}" type="pres">
      <dgm:prSet presAssocID="{FC604003-60EE-4456-B805-3FD4B623FA1D}" presName="Accent2" presStyleCnt="0"/>
      <dgm:spPr/>
    </dgm:pt>
    <dgm:pt modelId="{84A607C7-7930-4A57-A8C6-93F639A2D2B8}" type="pres">
      <dgm:prSet presAssocID="{FC604003-60EE-4456-B805-3FD4B623FA1D}" presName="Accent" presStyleLbl="node1" presStyleIdx="1" presStyleCnt="4" custLinFactNeighborX="-544" custLinFactNeighborY="-1001"/>
      <dgm:spPr>
        <a:xfrm>
          <a:off x="1036601" y="1107893"/>
          <a:ext cx="1927753" cy="192794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81A7B5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DFB27124-FCBE-487C-8ED8-BF3891402A47}" type="pres">
      <dgm:prSet presAssocID="{FC604003-60EE-4456-B805-3FD4B623FA1D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5FE00F25-1BDE-4B93-AB26-1094FDEF43A0}" type="pres">
      <dgm:prSet presAssocID="{90E5F925-6F9E-4BA7-8591-40BF6E30F1E4}" presName="Accent3" presStyleCnt="0"/>
      <dgm:spPr/>
    </dgm:pt>
    <dgm:pt modelId="{88C92C7C-DB01-4E83-B196-672BF64D5946}" type="pres">
      <dgm:prSet presAssocID="{90E5F925-6F9E-4BA7-8591-40BF6E30F1E4}" presName="Accent" presStyleLbl="node1" presStyleIdx="2" presStyleCnt="4"/>
      <dgm:spPr>
        <a:xfrm>
          <a:off x="1572149" y="2219877"/>
          <a:ext cx="1927753" cy="1927949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E68422">
            <a:lumMod val="60000"/>
            <a:lumOff val="4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E10436B2-6D90-4217-A656-FE7A52B4E48A}" type="pres">
      <dgm:prSet presAssocID="{90E5F925-6F9E-4BA7-8591-40BF6E30F1E4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38BA1741-9379-458A-8918-A11F75B6CEF9}" type="pres">
      <dgm:prSet presAssocID="{8BE38979-845F-4FCC-9788-F6E82827E40D}" presName="Accent4" presStyleCnt="0"/>
      <dgm:spPr/>
    </dgm:pt>
    <dgm:pt modelId="{27B16522-BA41-40B0-92C9-A3EF0C1771F6}" type="pres">
      <dgm:prSet presAssocID="{8BE38979-845F-4FCC-9788-F6E82827E40D}" presName="Accent" presStyleLbl="node1" presStyleIdx="3" presStyleCnt="4"/>
      <dgm:spPr>
        <a:xfrm>
          <a:off x="1174014" y="3455584"/>
          <a:ext cx="1656182" cy="1656983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rgbClr val="846648">
            <a:lumMod val="60000"/>
            <a:lumOff val="4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81325F8F-11C5-4DBE-9904-924922387B78}" type="pres">
      <dgm:prSet presAssocID="{8BE38979-845F-4FCC-9788-F6E82827E40D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FCD37C08-2163-4EF2-9CBF-AE194AE3BBF5}" srcId="{68124D4E-2A68-4278-9D4A-26A65C79D0FB}" destId="{45C39FFD-B054-4B25-B626-D79F47E2ADD5}" srcOrd="0" destOrd="0" parTransId="{1C33A6B5-2830-49EC-8A33-FF196ED9890E}" sibTransId="{3EFE1136-B554-4D9D-93BD-883A90AE77DB}"/>
    <dgm:cxn modelId="{B3893C3D-8CF9-4A66-BE0B-4898FA214745}" srcId="{68124D4E-2A68-4278-9D4A-26A65C79D0FB}" destId="{8BE38979-845F-4FCC-9788-F6E82827E40D}" srcOrd="3" destOrd="0" parTransId="{40CE5810-D28A-4C9F-A386-DD21BBA7F974}" sibTransId="{227257FA-4D56-4AD1-A868-65A87782D7B6}"/>
    <dgm:cxn modelId="{B652C74B-167F-4D66-882E-C99070F07613}" srcId="{68124D4E-2A68-4278-9D4A-26A65C79D0FB}" destId="{90E5F925-6F9E-4BA7-8591-40BF6E30F1E4}" srcOrd="2" destOrd="0" parTransId="{FC75A348-BDB1-42BF-AFEA-F2E2A47620D6}" sibTransId="{1A908BE6-6698-48AF-82FA-984AA51EC870}"/>
    <dgm:cxn modelId="{FE68E189-86EF-4F83-BFF0-6162E8E806E1}" type="presOf" srcId="{FC604003-60EE-4456-B805-3FD4B623FA1D}" destId="{DFB27124-FCBE-487C-8ED8-BF3891402A47}" srcOrd="0" destOrd="0" presId="urn:microsoft.com/office/officeart/2009/layout/CircleArrowProcess"/>
    <dgm:cxn modelId="{5722BDA4-52D3-41B6-A0A1-BA9E11F5340F}" type="presOf" srcId="{90E5F925-6F9E-4BA7-8591-40BF6E30F1E4}" destId="{E10436B2-6D90-4217-A656-FE7A52B4E48A}" srcOrd="0" destOrd="0" presId="urn:microsoft.com/office/officeart/2009/layout/CircleArrowProcess"/>
    <dgm:cxn modelId="{73F21BB7-C64F-4577-9FC9-5199DFE121C7}" srcId="{68124D4E-2A68-4278-9D4A-26A65C79D0FB}" destId="{FC604003-60EE-4456-B805-3FD4B623FA1D}" srcOrd="1" destOrd="0" parTransId="{C4EA4F36-CB78-4E62-9888-7F4B28FAFFEA}" sibTransId="{1ECC5D68-EDCA-411E-8CE0-64542579D28A}"/>
    <dgm:cxn modelId="{81DB6EDB-FCA5-42BC-9307-FE3CF594E661}" type="presOf" srcId="{45C39FFD-B054-4B25-B626-D79F47E2ADD5}" destId="{20DD78F2-8290-4D12-B949-C63F6EBDD0DF}" srcOrd="0" destOrd="0" presId="urn:microsoft.com/office/officeart/2009/layout/CircleArrowProcess"/>
    <dgm:cxn modelId="{73968EDD-EEF3-40BF-BEFD-43D8596C7148}" type="presOf" srcId="{68124D4E-2A68-4278-9D4A-26A65C79D0FB}" destId="{47CD60EE-F4C4-4CE6-A0CA-15A1E2D43132}" srcOrd="0" destOrd="0" presId="urn:microsoft.com/office/officeart/2009/layout/CircleArrowProcess"/>
    <dgm:cxn modelId="{4E3D2EEA-F261-4C42-BA9E-0580E351DA9F}" type="presOf" srcId="{8BE38979-845F-4FCC-9788-F6E82827E40D}" destId="{81325F8F-11C5-4DBE-9904-924922387B78}" srcOrd="0" destOrd="0" presId="urn:microsoft.com/office/officeart/2009/layout/CircleArrowProcess"/>
    <dgm:cxn modelId="{885EDF8D-F652-412D-8217-C34FED258AD3}" type="presParOf" srcId="{47CD60EE-F4C4-4CE6-A0CA-15A1E2D43132}" destId="{933A6A68-75C0-495A-979D-222DCF9E04B2}" srcOrd="0" destOrd="0" presId="urn:microsoft.com/office/officeart/2009/layout/CircleArrowProcess"/>
    <dgm:cxn modelId="{5703D358-44DC-457A-B5A2-5E15AC89269D}" type="presParOf" srcId="{933A6A68-75C0-495A-979D-222DCF9E04B2}" destId="{46E24E3B-5821-410F-AFD9-D715D51A3F6C}" srcOrd="0" destOrd="0" presId="urn:microsoft.com/office/officeart/2009/layout/CircleArrowProcess"/>
    <dgm:cxn modelId="{5EAC716B-C3A3-4BA5-AF1D-6E107A63D857}" type="presParOf" srcId="{47CD60EE-F4C4-4CE6-A0CA-15A1E2D43132}" destId="{20DD78F2-8290-4D12-B949-C63F6EBDD0DF}" srcOrd="1" destOrd="0" presId="urn:microsoft.com/office/officeart/2009/layout/CircleArrowProcess"/>
    <dgm:cxn modelId="{DE0F7CCA-DE91-4683-8CB4-3B2541F6787A}" type="presParOf" srcId="{47CD60EE-F4C4-4CE6-A0CA-15A1E2D43132}" destId="{A07CD78F-AEE5-41A8-9407-8B6CA6A82E9B}" srcOrd="2" destOrd="0" presId="urn:microsoft.com/office/officeart/2009/layout/CircleArrowProcess"/>
    <dgm:cxn modelId="{AE165FFB-93A9-401F-AD13-CB16CF33ACCE}" type="presParOf" srcId="{A07CD78F-AEE5-41A8-9407-8B6CA6A82E9B}" destId="{84A607C7-7930-4A57-A8C6-93F639A2D2B8}" srcOrd="0" destOrd="0" presId="urn:microsoft.com/office/officeart/2009/layout/CircleArrowProcess"/>
    <dgm:cxn modelId="{FC41DA6D-F1B5-4296-BBCD-E206EE31DAC7}" type="presParOf" srcId="{47CD60EE-F4C4-4CE6-A0CA-15A1E2D43132}" destId="{DFB27124-FCBE-487C-8ED8-BF3891402A47}" srcOrd="3" destOrd="0" presId="urn:microsoft.com/office/officeart/2009/layout/CircleArrowProcess"/>
    <dgm:cxn modelId="{12BEC01E-2874-4380-AB84-C556A27DADA1}" type="presParOf" srcId="{47CD60EE-F4C4-4CE6-A0CA-15A1E2D43132}" destId="{5FE00F25-1BDE-4B93-AB26-1094FDEF43A0}" srcOrd="4" destOrd="0" presId="urn:microsoft.com/office/officeart/2009/layout/CircleArrowProcess"/>
    <dgm:cxn modelId="{E185ED2D-499C-4DD3-827C-9A339E92D83E}" type="presParOf" srcId="{5FE00F25-1BDE-4B93-AB26-1094FDEF43A0}" destId="{88C92C7C-DB01-4E83-B196-672BF64D5946}" srcOrd="0" destOrd="0" presId="urn:microsoft.com/office/officeart/2009/layout/CircleArrowProcess"/>
    <dgm:cxn modelId="{2B73BAC9-8932-40DB-8AF2-55BD28B60738}" type="presParOf" srcId="{47CD60EE-F4C4-4CE6-A0CA-15A1E2D43132}" destId="{E10436B2-6D90-4217-A656-FE7A52B4E48A}" srcOrd="5" destOrd="0" presId="urn:microsoft.com/office/officeart/2009/layout/CircleArrowProcess"/>
    <dgm:cxn modelId="{05C52740-E8CE-4B15-895F-6DB701ED82AF}" type="presParOf" srcId="{47CD60EE-F4C4-4CE6-A0CA-15A1E2D43132}" destId="{38BA1741-9379-458A-8918-A11F75B6CEF9}" srcOrd="6" destOrd="0" presId="urn:microsoft.com/office/officeart/2009/layout/CircleArrowProcess"/>
    <dgm:cxn modelId="{45567EDF-A85D-46C6-8573-99A06D386F32}" type="presParOf" srcId="{38BA1741-9379-458A-8918-A11F75B6CEF9}" destId="{27B16522-BA41-40B0-92C9-A3EF0C1771F6}" srcOrd="0" destOrd="0" presId="urn:microsoft.com/office/officeart/2009/layout/CircleArrowProcess"/>
    <dgm:cxn modelId="{3769E6AF-214A-4DF8-9720-04E31DE0B4C1}" type="presParOf" srcId="{47CD60EE-F4C4-4CE6-A0CA-15A1E2D43132}" destId="{81325F8F-11C5-4DBE-9904-924922387B78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423784-C853-4F94-98C9-C48B2E9EB3EA}">
      <dsp:nvSpPr>
        <dsp:cNvPr id="0" name=""/>
        <dsp:cNvSpPr/>
      </dsp:nvSpPr>
      <dsp:spPr>
        <a:xfrm>
          <a:off x="376258" y="1513"/>
          <a:ext cx="4988782" cy="11608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u="sng" kern="1200" dirty="0"/>
            <a:t>Цель проекта</a:t>
          </a:r>
          <a:r>
            <a:rPr lang="ru-RU" sz="1600" kern="1200" dirty="0"/>
            <a:t>: организация обучающего процесса «серебряных» волонтёров», развитие личностных компетенций, навыков, популяризация и тиражирование опыта социальных инициатив</a:t>
          </a:r>
        </a:p>
      </dsp:txBody>
      <dsp:txXfrm>
        <a:off x="410258" y="35513"/>
        <a:ext cx="4920782" cy="1092845"/>
      </dsp:txXfrm>
    </dsp:sp>
    <dsp:sp modelId="{092B9BA4-E662-408F-B343-12D2EA36ACBA}">
      <dsp:nvSpPr>
        <dsp:cNvPr id="0" name=""/>
        <dsp:cNvSpPr/>
      </dsp:nvSpPr>
      <dsp:spPr>
        <a:xfrm>
          <a:off x="251803" y="1284951"/>
          <a:ext cx="1657297" cy="764961"/>
        </a:xfrm>
        <a:prstGeom prst="roundRect">
          <a:avLst>
            <a:gd name="adj" fmla="val 16670"/>
          </a:avLst>
        </a:prstGeom>
        <a:solidFill>
          <a:srgbClr val="81A7B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B5483-C82E-4FE8-A31E-9491304E3FC4}">
      <dsp:nvSpPr>
        <dsp:cNvPr id="0" name=""/>
        <dsp:cNvSpPr/>
      </dsp:nvSpPr>
      <dsp:spPr>
        <a:xfrm>
          <a:off x="2057698" y="1300051"/>
          <a:ext cx="3209893" cy="764961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ОГБУСО «Пансионат для граждан пожилого возраста « в </a:t>
          </a:r>
          <a:r>
            <a:rPr lang="ru-RU" sz="1600" kern="1200" dirty="0" err="1"/>
            <a:t>р.п.Языково</a:t>
          </a:r>
          <a:endParaRPr lang="ru-RU" sz="1600" kern="1200" dirty="0"/>
        </a:p>
      </dsp:txBody>
      <dsp:txXfrm>
        <a:off x="2095047" y="1337400"/>
        <a:ext cx="3135195" cy="690263"/>
      </dsp:txXfrm>
    </dsp:sp>
    <dsp:sp modelId="{17501EAD-3AD7-4996-A8F9-1CED0C6F0C03}">
      <dsp:nvSpPr>
        <dsp:cNvPr id="0" name=""/>
        <dsp:cNvSpPr/>
      </dsp:nvSpPr>
      <dsp:spPr>
        <a:xfrm>
          <a:off x="242100" y="2143453"/>
          <a:ext cx="1709047" cy="764961"/>
        </a:xfrm>
        <a:prstGeom prst="roundRect">
          <a:avLst>
            <a:gd name="adj" fmla="val 16670"/>
          </a:avLst>
        </a:prstGeom>
        <a:solidFill>
          <a:srgbClr val="81A7B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F5B489-8C5A-4297-89B5-50AC5096B35B}">
      <dsp:nvSpPr>
        <dsp:cNvPr id="0" name=""/>
        <dsp:cNvSpPr/>
      </dsp:nvSpPr>
      <dsp:spPr>
        <a:xfrm>
          <a:off x="2037902" y="2156809"/>
          <a:ext cx="3229688" cy="764961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Круглогодичный лагерь</a:t>
          </a:r>
          <a:br>
            <a:rPr lang="ru-RU" sz="1600" kern="1200" dirty="0"/>
          </a:br>
          <a:r>
            <a:rPr lang="ru-RU" sz="1500" kern="1200" dirty="0"/>
            <a:t>(образовательные смены по 10 дней)</a:t>
          </a:r>
        </a:p>
      </dsp:txBody>
      <dsp:txXfrm>
        <a:off x="2075251" y="2194158"/>
        <a:ext cx="3154990" cy="690263"/>
      </dsp:txXfrm>
    </dsp:sp>
    <dsp:sp modelId="{6CE8CE34-7984-44DE-8FD4-DC6B44D8EE1D}">
      <dsp:nvSpPr>
        <dsp:cNvPr id="0" name=""/>
        <dsp:cNvSpPr/>
      </dsp:nvSpPr>
      <dsp:spPr>
        <a:xfrm>
          <a:off x="294391" y="3017972"/>
          <a:ext cx="1678334" cy="764961"/>
        </a:xfrm>
        <a:prstGeom prst="roundRect">
          <a:avLst>
            <a:gd name="adj" fmla="val 16670"/>
          </a:avLst>
        </a:prstGeom>
        <a:solidFill>
          <a:srgbClr val="81A7B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820063-D0E1-4478-BEA1-B092554E4640}">
      <dsp:nvSpPr>
        <dsp:cNvPr id="0" name=""/>
        <dsp:cNvSpPr/>
      </dsp:nvSpPr>
      <dsp:spPr>
        <a:xfrm>
          <a:off x="2074991" y="3013566"/>
          <a:ext cx="3192600" cy="801343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В муниципальных образованиях</a:t>
          </a:r>
          <a:br>
            <a:rPr lang="ru-RU" sz="1500" kern="1200" dirty="0"/>
          </a:br>
          <a:r>
            <a:rPr lang="ru-RU" sz="1500" kern="1200" dirty="0"/>
            <a:t>в рамках проекта «Ульяновская область – территория долголетия»</a:t>
          </a:r>
        </a:p>
      </dsp:txBody>
      <dsp:txXfrm>
        <a:off x="2114116" y="3052691"/>
        <a:ext cx="3114350" cy="7230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A2D3CA-7E9B-438A-AEDA-419025BE7B3D}">
      <dsp:nvSpPr>
        <dsp:cNvPr id="0" name=""/>
        <dsp:cNvSpPr/>
      </dsp:nvSpPr>
      <dsp:spPr>
        <a:xfrm>
          <a:off x="654760" y="0"/>
          <a:ext cx="7420618" cy="213382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7B6DDE-9D6A-4943-B6A4-653D8F95159B}">
      <dsp:nvSpPr>
        <dsp:cNvPr id="0" name=""/>
        <dsp:cNvSpPr/>
      </dsp:nvSpPr>
      <dsp:spPr>
        <a:xfrm>
          <a:off x="267062" y="640146"/>
          <a:ext cx="2619041" cy="853529"/>
        </a:xfrm>
        <a:prstGeom prst="roundRect">
          <a:avLst/>
        </a:prstGeom>
        <a:solidFill>
          <a:srgbClr val="81A7B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Охват 170 человек</a:t>
          </a:r>
        </a:p>
      </dsp:txBody>
      <dsp:txXfrm>
        <a:off x="308728" y="681812"/>
        <a:ext cx="2535709" cy="770197"/>
      </dsp:txXfrm>
    </dsp:sp>
    <dsp:sp modelId="{D46B28E0-8A9A-4E68-AC86-253773070548}">
      <dsp:nvSpPr>
        <dsp:cNvPr id="0" name=""/>
        <dsp:cNvSpPr/>
      </dsp:nvSpPr>
      <dsp:spPr>
        <a:xfrm>
          <a:off x="3055548" y="640146"/>
          <a:ext cx="2619041" cy="8535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Проведение 8 обучающих смен</a:t>
          </a:r>
        </a:p>
      </dsp:txBody>
      <dsp:txXfrm>
        <a:off x="3097214" y="681812"/>
        <a:ext cx="2535709" cy="770197"/>
      </dsp:txXfrm>
    </dsp:sp>
    <dsp:sp modelId="{EDEDA072-D483-45A3-834D-2DBC8DDBCE54}">
      <dsp:nvSpPr>
        <dsp:cNvPr id="0" name=""/>
        <dsp:cNvSpPr/>
      </dsp:nvSpPr>
      <dsp:spPr>
        <a:xfrm>
          <a:off x="5844035" y="640146"/>
          <a:ext cx="2619041" cy="853529"/>
        </a:xfrm>
        <a:prstGeom prst="roundRect">
          <a:avLst/>
        </a:prstGeom>
        <a:solidFill>
          <a:srgbClr val="81A7B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Охват 370 человек</a:t>
          </a:r>
        </a:p>
      </dsp:txBody>
      <dsp:txXfrm>
        <a:off x="5885701" y="681812"/>
        <a:ext cx="2535709" cy="7701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E66EC4-8103-4587-8EC8-51915F710817}">
      <dsp:nvSpPr>
        <dsp:cNvPr id="0" name=""/>
        <dsp:cNvSpPr/>
      </dsp:nvSpPr>
      <dsp:spPr>
        <a:xfrm>
          <a:off x="648145" y="2032000"/>
          <a:ext cx="506536" cy="986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3268" y="0"/>
              </a:lnTo>
              <a:lnTo>
                <a:pt x="253268" y="986276"/>
              </a:lnTo>
              <a:lnTo>
                <a:pt x="506536" y="986276"/>
              </a:lnTo>
            </a:path>
          </a:pathLst>
        </a:custGeom>
        <a:noFill/>
        <a:ln w="19050" cap="flat" cmpd="sng" algn="ctr">
          <a:solidFill>
            <a:srgbClr val="6076B4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Franklin Gothic Medium"/>
            <a:ea typeface="+mn-ea"/>
            <a:cs typeface="+mn-cs"/>
          </a:endParaRPr>
        </a:p>
      </dsp:txBody>
      <dsp:txXfrm>
        <a:off x="873695" y="2497419"/>
        <a:ext cx="0" cy="0"/>
      </dsp:txXfrm>
    </dsp:sp>
    <dsp:sp modelId="{98FCE1C0-534F-4102-B8F6-4114F43F4652}">
      <dsp:nvSpPr>
        <dsp:cNvPr id="0" name=""/>
        <dsp:cNvSpPr/>
      </dsp:nvSpPr>
      <dsp:spPr>
        <a:xfrm>
          <a:off x="648145" y="2032000"/>
          <a:ext cx="506536" cy="3287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3268" y="0"/>
              </a:lnTo>
              <a:lnTo>
                <a:pt x="253268" y="328758"/>
              </a:lnTo>
              <a:lnTo>
                <a:pt x="506536" y="328758"/>
              </a:lnTo>
            </a:path>
          </a:pathLst>
        </a:custGeom>
        <a:noFill/>
        <a:ln w="19050" cap="flat" cmpd="sng" algn="ctr">
          <a:solidFill>
            <a:srgbClr val="6076B4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Franklin Gothic Medium"/>
            <a:ea typeface="+mn-ea"/>
            <a:cs typeface="+mn-cs"/>
          </a:endParaRPr>
        </a:p>
      </dsp:txBody>
      <dsp:txXfrm>
        <a:off x="886317" y="2181282"/>
        <a:ext cx="0" cy="0"/>
      </dsp:txXfrm>
    </dsp:sp>
    <dsp:sp modelId="{1544E8D0-7D6A-4DC3-A90F-478912EF2B94}">
      <dsp:nvSpPr>
        <dsp:cNvPr id="0" name=""/>
        <dsp:cNvSpPr/>
      </dsp:nvSpPr>
      <dsp:spPr>
        <a:xfrm>
          <a:off x="648145" y="1703241"/>
          <a:ext cx="506536" cy="328758"/>
        </a:xfrm>
        <a:custGeom>
          <a:avLst/>
          <a:gdLst/>
          <a:ahLst/>
          <a:cxnLst/>
          <a:rect l="0" t="0" r="0" b="0"/>
          <a:pathLst>
            <a:path>
              <a:moveTo>
                <a:pt x="0" y="328758"/>
              </a:moveTo>
              <a:lnTo>
                <a:pt x="253268" y="328758"/>
              </a:lnTo>
              <a:lnTo>
                <a:pt x="253268" y="0"/>
              </a:lnTo>
              <a:lnTo>
                <a:pt x="506536" y="0"/>
              </a:lnTo>
            </a:path>
          </a:pathLst>
        </a:custGeom>
        <a:noFill/>
        <a:ln w="19050" cap="flat" cmpd="sng" algn="ctr">
          <a:solidFill>
            <a:srgbClr val="6076B4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Franklin Gothic Medium"/>
            <a:ea typeface="+mn-ea"/>
            <a:cs typeface="+mn-cs"/>
          </a:endParaRPr>
        </a:p>
      </dsp:txBody>
      <dsp:txXfrm>
        <a:off x="886317" y="1852523"/>
        <a:ext cx="0" cy="0"/>
      </dsp:txXfrm>
    </dsp:sp>
    <dsp:sp modelId="{EBD5934F-325F-48F4-8379-75FDCD52F9A1}">
      <dsp:nvSpPr>
        <dsp:cNvPr id="0" name=""/>
        <dsp:cNvSpPr/>
      </dsp:nvSpPr>
      <dsp:spPr>
        <a:xfrm>
          <a:off x="648145" y="1045723"/>
          <a:ext cx="506536" cy="986276"/>
        </a:xfrm>
        <a:custGeom>
          <a:avLst/>
          <a:gdLst/>
          <a:ahLst/>
          <a:cxnLst/>
          <a:rect l="0" t="0" r="0" b="0"/>
          <a:pathLst>
            <a:path>
              <a:moveTo>
                <a:pt x="0" y="986276"/>
              </a:moveTo>
              <a:lnTo>
                <a:pt x="253268" y="986276"/>
              </a:lnTo>
              <a:lnTo>
                <a:pt x="253268" y="0"/>
              </a:lnTo>
              <a:lnTo>
                <a:pt x="506536" y="0"/>
              </a:lnTo>
            </a:path>
          </a:pathLst>
        </a:custGeom>
        <a:noFill/>
        <a:ln w="19050" cap="flat" cmpd="sng" algn="ctr">
          <a:solidFill>
            <a:srgbClr val="6076B4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Franklin Gothic Medium"/>
            <a:ea typeface="+mn-ea"/>
            <a:cs typeface="+mn-cs"/>
          </a:endParaRPr>
        </a:p>
      </dsp:txBody>
      <dsp:txXfrm>
        <a:off x="873695" y="1511143"/>
        <a:ext cx="0" cy="0"/>
      </dsp:txXfrm>
    </dsp:sp>
    <dsp:sp modelId="{B5AC2C48-2890-41DB-A748-B507C513A442}">
      <dsp:nvSpPr>
        <dsp:cNvPr id="0" name=""/>
        <dsp:cNvSpPr/>
      </dsp:nvSpPr>
      <dsp:spPr>
        <a:xfrm rot="16200000">
          <a:off x="587339" y="1994094"/>
          <a:ext cx="45801" cy="75810"/>
        </a:xfrm>
        <a:prstGeom prst="rect">
          <a:avLst/>
        </a:prstGeom>
        <a:solidFill>
          <a:srgbClr val="6076B4">
            <a:hueOff val="0"/>
            <a:satOff val="0"/>
            <a:lumOff val="0"/>
            <a:alphaOff val="0"/>
          </a:srgbClr>
        </a:solidFill>
        <a:ln w="19050" cap="flat" cmpd="sng" algn="ctr">
          <a:solidFill>
            <a:srgbClr val="586FB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 dirty="0">
            <a:solidFill>
              <a:srgbClr val="586FB0"/>
            </a:solidFill>
            <a:latin typeface="Franklin Gothic Medium"/>
            <a:ea typeface="+mn-ea"/>
            <a:cs typeface="+mn-cs"/>
          </a:endParaRPr>
        </a:p>
      </dsp:txBody>
      <dsp:txXfrm>
        <a:off x="587339" y="1994094"/>
        <a:ext cx="45801" cy="75810"/>
      </dsp:txXfrm>
    </dsp:sp>
    <dsp:sp modelId="{05A77EE2-7B26-4966-9318-6EDEF3717380}">
      <dsp:nvSpPr>
        <dsp:cNvPr id="0" name=""/>
        <dsp:cNvSpPr/>
      </dsp:nvSpPr>
      <dsp:spPr>
        <a:xfrm>
          <a:off x="1154682" y="813485"/>
          <a:ext cx="4368982" cy="464477"/>
        </a:xfrm>
        <a:prstGeom prst="rect">
          <a:avLst/>
        </a:prstGeom>
        <a:solidFill>
          <a:srgbClr val="6076B4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+mn-cs"/>
            </a:rPr>
            <a:t>Ульяновский государственный университет</a:t>
          </a:r>
        </a:p>
      </dsp:txBody>
      <dsp:txXfrm>
        <a:off x="1154682" y="813485"/>
        <a:ext cx="4368982" cy="464477"/>
      </dsp:txXfrm>
    </dsp:sp>
    <dsp:sp modelId="{F03FA1EB-79FF-4B3D-AD3E-D691899AECFD}">
      <dsp:nvSpPr>
        <dsp:cNvPr id="0" name=""/>
        <dsp:cNvSpPr/>
      </dsp:nvSpPr>
      <dsp:spPr>
        <a:xfrm>
          <a:off x="1154682" y="1471002"/>
          <a:ext cx="4368982" cy="464477"/>
        </a:xfrm>
        <a:prstGeom prst="rect">
          <a:avLst/>
        </a:prstGeom>
        <a:solidFill>
          <a:srgbClr val="6076B4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ysClr val="window" lastClr="FFFFFF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rPr>
            <a:t>АНО ЦРСП «Крылья», АНО «Счастливый регион»</a:t>
          </a:r>
        </a:p>
      </dsp:txBody>
      <dsp:txXfrm>
        <a:off x="1154682" y="1471002"/>
        <a:ext cx="4368982" cy="464477"/>
      </dsp:txXfrm>
    </dsp:sp>
    <dsp:sp modelId="{36E19A85-4072-4162-A6A3-EF3915593501}">
      <dsp:nvSpPr>
        <dsp:cNvPr id="0" name=""/>
        <dsp:cNvSpPr/>
      </dsp:nvSpPr>
      <dsp:spPr>
        <a:xfrm>
          <a:off x="1154682" y="2128520"/>
          <a:ext cx="4368982" cy="464477"/>
        </a:xfrm>
        <a:prstGeom prst="rect">
          <a:avLst/>
        </a:prstGeom>
        <a:solidFill>
          <a:srgbClr val="6076B4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Cambria" panose="02040503050406030204" pitchFamily="18" charset="0"/>
              <a:ea typeface="Cambria" panose="02040503050406030204" pitchFamily="18" charset="0"/>
            </a:rPr>
            <a:t>МУЗЕИ УЛЬЯНОВСКОЙ ОБЛАСТИ</a:t>
          </a:r>
          <a:endParaRPr lang="ru-RU" sz="1400" b="1" kern="1200" dirty="0">
            <a:solidFill>
              <a:sysClr val="window" lastClr="FFFFFF"/>
            </a:solidFill>
            <a:latin typeface="Cambria" panose="02040503050406030204" pitchFamily="18" charset="0"/>
            <a:ea typeface="Cambria" panose="02040503050406030204" pitchFamily="18" charset="0"/>
            <a:cs typeface="+mn-cs"/>
          </a:endParaRPr>
        </a:p>
      </dsp:txBody>
      <dsp:txXfrm>
        <a:off x="1154682" y="2128520"/>
        <a:ext cx="4368982" cy="464477"/>
      </dsp:txXfrm>
    </dsp:sp>
    <dsp:sp modelId="{49EBB74F-EFF6-4C8A-94C3-68456C5EFC51}">
      <dsp:nvSpPr>
        <dsp:cNvPr id="0" name=""/>
        <dsp:cNvSpPr/>
      </dsp:nvSpPr>
      <dsp:spPr>
        <a:xfrm>
          <a:off x="1154682" y="2786037"/>
          <a:ext cx="4368982" cy="464477"/>
        </a:xfrm>
        <a:prstGeom prst="rect">
          <a:avLst/>
        </a:prstGeom>
        <a:solidFill>
          <a:srgbClr val="6076B4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Cambria" panose="02040503050406030204" pitchFamily="18" charset="0"/>
              <a:ea typeface="Cambria" panose="02040503050406030204" pitchFamily="18" charset="0"/>
            </a:rPr>
            <a:t>ОГАУ «Управление спортивными сооружениями» (ФОЦ «Триумф»)</a:t>
          </a:r>
          <a:endParaRPr lang="ru-RU" sz="1400" b="1" kern="1200" dirty="0">
            <a:solidFill>
              <a:sysClr val="window" lastClr="FFFFFF"/>
            </a:solidFill>
            <a:latin typeface="Cambria" panose="02040503050406030204" pitchFamily="18" charset="0"/>
            <a:ea typeface="Cambria" panose="02040503050406030204" pitchFamily="18" charset="0"/>
            <a:cs typeface="+mn-cs"/>
          </a:endParaRPr>
        </a:p>
      </dsp:txBody>
      <dsp:txXfrm>
        <a:off x="1154682" y="2786037"/>
        <a:ext cx="4368982" cy="4644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E24E3B-5821-410F-AFD9-D715D51A3F6C}">
      <dsp:nvSpPr>
        <dsp:cNvPr id="0" name=""/>
        <dsp:cNvSpPr/>
      </dsp:nvSpPr>
      <dsp:spPr>
        <a:xfrm>
          <a:off x="1554394" y="68789"/>
          <a:ext cx="1927753" cy="192794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6076B4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DD78F2-8290-4D12-B949-C63F6EBDD0DF}">
      <dsp:nvSpPr>
        <dsp:cNvPr id="0" name=""/>
        <dsp:cNvSpPr/>
      </dsp:nvSpPr>
      <dsp:spPr>
        <a:xfrm>
          <a:off x="1997766" y="697865"/>
          <a:ext cx="1075795" cy="537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Franklin Gothic Medium"/>
              <a:ea typeface="+mn-ea"/>
              <a:cs typeface="+mn-cs"/>
            </a:rPr>
            <a:t>Серебряный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Franklin Gothic Medium"/>
              <a:ea typeface="+mn-ea"/>
              <a:cs typeface="+mn-cs"/>
            </a:rPr>
            <a:t>университет</a:t>
          </a:r>
        </a:p>
      </dsp:txBody>
      <dsp:txXfrm>
        <a:off x="1997766" y="697865"/>
        <a:ext cx="1075795" cy="537842"/>
      </dsp:txXfrm>
    </dsp:sp>
    <dsp:sp modelId="{84A607C7-7930-4A57-A8C6-93F639A2D2B8}">
      <dsp:nvSpPr>
        <dsp:cNvPr id="0" name=""/>
        <dsp:cNvSpPr/>
      </dsp:nvSpPr>
      <dsp:spPr>
        <a:xfrm>
          <a:off x="1026114" y="1088594"/>
          <a:ext cx="1927753" cy="192794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81A7B5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B27124-FCBE-487C-8ED8-BF3891402A47}">
      <dsp:nvSpPr>
        <dsp:cNvPr id="0" name=""/>
        <dsp:cNvSpPr/>
      </dsp:nvSpPr>
      <dsp:spPr>
        <a:xfrm>
          <a:off x="1460049" y="1807804"/>
          <a:ext cx="1075795" cy="537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Franklin Gothic Medium"/>
              <a:ea typeface="+mn-ea"/>
              <a:cs typeface="+mn-cs"/>
            </a:rPr>
            <a:t>Партнеры проекта</a:t>
          </a:r>
        </a:p>
      </dsp:txBody>
      <dsp:txXfrm>
        <a:off x="1460049" y="1807804"/>
        <a:ext cx="1075795" cy="537842"/>
      </dsp:txXfrm>
    </dsp:sp>
    <dsp:sp modelId="{88C92C7C-DB01-4E83-B196-672BF64D5946}">
      <dsp:nvSpPr>
        <dsp:cNvPr id="0" name=""/>
        <dsp:cNvSpPr/>
      </dsp:nvSpPr>
      <dsp:spPr>
        <a:xfrm>
          <a:off x="1572149" y="2219877"/>
          <a:ext cx="1927753" cy="1927949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E68422">
            <a:lumMod val="60000"/>
            <a:lumOff val="4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0436B2-6D90-4217-A656-FE7A52B4E48A}">
      <dsp:nvSpPr>
        <dsp:cNvPr id="0" name=""/>
        <dsp:cNvSpPr/>
      </dsp:nvSpPr>
      <dsp:spPr>
        <a:xfrm>
          <a:off x="1997766" y="2917742"/>
          <a:ext cx="1075795" cy="537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Franklin Gothic Medium"/>
              <a:ea typeface="+mn-ea"/>
              <a:cs typeface="+mn-cs"/>
            </a:rPr>
            <a:t>Клубы для граждан старшего поколения</a:t>
          </a:r>
        </a:p>
      </dsp:txBody>
      <dsp:txXfrm>
        <a:off x="1997766" y="2917742"/>
        <a:ext cx="1075795" cy="537842"/>
      </dsp:txXfrm>
    </dsp:sp>
    <dsp:sp modelId="{27B16522-BA41-40B0-92C9-A3EF0C1771F6}">
      <dsp:nvSpPr>
        <dsp:cNvPr id="0" name=""/>
        <dsp:cNvSpPr/>
      </dsp:nvSpPr>
      <dsp:spPr>
        <a:xfrm>
          <a:off x="1174014" y="3455584"/>
          <a:ext cx="1656182" cy="1656983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rgbClr val="846648">
            <a:lumMod val="60000"/>
            <a:lumOff val="4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325F8F-11C5-4DBE-9904-924922387B78}">
      <dsp:nvSpPr>
        <dsp:cNvPr id="0" name=""/>
        <dsp:cNvSpPr/>
      </dsp:nvSpPr>
      <dsp:spPr>
        <a:xfrm>
          <a:off x="1460049" y="4027681"/>
          <a:ext cx="1075795" cy="537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Franklin Gothic Medium"/>
              <a:ea typeface="+mn-ea"/>
              <a:cs typeface="+mn-cs"/>
            </a:rPr>
            <a:t>Центры активного долголетия</a:t>
          </a:r>
        </a:p>
      </dsp:txBody>
      <dsp:txXfrm>
        <a:off x="1460049" y="4027681"/>
        <a:ext cx="1075795" cy="5378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73C0-E376-4482-9686-63A6942FB663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063C-2812-4CDA-B716-01BE7C3EB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73C0-E376-4482-9686-63A6942FB663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063C-2812-4CDA-B716-01BE7C3EB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73C0-E376-4482-9686-63A6942FB663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063C-2812-4CDA-B716-01BE7C3EB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73C0-E376-4482-9686-63A6942FB663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063C-2812-4CDA-B716-01BE7C3EB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73C0-E376-4482-9686-63A6942FB663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063C-2812-4CDA-B716-01BE7C3EB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73C0-E376-4482-9686-63A6942FB663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063C-2812-4CDA-B716-01BE7C3EB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73C0-E376-4482-9686-63A6942FB663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063C-2812-4CDA-B716-01BE7C3EB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73C0-E376-4482-9686-63A6942FB663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063C-2812-4CDA-B716-01BE7C3EB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73C0-E376-4482-9686-63A6942FB663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063C-2812-4CDA-B716-01BE7C3EB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73C0-E376-4482-9686-63A6942FB663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063C-2812-4CDA-B716-01BE7C3EB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73C0-E376-4482-9686-63A6942FB663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063C-2812-4CDA-B716-01BE7C3EB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673C0-E376-4482-9686-63A6942FB663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C063C-2812-4CDA-B716-01BE7C3EB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2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9b0479df3f3db5a0452a84da3f7f669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2221992" y="116631"/>
            <a:ext cx="6768752" cy="72008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Министерство социального развития Ульяновской области</a:t>
            </a:r>
          </a:p>
        </p:txBody>
      </p:sp>
      <p:pic>
        <p:nvPicPr>
          <p:cNvPr id="5" name="Picture 6" descr="https://ulgov.ru/pub/images/atts/page/20131226-gerb.jpg"/>
          <p:cNvPicPr>
            <a:picLocks noChangeAspect="1" noChangeArrowheads="1"/>
          </p:cNvPicPr>
          <p:nvPr/>
        </p:nvPicPr>
        <p:blipFill rotWithShape="1">
          <a:blip r:embed="rId3" cstate="print"/>
          <a:srcRect l="-14803" t="-12373" r="-14033" b="-12627"/>
          <a:stretch/>
        </p:blipFill>
        <p:spPr bwMode="auto">
          <a:xfrm>
            <a:off x="-108520" y="-155685"/>
            <a:ext cx="2651707" cy="24482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73073" y="1808605"/>
            <a:ext cx="6384790" cy="237683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>
                <a:solidFill>
                  <a:srgbClr val="002060"/>
                </a:solidFill>
              </a:rPr>
              <a:t>Морозова</a:t>
            </a:r>
            <a:br>
              <a:rPr lang="ru-RU" sz="4800" dirty="0">
                <a:solidFill>
                  <a:srgbClr val="002060"/>
                </a:solidFill>
              </a:rPr>
            </a:br>
            <a:r>
              <a:rPr lang="ru-RU" sz="4800" dirty="0">
                <a:solidFill>
                  <a:srgbClr val="002060"/>
                </a:solidFill>
              </a:rPr>
              <a:t>Валентина Вячеславовна</a:t>
            </a:r>
            <a:br>
              <a:rPr lang="ru-RU" dirty="0">
                <a:solidFill>
                  <a:srgbClr val="002060"/>
                </a:solidFill>
              </a:rPr>
            </a:br>
            <a:endParaRPr lang="ru-RU" sz="2200" dirty="0">
              <a:solidFill>
                <a:srgbClr val="002060"/>
              </a:solidFill>
            </a:endParaRPr>
          </a:p>
        </p:txBody>
      </p:sp>
      <p:sp>
        <p:nvSpPr>
          <p:cNvPr id="11" name="Заголовок 9"/>
          <p:cNvSpPr txBox="1">
            <a:spLocks/>
          </p:cNvSpPr>
          <p:nvPr/>
        </p:nvSpPr>
        <p:spPr>
          <a:xfrm>
            <a:off x="323528" y="4941168"/>
            <a:ext cx="8496944" cy="14401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5F1684D7-3E14-4EB8-BFB6-001D03249653}"/>
              </a:ext>
            </a:extLst>
          </p:cNvPr>
          <p:cNvSpPr txBox="1">
            <a:spLocks/>
          </p:cNvSpPr>
          <p:nvPr/>
        </p:nvSpPr>
        <p:spPr>
          <a:xfrm>
            <a:off x="1115616" y="4998218"/>
            <a:ext cx="6768752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9B25F95-FAE4-419C-BC30-4D4EA53D39CE}"/>
              </a:ext>
            </a:extLst>
          </p:cNvPr>
          <p:cNvSpPr/>
          <p:nvPr/>
        </p:nvSpPr>
        <p:spPr>
          <a:xfrm>
            <a:off x="373073" y="4799473"/>
            <a:ext cx="8640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ea typeface="+mj-ea"/>
                <a:cs typeface="+mj-cs"/>
              </a:rPr>
              <a:t>Заместитель </a:t>
            </a:r>
            <a:r>
              <a:rPr lang="ru-RU" b="1" cap="all" dirty="0" err="1">
                <a:solidFill>
                  <a:schemeClr val="bg1"/>
                </a:solidFill>
                <a:ea typeface="+mj-ea"/>
                <a:cs typeface="+mj-cs"/>
              </a:rPr>
              <a:t>ДИРЕКТОРа</a:t>
            </a:r>
            <a:r>
              <a:rPr lang="ru-RU" b="1" cap="all" dirty="0">
                <a:solidFill>
                  <a:schemeClr val="bg1"/>
                </a:solidFill>
                <a:ea typeface="+mj-ea"/>
                <a:cs typeface="+mj-cs"/>
              </a:rPr>
              <a:t> </a:t>
            </a:r>
            <a:br>
              <a:rPr lang="ru-RU" b="1" cap="all" dirty="0">
                <a:solidFill>
                  <a:schemeClr val="bg1"/>
                </a:solidFill>
                <a:ea typeface="+mj-ea"/>
                <a:cs typeface="+mj-cs"/>
              </a:rPr>
            </a:br>
            <a:r>
              <a:rPr lang="ru-RU" b="1" cap="all" dirty="0">
                <a:solidFill>
                  <a:schemeClr val="bg1"/>
                </a:solidFill>
                <a:ea typeface="+mj-ea"/>
                <a:cs typeface="+mj-cs"/>
              </a:rPr>
              <a:t>Областного государственного бюджетного учреждения социального обслуживания «Пансионат для граждан пожилого возраста </a:t>
            </a:r>
          </a:p>
          <a:p>
            <a:pPr algn="ctr"/>
            <a:r>
              <a:rPr lang="ru-RU" b="1" cap="all" dirty="0">
                <a:solidFill>
                  <a:schemeClr val="bg1"/>
                </a:solidFill>
                <a:ea typeface="+mj-ea"/>
                <a:cs typeface="+mj-cs"/>
              </a:rPr>
              <a:t>«Серебряный рассвет» имени </a:t>
            </a:r>
            <a:r>
              <a:rPr lang="ru-RU" b="1" cap="all" dirty="0" err="1">
                <a:solidFill>
                  <a:schemeClr val="bg1"/>
                </a:solidFill>
                <a:ea typeface="+mj-ea"/>
                <a:cs typeface="+mj-cs"/>
              </a:rPr>
              <a:t>з.а.кудиновой</a:t>
            </a:r>
            <a:r>
              <a:rPr lang="ru-RU" b="1" cap="all" dirty="0">
                <a:solidFill>
                  <a:schemeClr val="bg1"/>
                </a:solidFill>
                <a:ea typeface="+mj-ea"/>
                <a:cs typeface="+mj-cs"/>
              </a:rPr>
              <a:t> в р.п.Языково»</a:t>
            </a:r>
            <a:br>
              <a:rPr lang="ru-RU" b="1" cap="all" dirty="0">
                <a:solidFill>
                  <a:schemeClr val="bg1"/>
                </a:solidFill>
                <a:ea typeface="+mj-ea"/>
                <a:cs typeface="+mj-cs"/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F7CD72-5BF9-4E02-9084-E97241ECBE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" t="2400" r="27950" b="8000"/>
          <a:stretch/>
        </p:blipFill>
        <p:spPr>
          <a:xfrm rot="5400000">
            <a:off x="5365496" y="1122902"/>
            <a:ext cx="3519572" cy="339038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277850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B2D41FA0-2685-427B-8D86-88344910B7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9122031"/>
              </p:ext>
            </p:extLst>
          </p:nvPr>
        </p:nvGraphicFramePr>
        <p:xfrm>
          <a:off x="395536" y="620688"/>
          <a:ext cx="8291264" cy="5505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29556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028DFD8-87BD-44C1-8176-151558BC9B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1417915"/>
              </p:ext>
            </p:extLst>
          </p:nvPr>
        </p:nvGraphicFramePr>
        <p:xfrm>
          <a:off x="457200" y="548680"/>
          <a:ext cx="8229600" cy="5577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7506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A6F97B-CBF2-4522-A006-30A9F72CB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5F3DBEE-6EFB-44AA-B203-72F016846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обучения подготовлена в двух форматах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5B8D272A-BB9B-4F39-9C54-2637E2F8AFB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Онлайн: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обучающих курса в Онлайн университете социальных наук «Добро-университет».</a:t>
            </a:r>
          </a:p>
          <a:p>
            <a:pPr marL="0" indent="0">
              <a:buNone/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практиками «серебряного» добровольчества субъектов РФ.</a:t>
            </a:r>
          </a:p>
          <a:p>
            <a:pPr marL="0" indent="0">
              <a:buNone/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региональными практиками «серебряного» волонтерства муниципальных образований Ульяновской области.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EFE3F4AB-0CA9-491C-95CB-C4F3969AEFD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Очно:</a:t>
            </a:r>
          </a:p>
          <a:p>
            <a:pPr lvl="0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проектирование</a:t>
            </a:r>
          </a:p>
          <a:p>
            <a:pPr lvl="0"/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Блогинг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Командообразование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смены:</a:t>
            </a:r>
          </a:p>
          <a:p>
            <a:pPr lvl="0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оздоровление</a:t>
            </a:r>
          </a:p>
          <a:p>
            <a:pPr lvl="0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</a:t>
            </a:r>
          </a:p>
          <a:p>
            <a:pPr lvl="0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культурно-досуговые мероприятия</a:t>
            </a:r>
          </a:p>
          <a:p>
            <a:pPr lvl="0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3884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3" descr="39b0479df3f3db5a0452a84da3f7f6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91E6092-73E3-4E57-AB2B-C1A13D46B8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6654C0-43B9-4F43-ACC8-090E5FBCA7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A92A3F-78C5-4374-98BE-B6D691DE64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99992" cy="337499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F490C9-2E1D-43ED-AAE3-7C8894E703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990" y="0"/>
            <a:ext cx="4668010" cy="350100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259632" y="3212976"/>
            <a:ext cx="626469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Волонтёры-медики</a:t>
            </a:r>
          </a:p>
        </p:txBody>
      </p:sp>
      <p:pic>
        <p:nvPicPr>
          <p:cNvPr id="39938" name="Picture 2" descr="https://www.dvhab.ru/afisha/uploads/events/7a5/113332_big.jpeg?v=155565705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63880" y="5097600"/>
            <a:ext cx="1080120" cy="17604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9b0479df3f3db5a0452a84da3f7f6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229600" cy="2938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EAF879-A86D-44C9-8294-64B57D4BC5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144" y="-22169"/>
            <a:ext cx="4037838" cy="227128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6036D5-0037-47DF-AA17-9EFAF91BD5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" t="17250"/>
          <a:stretch/>
        </p:blipFill>
        <p:spPr>
          <a:xfrm>
            <a:off x="3260567" y="11825"/>
            <a:ext cx="5890719" cy="331584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2C24E15-87A0-4A06-B6E4-508EDA2264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844" y="1913936"/>
            <a:ext cx="3869960" cy="290247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193D684-43BD-4764-9599-F52702F9F5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260" y="3039312"/>
            <a:ext cx="5226004" cy="3919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9FF02CF-4BFD-4A27-A5B7-7622920939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7264" y="3876516"/>
            <a:ext cx="4219245" cy="316443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1C810C9-317C-4A9D-85E3-2B1CE7CD6C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2979" y="2904452"/>
            <a:ext cx="1780186" cy="185334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73ABB9-683B-4F14-B81F-82CEE5D4F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439D4F-7872-4E55-B5F0-3FE2223919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176464" cy="313234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A9ABA3-BC9C-4184-BA15-9A608CC48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418" y="2933564"/>
            <a:ext cx="5232581" cy="392443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B98E7E1-6E7A-4D38-BF7F-4F41B3B6E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20" y="256218"/>
            <a:ext cx="2639797" cy="28531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F5580F-CAC9-47B9-BE98-0CD12CCD1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3712" y="4461266"/>
            <a:ext cx="2024047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93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62C951-8CCF-47B3-A0BF-3D35F1675D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000BDF-26FA-4253-86CE-4CF000C652E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2536" y="3573016"/>
            <a:ext cx="5335309" cy="35290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E41D6A-A848-4B37-965A-B1E439DD706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789040"/>
            <a:ext cx="4736647" cy="33235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42256C0-4BE4-4BE3-A7A3-C50722BA3D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603" y="-1"/>
            <a:ext cx="4743603" cy="355770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E19CF5B-5280-443C-AA74-E028F2F432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644007" cy="348300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F4073A2-6290-41E9-B01F-C7DBE6A737F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61246" y="2267611"/>
            <a:ext cx="2621507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93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3" descr="39b0479df3f3db5a0452a84da3f7f6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D71797-9612-464E-8F2A-1861D1A8AD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300" y="0"/>
            <a:ext cx="6701700" cy="400506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4F84B7D-46DB-4097-A31F-083472A509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0"/>
          <a:stretch>
            <a:fillRect/>
          </a:stretch>
        </p:blipFill>
        <p:spPr>
          <a:xfrm>
            <a:off x="4211960" y="3861048"/>
            <a:ext cx="4932040" cy="299695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E156A2C-C362-41CB-A0DB-9B476DA286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1506" name="Picture 2" descr="https://thumbs.dreamstime.com/b/%D1%81%D1%82%D0%B0%D1%80%D1%88%D0%B8%D0%B5-%D0%BF%D1%83%D1%82%D0%B5%D1%88%D0%B5%D1%81%D1%82%D0%B2%D0%B5%D0%BD%D0%BD%D0%B8%D0%BA%D0%B8-5720937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6084" y="404664"/>
            <a:ext cx="1918292" cy="2592288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51932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3" descr="39b0479df3f3db5a0452a84da3f7f6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BBEE43-667C-47D2-87FD-E28EE29978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56992"/>
            <a:ext cx="4668011" cy="350100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DDC1EE-8AB2-49C5-A4EF-5DE31A64B0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989" y="3356992"/>
            <a:ext cx="4668011" cy="350100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347E3C-8934-4F24-871A-204398B97F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0"/>
            <a:ext cx="4283968" cy="321297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F8CBCB7-45DB-4F9C-A579-311C80B1AA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99900" cy="292494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D80F13-9C9B-456E-AED7-30A0AD3237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348880"/>
            <a:ext cx="2662852" cy="199214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84164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9CD9125F-4A4B-48BB-9715-0C9E5A8156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1766020"/>
              </p:ext>
            </p:extLst>
          </p:nvPr>
        </p:nvGraphicFramePr>
        <p:xfrm>
          <a:off x="3565382" y="191789"/>
          <a:ext cx="5194920" cy="3124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12816E-B51D-46D2-95F3-1799CEEF48F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316733"/>
            <a:ext cx="5849324" cy="34175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3A7EBC-062A-4747-BEB3-C10C1F01464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18869" y="600178"/>
            <a:ext cx="2095398" cy="217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73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39b0479df3f3db5a0452a84da3f7f6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362" name="TextBox 17"/>
          <p:cNvSpPr txBox="1">
            <a:spLocks noChangeArrowheads="1"/>
          </p:cNvSpPr>
          <p:nvPr/>
        </p:nvSpPr>
        <p:spPr bwMode="auto">
          <a:xfrm>
            <a:off x="274638" y="274638"/>
            <a:ext cx="82645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2060"/>
                </a:solidFill>
                <a:latin typeface="Cambria" pitchFamily="18" charset="0"/>
              </a:rPr>
              <a:t>СЕРЕБРЯНЫЙ УНИВЕРСИТЕТ</a:t>
            </a:r>
            <a:br>
              <a:rPr lang="ru-RU" altLang="ru-RU" sz="2400" b="1" dirty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altLang="ru-RU" sz="2400" b="1" dirty="0">
                <a:solidFill>
                  <a:srgbClr val="002060"/>
                </a:solidFill>
                <a:latin typeface="Cambria" pitchFamily="18" charset="0"/>
              </a:rPr>
              <a:t>для волонтёров «серебряного» возраста</a:t>
            </a:r>
          </a:p>
          <a:p>
            <a:pPr algn="ctr"/>
            <a:endParaRPr lang="ru-RU" altLang="ru-RU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095034073"/>
              </p:ext>
            </p:extLst>
          </p:nvPr>
        </p:nvGraphicFramePr>
        <p:xfrm>
          <a:off x="54836" y="1196752"/>
          <a:ext cx="5741300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95288" y="3500438"/>
            <a:ext cx="1081087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формат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9388" y="4098925"/>
            <a:ext cx="163512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ru-RU" sz="1600" dirty="0">
              <a:solidFill>
                <a:schemeClr val="bg1"/>
              </a:solidFill>
              <a:latin typeface="+mj-lt"/>
            </a:endParaRPr>
          </a:p>
          <a:p>
            <a:pPr algn="ctr">
              <a:defRPr/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  формирование групп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663952275"/>
              </p:ext>
            </p:extLst>
          </p:nvPr>
        </p:nvGraphicFramePr>
        <p:xfrm>
          <a:off x="234348" y="4509120"/>
          <a:ext cx="8730139" cy="2133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27013" y="2781300"/>
            <a:ext cx="1417637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  размещение</a:t>
            </a:r>
          </a:p>
        </p:txBody>
      </p:sp>
      <p:pic>
        <p:nvPicPr>
          <p:cNvPr id="15368" name="Picture 2" descr="C:\Users\ShvecovSV\Desktop\DSC09812.JPG"/>
          <p:cNvPicPr>
            <a:picLocks noChangeAspect="1" noChangeArrowheads="1"/>
          </p:cNvPicPr>
          <p:nvPr/>
        </p:nvPicPr>
        <p:blipFill>
          <a:blip r:embed="rId13" cstate="print"/>
          <a:srcRect b="23990"/>
          <a:stretch>
            <a:fillRect/>
          </a:stretch>
        </p:blipFill>
        <p:spPr bwMode="auto">
          <a:xfrm>
            <a:off x="5652120" y="1628800"/>
            <a:ext cx="3313112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074205-5F51-4437-B577-29FC8BD55EB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18" y="1"/>
            <a:ext cx="9144000" cy="6857999"/>
          </a:xfrm>
          <a:prstGeom prst="rect">
            <a:avLst/>
          </a:prstGeom>
        </p:spPr>
      </p:pic>
      <p:sp>
        <p:nvSpPr>
          <p:cNvPr id="16" name="Объект 15">
            <a:extLst>
              <a:ext uri="{FF2B5EF4-FFF2-40B4-BE49-F238E27FC236}">
                <a16:creationId xmlns:a16="http://schemas.microsoft.com/office/drawing/2014/main" id="{A2AC42E8-CA97-4D14-9362-0FF2E0993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332656"/>
            <a:ext cx="8568952" cy="6437312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300" dirty="0">
                <a:solidFill>
                  <a:srgbClr val="002060"/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ru-RU" sz="3600" b="1" u="sng" dirty="0">
                <a:solidFill>
                  <a:srgbClr val="002060"/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Задачи проекта: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ru-RU" sz="3300" dirty="0">
                <a:solidFill>
                  <a:srgbClr val="002060"/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- организация 15 обучающих смен для "серебряных" волонтеров Ульяновской области</a:t>
            </a:r>
            <a:endParaRPr lang="ru-RU" sz="33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ru-RU" sz="3300" dirty="0">
                <a:solidFill>
                  <a:srgbClr val="002060"/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- разработка обучающего методического пособия добровольческим практикам</a:t>
            </a:r>
            <a:endParaRPr lang="ru-RU" sz="33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ru-RU" sz="3300" dirty="0">
                <a:solidFill>
                  <a:srgbClr val="002060"/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- организация онлайн обучающих курсов для "серебряных" волонтеров Ульяновской области</a:t>
            </a:r>
            <a:endParaRPr lang="ru-RU" sz="33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ru-RU" sz="3300" dirty="0">
                <a:solidFill>
                  <a:srgbClr val="002060"/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- организация обучающих лекций и практик</a:t>
            </a:r>
            <a:endParaRPr lang="ru-RU" sz="33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ru-RU" sz="3300" dirty="0">
                <a:solidFill>
                  <a:srgbClr val="002060"/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- создание регионального сборника практик "серебряных" волонтеров Ульяновской области</a:t>
            </a:r>
            <a:endParaRPr lang="ru-RU" sz="33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ru-RU" sz="3300" dirty="0">
                <a:solidFill>
                  <a:schemeClr val="bg1"/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- популяризация и тиражирование опыта "серебряных" волонтеров Ульяновской области</a:t>
            </a:r>
            <a:endParaRPr lang="ru-RU" sz="33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ru-RU" sz="3300" dirty="0">
                <a:solidFill>
                  <a:schemeClr val="bg1"/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- анализ эффективности реализации проекта</a:t>
            </a:r>
            <a:endParaRPr lang="ru-RU" sz="33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6300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93" y="-594"/>
            <a:ext cx="9144793" cy="6858594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 noGrp="1"/>
          </p:cNvSpPr>
          <p:nvPr>
            <p:ph type="title"/>
          </p:nvPr>
        </p:nvSpPr>
        <p:spPr bwMode="auto">
          <a:xfrm>
            <a:off x="2987823" y="4970162"/>
            <a:ext cx="5961999" cy="1483174"/>
          </a:xfrm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>
              <a:defRPr/>
            </a:pPr>
            <a:r>
              <a:rPr lang="ru-RU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Система обучения граждан</a:t>
            </a:r>
            <a:br>
              <a:rPr lang="ru-RU" sz="3600" b="1" dirty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ru-RU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старшего поколения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382491446"/>
              </p:ext>
            </p:extLst>
          </p:nvPr>
        </p:nvGraphicFramePr>
        <p:xfrm>
          <a:off x="2411760" y="-2976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901430973"/>
              </p:ext>
            </p:extLst>
          </p:nvPr>
        </p:nvGraphicFramePr>
        <p:xfrm>
          <a:off x="-180528" y="-34481"/>
          <a:ext cx="4536504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288923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3" descr="39b0479df3f3db5a0452a84da3f7f6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20B712-891B-46ED-AE1D-85BD0F1C9E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340085" cy="400506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Объект 4">
            <a:extLst>
              <a:ext uri="{FF2B5EF4-FFF2-40B4-BE49-F238E27FC236}">
                <a16:creationId xmlns:a16="http://schemas.microsoft.com/office/drawing/2014/main" id="{2174E330-314C-4177-9B8B-B68F2207A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780927"/>
            <a:ext cx="5436096" cy="407707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9458" name="Picture 2" descr="https://442fz.volganet.ru/upload/iblock/058/R4h8KGKR1lw.jpg"/>
          <p:cNvPicPr>
            <a:picLocks noChangeAspect="1" noChangeArrowheads="1"/>
          </p:cNvPicPr>
          <p:nvPr/>
        </p:nvPicPr>
        <p:blipFill>
          <a:blip r:embed="rId5" cstate="print"/>
          <a:srcRect l="9108" t="11094" r="14989" b="3322"/>
          <a:stretch>
            <a:fillRect/>
          </a:stretch>
        </p:blipFill>
        <p:spPr bwMode="auto">
          <a:xfrm>
            <a:off x="6117524" y="0"/>
            <a:ext cx="2641608" cy="285293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9460" name="Picture 4" descr="https://praxis-bothe.de/images/Fotolia_20853967_XL%20trkis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4535" y="4581128"/>
            <a:ext cx="2023288" cy="22768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31768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1588</TotalTime>
  <Words>252</Words>
  <Application>Microsoft Office PowerPoint</Application>
  <PresentationFormat>Экран (4:3)</PresentationFormat>
  <Paragraphs>59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Calibri</vt:lpstr>
      <vt:lpstr>Cambria</vt:lpstr>
      <vt:lpstr>Franklin Gothic Medium</vt:lpstr>
      <vt:lpstr>PT Astra Serif</vt:lpstr>
      <vt:lpstr>Times New Roman</vt:lpstr>
      <vt:lpstr>Wingdings</vt:lpstr>
      <vt:lpstr>Тема Office</vt:lpstr>
      <vt:lpstr>Морозова Валентина Вячеславовна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Система обучения граждан старшего поколения</vt:lpstr>
      <vt:lpstr>Презентация PowerPoint</vt:lpstr>
      <vt:lpstr>Презентация PowerPoint</vt:lpstr>
      <vt:lpstr>Презентация PowerPoint</vt:lpstr>
      <vt:lpstr>Программа обучения подготовлена в двух форматах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СЕРЕБРЯНЫЙ УНИВЕРСИТЕТ</dc:title>
  <dc:creator>System</dc:creator>
  <cp:lastModifiedBy>Морозова В В</cp:lastModifiedBy>
  <cp:revision>67</cp:revision>
  <dcterms:created xsi:type="dcterms:W3CDTF">2018-11-12T15:45:15Z</dcterms:created>
  <dcterms:modified xsi:type="dcterms:W3CDTF">2023-10-25T11:52:06Z</dcterms:modified>
</cp:coreProperties>
</file>