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  <p:sldMasterId id="2147483888" r:id="rId2"/>
  </p:sldMasterIdLst>
  <p:handoutMasterIdLst>
    <p:handoutMasterId r:id="rId28"/>
  </p:handoutMasterIdLst>
  <p:sldIdLst>
    <p:sldId id="256" r:id="rId3"/>
    <p:sldId id="271" r:id="rId4"/>
    <p:sldId id="279" r:id="rId5"/>
    <p:sldId id="278" r:id="rId6"/>
    <p:sldId id="261" r:id="rId7"/>
    <p:sldId id="257" r:id="rId8"/>
    <p:sldId id="263" r:id="rId9"/>
    <p:sldId id="259" r:id="rId10"/>
    <p:sldId id="262" r:id="rId11"/>
    <p:sldId id="258" r:id="rId12"/>
    <p:sldId id="260" r:id="rId13"/>
    <p:sldId id="264" r:id="rId14"/>
    <p:sldId id="280" r:id="rId15"/>
    <p:sldId id="267" r:id="rId16"/>
    <p:sldId id="275" r:id="rId17"/>
    <p:sldId id="268" r:id="rId18"/>
    <p:sldId id="269" r:id="rId19"/>
    <p:sldId id="270" r:id="rId20"/>
    <p:sldId id="272" r:id="rId21"/>
    <p:sldId id="266" r:id="rId22"/>
    <p:sldId id="273" r:id="rId23"/>
    <p:sldId id="276" r:id="rId24"/>
    <p:sldId id="281" r:id="rId25"/>
    <p:sldId id="277" r:id="rId26"/>
    <p:sldId id="27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"/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население ГО</c:v>
                </c:pt>
              </c:strCache>
            </c:strRef>
          </c:tx>
          <c:invertIfNegative val="1"/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45969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всего инвалидов</c:v>
                </c:pt>
              </c:strCache>
            </c:strRef>
          </c:tx>
          <c:invertIfNegative val="1"/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2540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дети-инвалиды</c:v>
                </c:pt>
              </c:strCache>
            </c:strRef>
          </c:tx>
          <c:invertIfNegative val="1"/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9851520"/>
        <c:axId val="169822848"/>
        <c:axId val="0"/>
      </c:bar3DChart>
      <c:catAx>
        <c:axId val="169851520"/>
        <c:scaling>
          <c:orientation val="minMax"/>
        </c:scaling>
        <c:delete val="1"/>
        <c:axPos val="b"/>
        <c:numFmt formatCode="General" sourceLinked="1"/>
        <c:majorTickMark val="cross"/>
        <c:minorTickMark val="cross"/>
        <c:tickLblPos val="nextTo"/>
        <c:crossAx val="169822848"/>
        <c:crosses val="autoZero"/>
        <c:auto val="1"/>
        <c:lblAlgn val="ctr"/>
        <c:lblOffset val="100"/>
        <c:noMultiLvlLbl val="1"/>
      </c:catAx>
      <c:valAx>
        <c:axId val="169822848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extTo"/>
        <c:crossAx val="169851520"/>
        <c:crosses val="autoZero"/>
        <c:crossBetween val="between"/>
      </c:valAx>
    </c:plotArea>
    <c:legend>
      <c:legendPos val="r"/>
      <c:layout/>
      <c:overlay val="1"/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944432554575483E-2"/>
          <c:y val="2.2167625155264216E-3"/>
          <c:w val="0.91505556744542449"/>
          <c:h val="0.70894420337833031"/>
        </c:manualLayout>
      </c:layout>
      <c:bar3DChart>
        <c:barDir val="col"/>
        <c:grouping val="stack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занимающихся</c:v>
                </c:pt>
              </c:strCache>
            </c:strRef>
          </c:tx>
          <c:invertIfNegative val="1"/>
          <c:dLbls>
            <c:dLbl>
              <c:idx val="0"/>
              <c:layout>
                <c:manualLayout>
                  <c:x val="-1.5072222052994882E-2"/>
                  <c:y val="0.19179986101459348"/>
                </c:manualLayout>
              </c:layout>
              <c:tx>
                <c:rich>
                  <a:bodyPr/>
                  <a:lstStyle/>
                  <a:p>
                    <a:r>
                      <a:rPr lang="ru-RU" sz="1600" baseline="0" dirty="0" smtClean="0"/>
                      <a:t>4 квартал2018 </a:t>
                    </a:r>
                    <a:endParaRPr lang="ru-RU" sz="1600" baseline="0" dirty="0"/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1"/>
              <c:layout>
                <c:manualLayout>
                  <c:x val="-1.6746913392216537E-3"/>
                  <c:y val="0.32800555941626131"/>
                </c:manualLayout>
              </c:layout>
              <c:tx>
                <c:rich>
                  <a:bodyPr/>
                  <a:lstStyle/>
                  <a:p>
                    <a:r>
                      <a:rPr lang="ru-RU" sz="1600" u="none" baseline="0" dirty="0" smtClean="0"/>
                      <a:t>2019</a:t>
                    </a:r>
                    <a:endParaRPr lang="ru-RU" sz="1600" u="none" baseline="0" dirty="0"/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2"/>
              <c:layout>
                <c:manualLayout>
                  <c:x val="-1.1722839374551574E-2"/>
                  <c:y val="0.4030576789437109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2020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3"/>
              <c:layout>
                <c:manualLayout>
                  <c:x val="-5.0240740176649605E-3"/>
                  <c:y val="0.2390548992355802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2021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4"/>
              <c:layout>
                <c:manualLayout>
                  <c:x val="-1.8421604731438189E-2"/>
                  <c:y val="0.2439905227273970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2022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5"/>
              <c:layout>
                <c:manualLayout>
                  <c:x val="-1.0048148035329921E-2"/>
                  <c:y val="0.233878513622211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2023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</c:dLbl>
            <c:showLegendKey val="1"/>
            <c:showVal val="1"/>
            <c:showCatName val="1"/>
            <c:showSerName val="1"/>
            <c:showPercent val="1"/>
            <c:showBubbleSize val="1"/>
            <c:showLeaderLines val="0"/>
          </c:dLbls>
          <c:cat>
            <c:strRef>
              <c:f>Лист1!$A$2:$A$7</c:f>
              <c:strCache>
                <c:ptCount val="6"/>
                <c:pt idx="0">
                  <c:v>4 квартал2018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44</c:v>
                </c:pt>
                <c:pt idx="1">
                  <c:v>254</c:v>
                </c:pt>
                <c:pt idx="2">
                  <c:v>369</c:v>
                </c:pt>
                <c:pt idx="3">
                  <c:v>116</c:v>
                </c:pt>
                <c:pt idx="4">
                  <c:v>129</c:v>
                </c:pt>
                <c:pt idx="5">
                  <c:v>135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CB5-4768-97F1-A62B73E9260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Дети</c:v>
                </c:pt>
              </c:strCache>
            </c:strRef>
          </c:tx>
          <c:invertIfNegative val="1"/>
          <c:dLbls>
            <c:dLbl>
              <c:idx val="0"/>
              <c:layout>
                <c:manualLayout>
                  <c:x val="-1.842186846235775E-2"/>
                  <c:y val="-3.6136205698401667E-2"/>
                </c:manualLayout>
              </c:layout>
              <c:tx>
                <c:rich>
                  <a:bodyPr/>
                  <a:lstStyle/>
                  <a:p>
                    <a:r>
                      <a:rPr lang="ru-RU" sz="1600" baseline="0" dirty="0" smtClean="0"/>
                      <a:t>Дети- 10</a:t>
                    </a:r>
                    <a:endParaRPr lang="ru-RU" sz="1600" baseline="0" dirty="0"/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1"/>
              <c:layout>
                <c:manualLayout>
                  <c:x val="-1.6746913392216536E-2"/>
                  <c:y val="-6.6712995135510766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/>
                      <a:t>Дети-41</a:t>
                    </a:r>
                  </a:p>
                </c:rich>
              </c:tx>
              <c:spPr/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2"/>
              <c:layout>
                <c:manualLayout>
                  <c:x val="-1.3397530713773229E-2"/>
                  <c:y val="-6.3933287004864489E-2"/>
                </c:manualLayout>
              </c:layout>
              <c:tx>
                <c:rich>
                  <a:bodyPr/>
                  <a:lstStyle/>
                  <a:p>
                    <a:r>
                      <a:rPr lang="ru-RU" sz="1600" baseline="0" dirty="0" smtClean="0"/>
                      <a:t>Дети -43</a:t>
                    </a:r>
                    <a:endParaRPr lang="ru-RU" sz="1600" baseline="0" dirty="0"/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3"/>
              <c:layout>
                <c:manualLayout>
                  <c:x val="-1.5072222052994882E-2"/>
                  <c:y val="-9.7289784572619872E-2"/>
                </c:manualLayout>
              </c:layout>
              <c:tx>
                <c:rich>
                  <a:bodyPr/>
                  <a:lstStyle/>
                  <a:p>
                    <a:r>
                      <a:rPr lang="ru-RU" sz="1600" baseline="0" smtClean="0"/>
                      <a:t>Дети - 45</a:t>
                    </a:r>
                    <a:endParaRPr lang="ru-RU" sz="1600" baseline="0"/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4"/>
              <c:layout>
                <c:manualLayout>
                  <c:x val="1.6746913392216537E-3"/>
                  <c:y val="-7.5052119527449571E-2"/>
                </c:manualLayout>
              </c:layout>
              <c:tx>
                <c:rich>
                  <a:bodyPr/>
                  <a:lstStyle/>
                  <a:p>
                    <a:r>
                      <a:rPr lang="ru-RU" sz="1600" baseline="0" dirty="0" smtClean="0"/>
                      <a:t>Дети- </a:t>
                    </a:r>
                    <a:r>
                      <a:rPr lang="ru-RU" sz="1600" baseline="0" dirty="0"/>
                      <a:t>51</a:t>
                    </a: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5"/>
              <c:layout>
                <c:manualLayout>
                  <c:x val="-1.2546866632724375E-2"/>
                  <c:y val="-9.4510076441973595E-2"/>
                </c:manualLayout>
              </c:layout>
              <c:tx>
                <c:rich>
                  <a:bodyPr/>
                  <a:lstStyle/>
                  <a:p>
                    <a:r>
                      <a:rPr lang="ru-RU" sz="1600" baseline="0" dirty="0" smtClean="0"/>
                      <a:t>Дети-61</a:t>
                    </a:r>
                    <a:endParaRPr lang="ru-RU" sz="1600" baseline="0" dirty="0"/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</c:dLbl>
            <c:showLegendKey val="1"/>
            <c:showVal val="1"/>
            <c:showCatName val="1"/>
            <c:showSerName val="1"/>
            <c:showPercent val="1"/>
            <c:showBubbleSize val="1"/>
            <c:showLeaderLines val="0"/>
          </c:dLbls>
          <c:cat>
            <c:strRef>
              <c:f>Лист1!$A$2:$A$7</c:f>
              <c:strCache>
                <c:ptCount val="6"/>
                <c:pt idx="0">
                  <c:v>4 квартал2018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10</c:v>
                </c:pt>
                <c:pt idx="1">
                  <c:v>41</c:v>
                </c:pt>
                <c:pt idx="2">
                  <c:v>43</c:v>
                </c:pt>
                <c:pt idx="3">
                  <c:v>45</c:v>
                </c:pt>
                <c:pt idx="4">
                  <c:v>51</c:v>
                </c:pt>
                <c:pt idx="5">
                  <c:v>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CB5-4768-97F1-A62B73E92606}"/>
            </c:ext>
          </c:extLst>
        </c:ser>
        <c:dLbls>
          <c:showLegendKey val="1"/>
          <c:showVal val="1"/>
          <c:showCatName val="1"/>
          <c:showSerName val="1"/>
          <c:showPercent val="1"/>
          <c:showBubbleSize val="1"/>
        </c:dLbls>
        <c:gapWidth val="150"/>
        <c:shape val="cylinder"/>
        <c:axId val="178505600"/>
        <c:axId val="220754304"/>
        <c:axId val="0"/>
      </c:bar3DChart>
      <c:catAx>
        <c:axId val="178505600"/>
        <c:scaling>
          <c:orientation val="minMax"/>
        </c:scaling>
        <c:delete val="1"/>
        <c:axPos val="b"/>
        <c:numFmt formatCode="General" sourceLinked="1"/>
        <c:majorTickMark val="cross"/>
        <c:minorTickMark val="cross"/>
        <c:tickLblPos val="nextTo"/>
        <c:crossAx val="220754304"/>
        <c:crosses val="autoZero"/>
        <c:auto val="1"/>
        <c:lblAlgn val="ctr"/>
        <c:lblOffset val="100"/>
        <c:noMultiLvlLbl val="1"/>
      </c:catAx>
      <c:valAx>
        <c:axId val="220754304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extTo"/>
        <c:crossAx val="178505600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E6EE38-10C7-4CDC-A792-DF174DE84EAB}" type="doc">
      <dgm:prSet loTypeId="urn:microsoft.com/office/officeart/2005/8/layout/hList1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D4BDC0EB-F617-4184-93E7-45F3C77B9A17}">
      <dgm:prSet phldrT="[Текст]"/>
      <dgm:spPr/>
      <dgm:t>
        <a:bodyPr/>
        <a:lstStyle/>
        <a:p>
          <a:r>
            <a:rPr lang="ru-RU" dirty="0" smtClean="0"/>
            <a:t>Спорт слепых</a:t>
          </a:r>
          <a:endParaRPr lang="ru-RU" dirty="0"/>
        </a:p>
      </dgm:t>
    </dgm:pt>
    <dgm:pt modelId="{975C45EF-53F3-4CE9-ADA3-B9B8AF353845}" type="parTrans" cxnId="{1547258B-B748-4CB7-8CEE-5B03200B7197}">
      <dgm:prSet/>
      <dgm:spPr/>
      <dgm:t>
        <a:bodyPr/>
        <a:lstStyle/>
        <a:p>
          <a:endParaRPr lang="ru-RU"/>
        </a:p>
      </dgm:t>
    </dgm:pt>
    <dgm:pt modelId="{F8F7D2F6-FCD7-4330-9DDE-2538277C922D}" type="sibTrans" cxnId="{1547258B-B748-4CB7-8CEE-5B03200B7197}">
      <dgm:prSet/>
      <dgm:spPr/>
      <dgm:t>
        <a:bodyPr/>
        <a:lstStyle/>
        <a:p>
          <a:endParaRPr lang="ru-RU"/>
        </a:p>
      </dgm:t>
    </dgm:pt>
    <dgm:pt modelId="{EB43C21C-7D16-471B-BB80-2588E299BC9A}">
      <dgm:prSet phldrT="[Текст]"/>
      <dgm:spPr/>
      <dgm:t>
        <a:bodyPr/>
        <a:lstStyle/>
        <a:p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Ротарь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М. 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84D43EB-C25E-4851-BB83-8A55D0F2D133}" type="parTrans" cxnId="{46176ECB-7FEE-4738-8D3B-ED57053D2304}">
      <dgm:prSet/>
      <dgm:spPr/>
      <dgm:t>
        <a:bodyPr/>
        <a:lstStyle/>
        <a:p>
          <a:endParaRPr lang="ru-RU"/>
        </a:p>
      </dgm:t>
    </dgm:pt>
    <dgm:pt modelId="{10581189-0A79-4515-B103-9EBC8FDB021B}" type="sibTrans" cxnId="{46176ECB-7FEE-4738-8D3B-ED57053D2304}">
      <dgm:prSet/>
      <dgm:spPr/>
      <dgm:t>
        <a:bodyPr/>
        <a:lstStyle/>
        <a:p>
          <a:endParaRPr lang="ru-RU"/>
        </a:p>
      </dgm:t>
    </dgm:pt>
    <dgm:pt modelId="{160967E9-BA2B-485F-9388-D39DFBCC17BA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Волкова Н. 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E5295531-5C01-498E-9E58-CA72B9EC0C1D}" type="parTrans" cxnId="{DAB6C342-2276-436F-BE1E-81B2E45F5DA5}">
      <dgm:prSet/>
      <dgm:spPr/>
      <dgm:t>
        <a:bodyPr/>
        <a:lstStyle/>
        <a:p>
          <a:endParaRPr lang="ru-RU"/>
        </a:p>
      </dgm:t>
    </dgm:pt>
    <dgm:pt modelId="{C9B38C31-7092-440A-94DE-818D7998A397}" type="sibTrans" cxnId="{DAB6C342-2276-436F-BE1E-81B2E45F5DA5}">
      <dgm:prSet/>
      <dgm:spPr/>
      <dgm:t>
        <a:bodyPr/>
        <a:lstStyle/>
        <a:p>
          <a:endParaRPr lang="ru-RU"/>
        </a:p>
      </dgm:t>
    </dgm:pt>
    <dgm:pt modelId="{AD423658-BD80-4610-8C87-3D2AE6B18771}">
      <dgm:prSet phldrT="[Текст]"/>
      <dgm:spPr/>
      <dgm:t>
        <a:bodyPr/>
        <a:lstStyle/>
        <a:p>
          <a:r>
            <a:rPr lang="ru-RU" dirty="0" smtClean="0"/>
            <a:t>Спорт глухих</a:t>
          </a:r>
          <a:endParaRPr lang="ru-RU" dirty="0"/>
        </a:p>
      </dgm:t>
    </dgm:pt>
    <dgm:pt modelId="{78A27959-272D-4751-9601-E04D837A50CA}" type="parTrans" cxnId="{56111BCE-8729-4E12-96ED-DD9FF88B196F}">
      <dgm:prSet/>
      <dgm:spPr/>
      <dgm:t>
        <a:bodyPr/>
        <a:lstStyle/>
        <a:p>
          <a:endParaRPr lang="ru-RU"/>
        </a:p>
      </dgm:t>
    </dgm:pt>
    <dgm:pt modelId="{54198C43-5A44-48D2-B8A4-4BCA52D8C7DF}" type="sibTrans" cxnId="{56111BCE-8729-4E12-96ED-DD9FF88B196F}">
      <dgm:prSet/>
      <dgm:spPr/>
      <dgm:t>
        <a:bodyPr/>
        <a:lstStyle/>
        <a:p>
          <a:endParaRPr lang="ru-RU"/>
        </a:p>
      </dgm:t>
    </dgm:pt>
    <dgm:pt modelId="{5961EBB9-DF42-4814-8D93-2F482746E869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Свалова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С. 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3E3309C8-2E35-4F44-91D2-4B8CB95640B2}" type="parTrans" cxnId="{9D488C5B-707C-4A33-B052-78F1736D7BA7}">
      <dgm:prSet/>
      <dgm:spPr/>
      <dgm:t>
        <a:bodyPr/>
        <a:lstStyle/>
        <a:p>
          <a:endParaRPr lang="ru-RU"/>
        </a:p>
      </dgm:t>
    </dgm:pt>
    <dgm:pt modelId="{2F7D442E-6318-4B2F-B5DB-B9DF0B3ADFA5}" type="sibTrans" cxnId="{9D488C5B-707C-4A33-B052-78F1736D7BA7}">
      <dgm:prSet/>
      <dgm:spPr/>
      <dgm:t>
        <a:bodyPr/>
        <a:lstStyle/>
        <a:p>
          <a:endParaRPr lang="ru-RU"/>
        </a:p>
      </dgm:t>
    </dgm:pt>
    <dgm:pt modelId="{AD4C23E1-75FF-4BF8-8104-2CA37A37AED0}">
      <dgm:prSet phldrT="[Текст]"/>
      <dgm:spPr/>
      <dgm:t>
        <a:bodyPr/>
        <a:lstStyle/>
        <a:p>
          <a:pPr marL="228600" indent="0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6E9FDC9D-1F23-432D-9ABC-B63578C9FE92}" type="parTrans" cxnId="{75766B2E-31B2-4876-A643-87DE7CAA880C}">
      <dgm:prSet/>
      <dgm:spPr/>
      <dgm:t>
        <a:bodyPr/>
        <a:lstStyle/>
        <a:p>
          <a:endParaRPr lang="ru-RU"/>
        </a:p>
      </dgm:t>
    </dgm:pt>
    <dgm:pt modelId="{4BF22311-10A0-41BB-889D-D125F3E168AC}" type="sibTrans" cxnId="{75766B2E-31B2-4876-A643-87DE7CAA880C}">
      <dgm:prSet/>
      <dgm:spPr/>
      <dgm:t>
        <a:bodyPr/>
        <a:lstStyle/>
        <a:p>
          <a:endParaRPr lang="ru-RU"/>
        </a:p>
      </dgm:t>
    </dgm:pt>
    <dgm:pt modelId="{877059D7-E1B9-4199-A395-89EFD5FDB52B}">
      <dgm:prSet phldrT="[Текст]"/>
      <dgm:spPr/>
      <dgm:t>
        <a:bodyPr/>
        <a:lstStyle/>
        <a:p>
          <a:r>
            <a:rPr lang="ru-RU" dirty="0" smtClean="0"/>
            <a:t>Спорт ЛИН</a:t>
          </a:r>
          <a:endParaRPr lang="ru-RU" dirty="0"/>
        </a:p>
      </dgm:t>
    </dgm:pt>
    <dgm:pt modelId="{82BCDC60-4C1B-4773-9D16-5313592167E5}" type="parTrans" cxnId="{11EBEE48-40BB-4521-9C2E-AB92A13753C0}">
      <dgm:prSet/>
      <dgm:spPr/>
      <dgm:t>
        <a:bodyPr/>
        <a:lstStyle/>
        <a:p>
          <a:endParaRPr lang="ru-RU"/>
        </a:p>
      </dgm:t>
    </dgm:pt>
    <dgm:pt modelId="{2A59BCB6-88D9-4D07-BB69-A7E01F276F6A}" type="sibTrans" cxnId="{11EBEE48-40BB-4521-9C2E-AB92A13753C0}">
      <dgm:prSet/>
      <dgm:spPr/>
      <dgm:t>
        <a:bodyPr/>
        <a:lstStyle/>
        <a:p>
          <a:endParaRPr lang="ru-RU"/>
        </a:p>
      </dgm:t>
    </dgm:pt>
    <dgm:pt modelId="{18D36E3A-D7ED-4E1F-BBD8-7EA75EE734CC}">
      <dgm:prSet/>
      <dgm:spPr/>
      <dgm:t>
        <a:bodyPr/>
        <a:lstStyle/>
        <a:p>
          <a:r>
            <a:rPr lang="ru-RU" dirty="0" smtClean="0"/>
            <a:t>Спорт ПОДА</a:t>
          </a:r>
          <a:endParaRPr lang="ru-RU" dirty="0"/>
        </a:p>
      </dgm:t>
    </dgm:pt>
    <dgm:pt modelId="{431DFA56-91B5-4159-B34F-D4908A74394C}" type="parTrans" cxnId="{782EE26D-B91B-4D20-B756-8FCD211ED525}">
      <dgm:prSet/>
      <dgm:spPr/>
      <dgm:t>
        <a:bodyPr/>
        <a:lstStyle/>
        <a:p>
          <a:endParaRPr lang="ru-RU"/>
        </a:p>
      </dgm:t>
    </dgm:pt>
    <dgm:pt modelId="{34B5E75C-9C8B-4940-B3AD-F349778140DA}" type="sibTrans" cxnId="{782EE26D-B91B-4D20-B756-8FCD211ED525}">
      <dgm:prSet/>
      <dgm:spPr/>
      <dgm:t>
        <a:bodyPr/>
        <a:lstStyle/>
        <a:p>
          <a:endParaRPr lang="ru-RU"/>
        </a:p>
      </dgm:t>
    </dgm:pt>
    <dgm:pt modelId="{D85F147D-FCE8-4312-A98E-6CB5241F15C1}">
      <dgm:prSet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u="sng" dirty="0" smtClean="0">
              <a:latin typeface="Times New Roman" pitchFamily="18" charset="0"/>
              <a:cs typeface="Times New Roman" pitchFamily="18" charset="0"/>
            </a:rPr>
            <a:t>2 место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9AEFB5F2-BB79-4005-93C3-8B7E3BCECC60}" type="parTrans" cxnId="{742BA100-2CCE-49D4-8783-9353024206F4}">
      <dgm:prSet/>
      <dgm:spPr/>
      <dgm:t>
        <a:bodyPr/>
        <a:lstStyle/>
        <a:p>
          <a:endParaRPr lang="ru-RU"/>
        </a:p>
      </dgm:t>
    </dgm:pt>
    <dgm:pt modelId="{0BA2E5F0-53DE-4E5D-8A2D-8951C1E05464}" type="sibTrans" cxnId="{742BA100-2CCE-49D4-8783-9353024206F4}">
      <dgm:prSet/>
      <dgm:spPr/>
      <dgm:t>
        <a:bodyPr/>
        <a:lstStyle/>
        <a:p>
          <a:endParaRPr lang="ru-RU"/>
        </a:p>
      </dgm:t>
    </dgm:pt>
    <dgm:pt modelId="{B9C820FC-5276-4FF3-AF7D-0C43EE0163FD}">
      <dgm:prSet/>
      <dgm:spPr/>
      <dgm:t>
        <a:bodyPr/>
        <a:lstStyle/>
        <a:p>
          <a:pPr marL="228600" indent="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dirty="0"/>
        </a:p>
      </dgm:t>
    </dgm:pt>
    <dgm:pt modelId="{3C06EDE7-723E-4209-8FAB-9B069276F8E5}" type="parTrans" cxnId="{4D8139D6-B7D8-42C3-BAC8-04A8DF20C451}">
      <dgm:prSet/>
      <dgm:spPr/>
      <dgm:t>
        <a:bodyPr/>
        <a:lstStyle/>
        <a:p>
          <a:endParaRPr lang="ru-RU"/>
        </a:p>
      </dgm:t>
    </dgm:pt>
    <dgm:pt modelId="{9195D256-0A01-48EC-8B5F-11E5BA7CF1CA}" type="sibTrans" cxnId="{4D8139D6-B7D8-42C3-BAC8-04A8DF20C451}">
      <dgm:prSet/>
      <dgm:spPr/>
      <dgm:t>
        <a:bodyPr/>
        <a:lstStyle/>
        <a:p>
          <a:endParaRPr lang="ru-RU"/>
        </a:p>
      </dgm:t>
    </dgm:pt>
    <dgm:pt modelId="{1125DD28-F039-43F7-8D72-26E94B2C2146}">
      <dgm:prSet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>
              <a:latin typeface="Times New Roman" pitchFamily="18" charset="0"/>
              <a:cs typeface="Times New Roman" pitchFamily="18" charset="0"/>
            </a:rPr>
            <a:t>Ермолаев   И. 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B7949154-EDFF-4FB2-BD59-5BEC5CEEA14E}" type="parTrans" cxnId="{AE9CD71A-3167-4F10-A80A-C39E4ABC38CE}">
      <dgm:prSet/>
      <dgm:spPr/>
    </dgm:pt>
    <dgm:pt modelId="{D036C51F-9F44-4601-B29E-3858E960A7AD}" type="sibTrans" cxnId="{AE9CD71A-3167-4F10-A80A-C39E4ABC38CE}">
      <dgm:prSet/>
      <dgm:spPr/>
    </dgm:pt>
    <dgm:pt modelId="{122276C5-867E-4CBB-B67F-955A0E9FB72E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>
              <a:latin typeface="Times New Roman" pitchFamily="18" charset="0"/>
              <a:cs typeface="Times New Roman" pitchFamily="18" charset="0"/>
            </a:rPr>
            <a:t>Буренков Р. </a:t>
          </a:r>
          <a:endParaRPr lang="ru-RU" b="1" dirty="0" smtClean="0">
            <a:latin typeface="Times New Roman" pitchFamily="18" charset="0"/>
            <a:cs typeface="Times New Roman" pitchFamily="18" charset="0"/>
          </a:endParaRPr>
        </a:p>
        <a:p>
          <a:pPr marL="228600" indent="0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4E06C3D5-E73E-488C-97A5-7F47FA3E4DEE}" type="parTrans" cxnId="{CEB577F7-C60F-4CA6-A93F-17BA722055BE}">
      <dgm:prSet/>
      <dgm:spPr/>
    </dgm:pt>
    <dgm:pt modelId="{CD9044D6-3DFF-47ED-B2A6-36E279C0874E}" type="sibTrans" cxnId="{CEB577F7-C60F-4CA6-A93F-17BA722055BE}">
      <dgm:prSet/>
      <dgm:spPr/>
    </dgm:pt>
    <dgm:pt modelId="{17F506A1-83F0-4E43-88D2-5F80BD439241}">
      <dgm:prSet phldrT="[Текст]"/>
      <dgm:spPr/>
      <dgm:t>
        <a:bodyPr/>
        <a:lstStyle/>
        <a:p>
          <a:r>
            <a:rPr lang="ru-RU" b="1" u="sng" dirty="0" smtClean="0">
              <a:latin typeface="Times New Roman" pitchFamily="18" charset="0"/>
              <a:cs typeface="Times New Roman" pitchFamily="18" charset="0"/>
            </a:rPr>
            <a:t>1 место</a:t>
          </a:r>
          <a:r>
            <a:rPr lang="ru-RU" u="sng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u="sng" dirty="0">
            <a:latin typeface="Times New Roman" pitchFamily="18" charset="0"/>
            <a:cs typeface="Times New Roman" pitchFamily="18" charset="0"/>
          </a:endParaRPr>
        </a:p>
      </dgm:t>
    </dgm:pt>
    <dgm:pt modelId="{201F18E6-3F00-42D7-9593-8526F6AB682F}" type="parTrans" cxnId="{7528A455-F806-442D-B238-CCE8E0D65005}">
      <dgm:prSet/>
      <dgm:spPr/>
    </dgm:pt>
    <dgm:pt modelId="{52B1A36D-C9B5-4275-9278-B0D1A35BCD84}" type="sibTrans" cxnId="{7528A455-F806-442D-B238-CCE8E0D65005}">
      <dgm:prSet/>
      <dgm:spPr/>
    </dgm:pt>
    <dgm:pt modelId="{332A25F7-26CA-443C-A45B-552FE8260CDF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u="sng" dirty="0" smtClean="0">
              <a:latin typeface="Times New Roman" pitchFamily="18" charset="0"/>
              <a:cs typeface="Times New Roman" pitchFamily="18" charset="0"/>
            </a:rPr>
            <a:t>1 место</a:t>
          </a:r>
          <a:r>
            <a:rPr lang="ru-RU" u="sng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9AAEB582-4BBF-42B1-95E0-D0FDA775334E}" type="parTrans" cxnId="{DE840260-ABB1-49E2-9A2B-097A187FB4D2}">
      <dgm:prSet/>
      <dgm:spPr/>
    </dgm:pt>
    <dgm:pt modelId="{ED9DF80A-3600-43F0-8604-7CFBAA130B2F}" type="sibTrans" cxnId="{DE840260-ABB1-49E2-9A2B-097A187FB4D2}">
      <dgm:prSet/>
      <dgm:spPr/>
    </dgm:pt>
    <dgm:pt modelId="{0FB97CAA-1DA4-440C-A56B-06F916332EE4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u="sng" dirty="0" smtClean="0">
              <a:latin typeface="Times New Roman" pitchFamily="18" charset="0"/>
              <a:cs typeface="Times New Roman" pitchFamily="18" charset="0"/>
            </a:rPr>
            <a:t>2 место</a:t>
          </a:r>
          <a:r>
            <a:rPr lang="ru-RU" u="sng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CF4A43BB-4ABB-4E9B-BDAD-82CB5500E467}" type="parTrans" cxnId="{68EDD9E5-F88A-4A29-B438-3984A10AC7E6}">
      <dgm:prSet/>
      <dgm:spPr/>
    </dgm:pt>
    <dgm:pt modelId="{5657F72F-141F-407C-B2F4-29807B7D6870}" type="sibTrans" cxnId="{68EDD9E5-F88A-4A29-B438-3984A10AC7E6}">
      <dgm:prSet/>
      <dgm:spPr/>
    </dgm:pt>
    <dgm:pt modelId="{AFB4055F-AD4C-426D-8ADE-8B8C9EB0B49F}">
      <dgm:prSet phldrT="[Текст]"/>
      <dgm:spPr/>
      <dgm:t>
        <a:bodyPr/>
        <a:lstStyle/>
        <a:p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Зенков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Г.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E4DADEC6-749C-49B7-83CD-FF4C7E2490B0}" type="sibTrans" cxnId="{3835F9CF-4C59-40AB-A482-1F7D822108A1}">
      <dgm:prSet/>
      <dgm:spPr/>
      <dgm:t>
        <a:bodyPr/>
        <a:lstStyle/>
        <a:p>
          <a:endParaRPr lang="ru-RU"/>
        </a:p>
      </dgm:t>
    </dgm:pt>
    <dgm:pt modelId="{23393369-A65C-4299-BF5F-A235BB6A3B9D}" type="parTrans" cxnId="{3835F9CF-4C59-40AB-A482-1F7D822108A1}">
      <dgm:prSet/>
      <dgm:spPr/>
      <dgm:t>
        <a:bodyPr/>
        <a:lstStyle/>
        <a:p>
          <a:endParaRPr lang="ru-RU"/>
        </a:p>
      </dgm:t>
    </dgm:pt>
    <dgm:pt modelId="{77774E96-1E6D-4BD4-A6A7-01291924F4F1}">
      <dgm:prSet phldrT="[Текст]"/>
      <dgm:spPr/>
      <dgm:t>
        <a:bodyPr/>
        <a:lstStyle/>
        <a:p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Готманов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Д. 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622C2854-CB08-44C8-89D9-DC9415142F3E}" type="sibTrans" cxnId="{7E35616C-1ACF-4223-954D-7CEE14120EB5}">
      <dgm:prSet/>
      <dgm:spPr/>
      <dgm:t>
        <a:bodyPr/>
        <a:lstStyle/>
        <a:p>
          <a:endParaRPr lang="ru-RU"/>
        </a:p>
      </dgm:t>
    </dgm:pt>
    <dgm:pt modelId="{CD5BB12E-1C16-47BB-9999-E50EC7E4FB0A}" type="parTrans" cxnId="{7E35616C-1ACF-4223-954D-7CEE14120EB5}">
      <dgm:prSet/>
      <dgm:spPr/>
      <dgm:t>
        <a:bodyPr/>
        <a:lstStyle/>
        <a:p>
          <a:endParaRPr lang="ru-RU"/>
        </a:p>
      </dgm:t>
    </dgm:pt>
    <dgm:pt modelId="{015DDAB7-8AA1-4B7D-AD04-F8A15C97125B}">
      <dgm:prSet phldrT="[Текст]"/>
      <dgm:spPr/>
      <dgm:t>
        <a:bodyPr/>
        <a:lstStyle/>
        <a:p>
          <a:r>
            <a:rPr lang="ru-RU" b="1" u="sng" dirty="0" smtClean="0">
              <a:latin typeface="Times New Roman" pitchFamily="18" charset="0"/>
              <a:cs typeface="Times New Roman" pitchFamily="18" charset="0"/>
            </a:rPr>
            <a:t>1 место</a:t>
          </a:r>
          <a:r>
            <a:rPr lang="ru-RU" u="sng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F4907B8A-7531-417C-B3A3-4CA720C6FF4A}" type="sibTrans" cxnId="{928573AF-4981-4E8D-9D57-AC9BD9875FB3}">
      <dgm:prSet/>
      <dgm:spPr/>
    </dgm:pt>
    <dgm:pt modelId="{C7E2C3AA-07BF-405D-BCF2-441A1C4616E4}" type="parTrans" cxnId="{928573AF-4981-4E8D-9D57-AC9BD9875FB3}">
      <dgm:prSet/>
      <dgm:spPr/>
    </dgm:pt>
    <dgm:pt modelId="{F4877370-B7ED-4848-8B05-1833DF7655BA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D9EDD26F-E796-4063-A7D2-C45E552D1688}" type="parTrans" cxnId="{1E1145EA-22A6-49BD-8961-21D5920A29E7}">
      <dgm:prSet/>
      <dgm:spPr/>
    </dgm:pt>
    <dgm:pt modelId="{9CF2916B-6CCA-4615-84FB-A87437D2D070}" type="sibTrans" cxnId="{1E1145EA-22A6-49BD-8961-21D5920A29E7}">
      <dgm:prSet/>
      <dgm:spPr/>
    </dgm:pt>
    <dgm:pt modelId="{A0920FBC-E383-4D98-BCEB-AF9E06DB131A}">
      <dgm:prSet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>
              <a:latin typeface="Times New Roman" pitchFamily="18" charset="0"/>
              <a:cs typeface="Times New Roman" pitchFamily="18" charset="0"/>
            </a:rPr>
            <a:t>Кочнев П.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45AA03B4-45E8-48FA-8C34-17E25995960F}" type="parTrans" cxnId="{CFF1AD9F-2D8F-40D3-A5D3-E559035F0718}">
      <dgm:prSet/>
      <dgm:spPr/>
    </dgm:pt>
    <dgm:pt modelId="{E8D4D3B1-0300-4247-BDD8-3C37B50927D3}" type="sibTrans" cxnId="{CFF1AD9F-2D8F-40D3-A5D3-E559035F0718}">
      <dgm:prSet/>
      <dgm:spPr/>
    </dgm:pt>
    <dgm:pt modelId="{07B051F6-DDE0-4FA5-BEF4-A569233CDED7}">
      <dgm:prSet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u="sng" dirty="0" smtClean="0">
              <a:latin typeface="Times New Roman" pitchFamily="18" charset="0"/>
              <a:cs typeface="Times New Roman" pitchFamily="18" charset="0"/>
            </a:rPr>
            <a:t>3 место</a:t>
          </a:r>
          <a:r>
            <a:rPr lang="ru-RU" u="sng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67911781-6D23-4F0D-8E71-420D8161786D}" type="parTrans" cxnId="{874DAB0D-DBEA-414E-88BC-55C3FFA6FA82}">
      <dgm:prSet/>
      <dgm:spPr/>
    </dgm:pt>
    <dgm:pt modelId="{76D53B7B-1468-4A4D-929B-F3A9E8BB87CF}" type="sibTrans" cxnId="{874DAB0D-DBEA-414E-88BC-55C3FFA6FA82}">
      <dgm:prSet/>
      <dgm:spPr/>
    </dgm:pt>
    <dgm:pt modelId="{21012C87-3156-4E5D-9EFC-4FBC76C53155}">
      <dgm:prSet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105A01ED-44C9-45A3-A8D7-8E3B1965FD05}" type="parTrans" cxnId="{8C23C4A4-2E94-46B1-9F33-5FF41C1B364B}">
      <dgm:prSet/>
      <dgm:spPr/>
    </dgm:pt>
    <dgm:pt modelId="{315DC67D-951B-4CA7-87A5-E633F4CAC752}" type="sibTrans" cxnId="{8C23C4A4-2E94-46B1-9F33-5FF41C1B364B}">
      <dgm:prSet/>
      <dgm:spPr/>
    </dgm:pt>
    <dgm:pt modelId="{19199DEB-C889-421D-89ED-EC709C5C4B78}" type="pres">
      <dgm:prSet presAssocID="{21E6EE38-10C7-4CDC-A792-DF174DE84EA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B6DF6E-6043-4720-981B-2AAAD425D4C1}" type="pres">
      <dgm:prSet presAssocID="{D4BDC0EB-F617-4184-93E7-45F3C77B9A17}" presName="composite" presStyleCnt="0"/>
      <dgm:spPr/>
    </dgm:pt>
    <dgm:pt modelId="{049BE8CE-6723-4FB1-9B44-3C573977A037}" type="pres">
      <dgm:prSet presAssocID="{D4BDC0EB-F617-4184-93E7-45F3C77B9A17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219A8F-D185-4711-8F17-1A67D947E918}" type="pres">
      <dgm:prSet presAssocID="{D4BDC0EB-F617-4184-93E7-45F3C77B9A17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A0763E-0695-4AEB-90FC-EDD8B32BF534}" type="pres">
      <dgm:prSet presAssocID="{F8F7D2F6-FCD7-4330-9DDE-2538277C922D}" presName="space" presStyleCnt="0"/>
      <dgm:spPr/>
    </dgm:pt>
    <dgm:pt modelId="{0ECC437A-4CC8-41A7-8EC5-746199345BEE}" type="pres">
      <dgm:prSet presAssocID="{AD423658-BD80-4610-8C87-3D2AE6B18771}" presName="composite" presStyleCnt="0"/>
      <dgm:spPr/>
    </dgm:pt>
    <dgm:pt modelId="{F79DE68C-C998-4C46-99CA-098D3755E06B}" type="pres">
      <dgm:prSet presAssocID="{AD423658-BD80-4610-8C87-3D2AE6B18771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6E4F9F-9B32-4626-99E5-F62CAB316030}" type="pres">
      <dgm:prSet presAssocID="{AD423658-BD80-4610-8C87-3D2AE6B18771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1A226C-4AC4-4665-8525-C1387D867A33}" type="pres">
      <dgm:prSet presAssocID="{54198C43-5A44-48D2-B8A4-4BCA52D8C7DF}" presName="space" presStyleCnt="0"/>
      <dgm:spPr/>
    </dgm:pt>
    <dgm:pt modelId="{D34342D9-A43D-4E81-AFB9-7F53D519EC83}" type="pres">
      <dgm:prSet presAssocID="{877059D7-E1B9-4199-A395-89EFD5FDB52B}" presName="composite" presStyleCnt="0"/>
      <dgm:spPr/>
    </dgm:pt>
    <dgm:pt modelId="{50946CC8-1E1C-499E-ADDE-BBAE31072CA5}" type="pres">
      <dgm:prSet presAssocID="{877059D7-E1B9-4199-A395-89EFD5FDB52B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B623E-1163-4D6A-9B73-8A6B9F3FA0B0}" type="pres">
      <dgm:prSet presAssocID="{877059D7-E1B9-4199-A395-89EFD5FDB52B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DDA4E1-E760-492F-90E8-0D94D696E738}" type="pres">
      <dgm:prSet presAssocID="{2A59BCB6-88D9-4D07-BB69-A7E01F276F6A}" presName="space" presStyleCnt="0"/>
      <dgm:spPr/>
    </dgm:pt>
    <dgm:pt modelId="{ED6FCBCB-1BA7-4115-B84A-B8A401024783}" type="pres">
      <dgm:prSet presAssocID="{18D36E3A-D7ED-4E1F-BBD8-7EA75EE734CC}" presName="composite" presStyleCnt="0"/>
      <dgm:spPr/>
    </dgm:pt>
    <dgm:pt modelId="{8C2F4F0C-4CF9-4F51-AE7F-8107479CBB50}" type="pres">
      <dgm:prSet presAssocID="{18D36E3A-D7ED-4E1F-BBD8-7EA75EE734CC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882C46-34EC-4EC8-9014-4C6D985CCC15}" type="pres">
      <dgm:prSet presAssocID="{18D36E3A-D7ED-4E1F-BBD8-7EA75EE734CC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8573AF-4981-4E8D-9D57-AC9BD9875FB3}" srcId="{877059D7-E1B9-4199-A395-89EFD5FDB52B}" destId="{015DDAB7-8AA1-4B7D-AD04-F8A15C97125B}" srcOrd="0" destOrd="0" parTransId="{C7E2C3AA-07BF-405D-BCF2-441A1C4616E4}" sibTransId="{F4907B8A-7531-417C-B3A3-4CA720C6FF4A}"/>
    <dgm:cxn modelId="{75766B2E-31B2-4876-A643-87DE7CAA880C}" srcId="{AD423658-BD80-4610-8C87-3D2AE6B18771}" destId="{AD4C23E1-75FF-4BF8-8104-2CA37A37AED0}" srcOrd="5" destOrd="0" parTransId="{6E9FDC9D-1F23-432D-9ABC-B63578C9FE92}" sibTransId="{4BF22311-10A0-41BB-889D-D125F3E168AC}"/>
    <dgm:cxn modelId="{72D69839-3703-4BA1-A74B-75165353864A}" type="presOf" srcId="{1125DD28-F039-43F7-8D72-26E94B2C2146}" destId="{BA882C46-34EC-4EC8-9014-4C6D985CCC15}" srcOrd="0" destOrd="4" presId="urn:microsoft.com/office/officeart/2005/8/layout/hList1"/>
    <dgm:cxn modelId="{C9345A51-2FE9-4244-ADAE-5017C22C7C89}" type="presOf" srcId="{F4877370-B7ED-4848-8B05-1833DF7655BA}" destId="{E76E4F9F-9B32-4626-99E5-F62CAB316030}" srcOrd="0" destOrd="2" presId="urn:microsoft.com/office/officeart/2005/8/layout/hList1"/>
    <dgm:cxn modelId="{D2397366-ECB4-4B6D-A19D-2D21480A0FA9}" type="presOf" srcId="{21012C87-3156-4E5D-9EFC-4FBC76C53155}" destId="{BA882C46-34EC-4EC8-9014-4C6D985CCC15}" srcOrd="0" destOrd="2" presId="urn:microsoft.com/office/officeart/2005/8/layout/hList1"/>
    <dgm:cxn modelId="{742BA100-2CCE-49D4-8783-9353024206F4}" srcId="{18D36E3A-D7ED-4E1F-BBD8-7EA75EE734CC}" destId="{D85F147D-FCE8-4312-A98E-6CB5241F15C1}" srcOrd="0" destOrd="0" parTransId="{9AEFB5F2-BB79-4005-93C3-8B7E3BCECC60}" sibTransId="{0BA2E5F0-53DE-4E5D-8A2D-8951C1E05464}"/>
    <dgm:cxn modelId="{854BFC31-133C-4162-A35F-5476FE86A1BF}" type="presOf" srcId="{18D36E3A-D7ED-4E1F-BBD8-7EA75EE734CC}" destId="{8C2F4F0C-4CF9-4F51-AE7F-8107479CBB50}" srcOrd="0" destOrd="0" presId="urn:microsoft.com/office/officeart/2005/8/layout/hList1"/>
    <dgm:cxn modelId="{9E51E0DA-567C-4DC6-86A6-F6085E3112FB}" type="presOf" srcId="{17F506A1-83F0-4E43-88D2-5F80BD439241}" destId="{48219A8F-D185-4711-8F17-1A67D947E918}" srcOrd="0" destOrd="0" presId="urn:microsoft.com/office/officeart/2005/8/layout/hList1"/>
    <dgm:cxn modelId="{56111BCE-8729-4E12-96ED-DD9FF88B196F}" srcId="{21E6EE38-10C7-4CDC-A792-DF174DE84EAB}" destId="{AD423658-BD80-4610-8C87-3D2AE6B18771}" srcOrd="1" destOrd="0" parTransId="{78A27959-272D-4751-9601-E04D837A50CA}" sibTransId="{54198C43-5A44-48D2-B8A4-4BCA52D8C7DF}"/>
    <dgm:cxn modelId="{B9D210B5-8897-4837-A486-073EC85BB538}" type="presOf" srcId="{EB43C21C-7D16-471B-BB80-2588E299BC9A}" destId="{48219A8F-D185-4711-8F17-1A67D947E918}" srcOrd="0" destOrd="1" presId="urn:microsoft.com/office/officeart/2005/8/layout/hList1"/>
    <dgm:cxn modelId="{BB434B58-6283-4754-98AD-D13F984507C0}" type="presOf" srcId="{015DDAB7-8AA1-4B7D-AD04-F8A15C97125B}" destId="{DF2B623E-1163-4D6A-9B73-8A6B9F3FA0B0}" srcOrd="0" destOrd="0" presId="urn:microsoft.com/office/officeart/2005/8/layout/hList1"/>
    <dgm:cxn modelId="{587A6D0E-7296-48B8-998F-6C7F86BBC3BA}" type="presOf" srcId="{122276C5-867E-4CBB-B67F-955A0E9FB72E}" destId="{E76E4F9F-9B32-4626-99E5-F62CAB316030}" srcOrd="0" destOrd="4" presId="urn:microsoft.com/office/officeart/2005/8/layout/hList1"/>
    <dgm:cxn modelId="{874DAB0D-DBEA-414E-88BC-55C3FFA6FA82}" srcId="{18D36E3A-D7ED-4E1F-BBD8-7EA75EE734CC}" destId="{07B051F6-DDE0-4FA5-BEF4-A569233CDED7}" srcOrd="3" destOrd="0" parTransId="{67911781-6D23-4F0D-8E71-420D8161786D}" sibTransId="{76D53B7B-1468-4A4D-929B-F3A9E8BB87CF}"/>
    <dgm:cxn modelId="{CFF1AD9F-2D8F-40D3-A5D3-E559035F0718}" srcId="{18D36E3A-D7ED-4E1F-BBD8-7EA75EE734CC}" destId="{A0920FBC-E383-4D98-BCEB-AF9E06DB131A}" srcOrd="1" destOrd="0" parTransId="{45AA03B4-45E8-48FA-8C34-17E25995960F}" sibTransId="{E8D4D3B1-0300-4247-BDD8-3C37B50927D3}"/>
    <dgm:cxn modelId="{1E1145EA-22A6-49BD-8961-21D5920A29E7}" srcId="{AD423658-BD80-4610-8C87-3D2AE6B18771}" destId="{F4877370-B7ED-4848-8B05-1833DF7655BA}" srcOrd="2" destOrd="0" parTransId="{D9EDD26F-E796-4063-A7D2-C45E552D1688}" sibTransId="{9CF2916B-6CCA-4615-84FB-A87437D2D070}"/>
    <dgm:cxn modelId="{E497719F-623D-4CC8-8078-0B43364F17FE}" type="presOf" srcId="{0FB97CAA-1DA4-440C-A56B-06F916332EE4}" destId="{E76E4F9F-9B32-4626-99E5-F62CAB316030}" srcOrd="0" destOrd="3" presId="urn:microsoft.com/office/officeart/2005/8/layout/hList1"/>
    <dgm:cxn modelId="{AE9CD71A-3167-4F10-A80A-C39E4ABC38CE}" srcId="{18D36E3A-D7ED-4E1F-BBD8-7EA75EE734CC}" destId="{1125DD28-F039-43F7-8D72-26E94B2C2146}" srcOrd="4" destOrd="0" parTransId="{B7949154-EDFF-4FB2-BD59-5BEC5CEEA14E}" sibTransId="{D036C51F-9F44-4601-B29E-3858E960A7AD}"/>
    <dgm:cxn modelId="{2521FA17-12E5-4328-B545-1CE3BF4438FF}" type="presOf" srcId="{5961EBB9-DF42-4814-8D93-2F482746E869}" destId="{E76E4F9F-9B32-4626-99E5-F62CAB316030}" srcOrd="0" destOrd="1" presId="urn:microsoft.com/office/officeart/2005/8/layout/hList1"/>
    <dgm:cxn modelId="{E912CACF-4326-4CF3-98BA-74CDDC9CF472}" type="presOf" srcId="{877059D7-E1B9-4199-A395-89EFD5FDB52B}" destId="{50946CC8-1E1C-499E-ADDE-BBAE31072CA5}" srcOrd="0" destOrd="0" presId="urn:microsoft.com/office/officeart/2005/8/layout/hList1"/>
    <dgm:cxn modelId="{9D488C5B-707C-4A33-B052-78F1736D7BA7}" srcId="{AD423658-BD80-4610-8C87-3D2AE6B18771}" destId="{5961EBB9-DF42-4814-8D93-2F482746E869}" srcOrd="1" destOrd="0" parTransId="{3E3309C8-2E35-4F44-91D2-4B8CB95640B2}" sibTransId="{2F7D442E-6318-4B2F-B5DB-B9DF0B3ADFA5}"/>
    <dgm:cxn modelId="{782EE26D-B91B-4D20-B756-8FCD211ED525}" srcId="{21E6EE38-10C7-4CDC-A792-DF174DE84EAB}" destId="{18D36E3A-D7ED-4E1F-BBD8-7EA75EE734CC}" srcOrd="3" destOrd="0" parTransId="{431DFA56-91B5-4159-B34F-D4908A74394C}" sibTransId="{34B5E75C-9C8B-4940-B3AD-F349778140DA}"/>
    <dgm:cxn modelId="{7E35616C-1ACF-4223-954D-7CEE14120EB5}" srcId="{877059D7-E1B9-4199-A395-89EFD5FDB52B}" destId="{77774E96-1E6D-4BD4-A6A7-01291924F4F1}" srcOrd="1" destOrd="0" parTransId="{CD5BB12E-1C16-47BB-9999-E50EC7E4FB0A}" sibTransId="{622C2854-CB08-44C8-89D9-DC9415142F3E}"/>
    <dgm:cxn modelId="{CEB577F7-C60F-4CA6-A93F-17BA722055BE}" srcId="{AD423658-BD80-4610-8C87-3D2AE6B18771}" destId="{122276C5-867E-4CBB-B67F-955A0E9FB72E}" srcOrd="4" destOrd="0" parTransId="{4E06C3D5-E73E-488C-97A5-7F47FA3E4DEE}" sibTransId="{CD9044D6-3DFF-47ED-B2A6-36E279C0874E}"/>
    <dgm:cxn modelId="{DE840260-ABB1-49E2-9A2B-097A187FB4D2}" srcId="{AD423658-BD80-4610-8C87-3D2AE6B18771}" destId="{332A25F7-26CA-443C-A45B-552FE8260CDF}" srcOrd="0" destOrd="0" parTransId="{9AAEB582-4BBF-42B1-95E0-D0FDA775334E}" sibTransId="{ED9DF80A-3600-43F0-8604-7CFBAA130B2F}"/>
    <dgm:cxn modelId="{B95CB4B0-B010-46A9-922C-0AC3BC4A8F3F}" type="presOf" srcId="{160967E9-BA2B-485F-9388-D39DFBCC17BA}" destId="{48219A8F-D185-4711-8F17-1A67D947E918}" srcOrd="0" destOrd="2" presId="urn:microsoft.com/office/officeart/2005/8/layout/hList1"/>
    <dgm:cxn modelId="{1547258B-B748-4CB7-8CEE-5B03200B7197}" srcId="{21E6EE38-10C7-4CDC-A792-DF174DE84EAB}" destId="{D4BDC0EB-F617-4184-93E7-45F3C77B9A17}" srcOrd="0" destOrd="0" parTransId="{975C45EF-53F3-4CE9-ADA3-B9B8AF353845}" sibTransId="{F8F7D2F6-FCD7-4330-9DDE-2538277C922D}"/>
    <dgm:cxn modelId="{BBCA5FC0-C9A5-41F8-84CC-486F86839303}" type="presOf" srcId="{07B051F6-DDE0-4FA5-BEF4-A569233CDED7}" destId="{BA882C46-34EC-4EC8-9014-4C6D985CCC15}" srcOrd="0" destOrd="3" presId="urn:microsoft.com/office/officeart/2005/8/layout/hList1"/>
    <dgm:cxn modelId="{0C3F5CA8-E279-4C96-9902-D5981FD4764E}" type="presOf" srcId="{D4BDC0EB-F617-4184-93E7-45F3C77B9A17}" destId="{049BE8CE-6723-4FB1-9B44-3C573977A037}" srcOrd="0" destOrd="0" presId="urn:microsoft.com/office/officeart/2005/8/layout/hList1"/>
    <dgm:cxn modelId="{460AD5D1-FCF1-4508-975B-CCE67E00FB33}" type="presOf" srcId="{B9C820FC-5276-4FF3-AF7D-0C43EE0163FD}" destId="{BA882C46-34EC-4EC8-9014-4C6D985CCC15}" srcOrd="0" destOrd="5" presId="urn:microsoft.com/office/officeart/2005/8/layout/hList1"/>
    <dgm:cxn modelId="{2F2DEC62-3CCD-414F-AC0C-6D99F07922ED}" type="presOf" srcId="{AD423658-BD80-4610-8C87-3D2AE6B18771}" destId="{F79DE68C-C998-4C46-99CA-098D3755E06B}" srcOrd="0" destOrd="0" presId="urn:microsoft.com/office/officeart/2005/8/layout/hList1"/>
    <dgm:cxn modelId="{68EDD9E5-F88A-4A29-B438-3984A10AC7E6}" srcId="{AD423658-BD80-4610-8C87-3D2AE6B18771}" destId="{0FB97CAA-1DA4-440C-A56B-06F916332EE4}" srcOrd="3" destOrd="0" parTransId="{CF4A43BB-4ABB-4E9B-BDAD-82CB5500E467}" sibTransId="{5657F72F-141F-407C-B2F4-29807B7D6870}"/>
    <dgm:cxn modelId="{7BA3A1C3-6912-4DBB-B24E-21373B5341EA}" type="presOf" srcId="{AD4C23E1-75FF-4BF8-8104-2CA37A37AED0}" destId="{E76E4F9F-9B32-4626-99E5-F62CAB316030}" srcOrd="0" destOrd="5" presId="urn:microsoft.com/office/officeart/2005/8/layout/hList1"/>
    <dgm:cxn modelId="{46176ECB-7FEE-4738-8D3B-ED57053D2304}" srcId="{D4BDC0EB-F617-4184-93E7-45F3C77B9A17}" destId="{EB43C21C-7D16-471B-BB80-2588E299BC9A}" srcOrd="1" destOrd="0" parTransId="{B84D43EB-C25E-4851-BB83-8A55D0F2D133}" sibTransId="{10581189-0A79-4515-B103-9EBC8FDB021B}"/>
    <dgm:cxn modelId="{C4B8E16A-E8C3-455C-A70B-7AA9FEECA8B1}" type="presOf" srcId="{77774E96-1E6D-4BD4-A6A7-01291924F4F1}" destId="{DF2B623E-1163-4D6A-9B73-8A6B9F3FA0B0}" srcOrd="0" destOrd="1" presId="urn:microsoft.com/office/officeart/2005/8/layout/hList1"/>
    <dgm:cxn modelId="{3835F9CF-4C59-40AB-A482-1F7D822108A1}" srcId="{877059D7-E1B9-4199-A395-89EFD5FDB52B}" destId="{AFB4055F-AD4C-426D-8ADE-8B8C9EB0B49F}" srcOrd="2" destOrd="0" parTransId="{23393369-A65C-4299-BF5F-A235BB6A3B9D}" sibTransId="{E4DADEC6-749C-49B7-83CD-FF4C7E2490B0}"/>
    <dgm:cxn modelId="{7528A455-F806-442D-B238-CCE8E0D65005}" srcId="{D4BDC0EB-F617-4184-93E7-45F3C77B9A17}" destId="{17F506A1-83F0-4E43-88D2-5F80BD439241}" srcOrd="0" destOrd="0" parTransId="{201F18E6-3F00-42D7-9593-8526F6AB682F}" sibTransId="{52B1A36D-C9B5-4275-9278-B0D1A35BCD84}"/>
    <dgm:cxn modelId="{DAB6C342-2276-436F-BE1E-81B2E45F5DA5}" srcId="{D4BDC0EB-F617-4184-93E7-45F3C77B9A17}" destId="{160967E9-BA2B-485F-9388-D39DFBCC17BA}" srcOrd="2" destOrd="0" parTransId="{E5295531-5C01-498E-9E58-CA72B9EC0C1D}" sibTransId="{C9B38C31-7092-440A-94DE-818D7998A397}"/>
    <dgm:cxn modelId="{A84FB1D7-266C-400C-A80A-93D1B0862179}" type="presOf" srcId="{21E6EE38-10C7-4CDC-A792-DF174DE84EAB}" destId="{19199DEB-C889-421D-89ED-EC709C5C4B78}" srcOrd="0" destOrd="0" presId="urn:microsoft.com/office/officeart/2005/8/layout/hList1"/>
    <dgm:cxn modelId="{053C755F-0227-4CD1-BACB-C803DB81C82C}" type="presOf" srcId="{332A25F7-26CA-443C-A45B-552FE8260CDF}" destId="{E76E4F9F-9B32-4626-99E5-F62CAB316030}" srcOrd="0" destOrd="0" presId="urn:microsoft.com/office/officeart/2005/8/layout/hList1"/>
    <dgm:cxn modelId="{8C23C4A4-2E94-46B1-9F33-5FF41C1B364B}" srcId="{18D36E3A-D7ED-4E1F-BBD8-7EA75EE734CC}" destId="{21012C87-3156-4E5D-9EFC-4FBC76C53155}" srcOrd="2" destOrd="0" parTransId="{105A01ED-44C9-45A3-A8D7-8E3B1965FD05}" sibTransId="{315DC67D-951B-4CA7-87A5-E633F4CAC752}"/>
    <dgm:cxn modelId="{4D8139D6-B7D8-42C3-BAC8-04A8DF20C451}" srcId="{18D36E3A-D7ED-4E1F-BBD8-7EA75EE734CC}" destId="{B9C820FC-5276-4FF3-AF7D-0C43EE0163FD}" srcOrd="5" destOrd="0" parTransId="{3C06EDE7-723E-4209-8FAB-9B069276F8E5}" sibTransId="{9195D256-0A01-48EC-8B5F-11E5BA7CF1CA}"/>
    <dgm:cxn modelId="{9A1498E3-9EBB-4EF7-8D40-1B86C62C4BB1}" type="presOf" srcId="{AFB4055F-AD4C-426D-8ADE-8B8C9EB0B49F}" destId="{DF2B623E-1163-4D6A-9B73-8A6B9F3FA0B0}" srcOrd="0" destOrd="2" presId="urn:microsoft.com/office/officeart/2005/8/layout/hList1"/>
    <dgm:cxn modelId="{A84797E7-66EC-47C2-912C-C9D4C20358F2}" type="presOf" srcId="{A0920FBC-E383-4D98-BCEB-AF9E06DB131A}" destId="{BA882C46-34EC-4EC8-9014-4C6D985CCC15}" srcOrd="0" destOrd="1" presId="urn:microsoft.com/office/officeart/2005/8/layout/hList1"/>
    <dgm:cxn modelId="{E81B33AA-089B-4FFF-97C2-B3CE46747407}" type="presOf" srcId="{D85F147D-FCE8-4312-A98E-6CB5241F15C1}" destId="{BA882C46-34EC-4EC8-9014-4C6D985CCC15}" srcOrd="0" destOrd="0" presId="urn:microsoft.com/office/officeart/2005/8/layout/hList1"/>
    <dgm:cxn modelId="{11EBEE48-40BB-4521-9C2E-AB92A13753C0}" srcId="{21E6EE38-10C7-4CDC-A792-DF174DE84EAB}" destId="{877059D7-E1B9-4199-A395-89EFD5FDB52B}" srcOrd="2" destOrd="0" parTransId="{82BCDC60-4C1B-4773-9D16-5313592167E5}" sibTransId="{2A59BCB6-88D9-4D07-BB69-A7E01F276F6A}"/>
    <dgm:cxn modelId="{7FFF05CC-BA0C-41C3-B831-6277E738FD0B}" type="presParOf" srcId="{19199DEB-C889-421D-89ED-EC709C5C4B78}" destId="{92B6DF6E-6043-4720-981B-2AAAD425D4C1}" srcOrd="0" destOrd="0" presId="urn:microsoft.com/office/officeart/2005/8/layout/hList1"/>
    <dgm:cxn modelId="{66113B1D-6D0C-431D-8D0C-EB8FD585C9FD}" type="presParOf" srcId="{92B6DF6E-6043-4720-981B-2AAAD425D4C1}" destId="{049BE8CE-6723-4FB1-9B44-3C573977A037}" srcOrd="0" destOrd="0" presId="urn:microsoft.com/office/officeart/2005/8/layout/hList1"/>
    <dgm:cxn modelId="{00D05274-BA69-4E2F-9875-9DB859883EF2}" type="presParOf" srcId="{92B6DF6E-6043-4720-981B-2AAAD425D4C1}" destId="{48219A8F-D185-4711-8F17-1A67D947E918}" srcOrd="1" destOrd="0" presId="urn:microsoft.com/office/officeart/2005/8/layout/hList1"/>
    <dgm:cxn modelId="{424F2EDB-F6A4-4656-B413-B1D75E88F2E4}" type="presParOf" srcId="{19199DEB-C889-421D-89ED-EC709C5C4B78}" destId="{D0A0763E-0695-4AEB-90FC-EDD8B32BF534}" srcOrd="1" destOrd="0" presId="urn:microsoft.com/office/officeart/2005/8/layout/hList1"/>
    <dgm:cxn modelId="{7818ECC5-E690-44A1-B059-105754E71016}" type="presParOf" srcId="{19199DEB-C889-421D-89ED-EC709C5C4B78}" destId="{0ECC437A-4CC8-41A7-8EC5-746199345BEE}" srcOrd="2" destOrd="0" presId="urn:microsoft.com/office/officeart/2005/8/layout/hList1"/>
    <dgm:cxn modelId="{AB397D59-8E62-47E5-A2D2-DB0569854D00}" type="presParOf" srcId="{0ECC437A-4CC8-41A7-8EC5-746199345BEE}" destId="{F79DE68C-C998-4C46-99CA-098D3755E06B}" srcOrd="0" destOrd="0" presId="urn:microsoft.com/office/officeart/2005/8/layout/hList1"/>
    <dgm:cxn modelId="{46077BF9-7185-4F84-B202-18D3B552563C}" type="presParOf" srcId="{0ECC437A-4CC8-41A7-8EC5-746199345BEE}" destId="{E76E4F9F-9B32-4626-99E5-F62CAB316030}" srcOrd="1" destOrd="0" presId="urn:microsoft.com/office/officeart/2005/8/layout/hList1"/>
    <dgm:cxn modelId="{AC0E07C7-B2E4-4EFB-9B1E-AD7CB3EB7923}" type="presParOf" srcId="{19199DEB-C889-421D-89ED-EC709C5C4B78}" destId="{A31A226C-4AC4-4665-8525-C1387D867A33}" srcOrd="3" destOrd="0" presId="urn:microsoft.com/office/officeart/2005/8/layout/hList1"/>
    <dgm:cxn modelId="{00431C3E-8DDE-47D0-9D86-E929A81B3A2D}" type="presParOf" srcId="{19199DEB-C889-421D-89ED-EC709C5C4B78}" destId="{D34342D9-A43D-4E81-AFB9-7F53D519EC83}" srcOrd="4" destOrd="0" presId="urn:microsoft.com/office/officeart/2005/8/layout/hList1"/>
    <dgm:cxn modelId="{E73497EA-5761-4551-B329-6B2EBD9E5364}" type="presParOf" srcId="{D34342D9-A43D-4E81-AFB9-7F53D519EC83}" destId="{50946CC8-1E1C-499E-ADDE-BBAE31072CA5}" srcOrd="0" destOrd="0" presId="urn:microsoft.com/office/officeart/2005/8/layout/hList1"/>
    <dgm:cxn modelId="{39E7BA38-D04A-4D11-9797-2C938351AA90}" type="presParOf" srcId="{D34342D9-A43D-4E81-AFB9-7F53D519EC83}" destId="{DF2B623E-1163-4D6A-9B73-8A6B9F3FA0B0}" srcOrd="1" destOrd="0" presId="urn:microsoft.com/office/officeart/2005/8/layout/hList1"/>
    <dgm:cxn modelId="{73D90361-2C68-43FF-B361-DBF2B6C75BC9}" type="presParOf" srcId="{19199DEB-C889-421D-89ED-EC709C5C4B78}" destId="{DEDDA4E1-E760-492F-90E8-0D94D696E738}" srcOrd="5" destOrd="0" presId="urn:microsoft.com/office/officeart/2005/8/layout/hList1"/>
    <dgm:cxn modelId="{8E76A63E-3F6A-4B35-B45D-FB79F763CC73}" type="presParOf" srcId="{19199DEB-C889-421D-89ED-EC709C5C4B78}" destId="{ED6FCBCB-1BA7-4115-B84A-B8A401024783}" srcOrd="6" destOrd="0" presId="urn:microsoft.com/office/officeart/2005/8/layout/hList1"/>
    <dgm:cxn modelId="{E4CE8702-4A44-4161-9E50-292206204548}" type="presParOf" srcId="{ED6FCBCB-1BA7-4115-B84A-B8A401024783}" destId="{8C2F4F0C-4CF9-4F51-AE7F-8107479CBB50}" srcOrd="0" destOrd="0" presId="urn:microsoft.com/office/officeart/2005/8/layout/hList1"/>
    <dgm:cxn modelId="{DF91B291-3A66-489D-A359-D501AFACE8C7}" type="presParOf" srcId="{ED6FCBCB-1BA7-4115-B84A-B8A401024783}" destId="{BA882C46-34EC-4EC8-9014-4C6D985CCC1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9BE8CE-6723-4FB1-9B44-3C573977A037}">
      <dsp:nvSpPr>
        <dsp:cNvPr id="0" name=""/>
        <dsp:cNvSpPr/>
      </dsp:nvSpPr>
      <dsp:spPr>
        <a:xfrm>
          <a:off x="3276" y="442015"/>
          <a:ext cx="1970335" cy="6336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Спорт слепых</a:t>
          </a:r>
          <a:endParaRPr lang="ru-RU" sz="2200" kern="1200" dirty="0"/>
        </a:p>
      </dsp:txBody>
      <dsp:txXfrm>
        <a:off x="3276" y="442015"/>
        <a:ext cx="1970335" cy="633600"/>
      </dsp:txXfrm>
    </dsp:sp>
    <dsp:sp modelId="{48219A8F-D185-4711-8F17-1A67D947E918}">
      <dsp:nvSpPr>
        <dsp:cNvPr id="0" name=""/>
        <dsp:cNvSpPr/>
      </dsp:nvSpPr>
      <dsp:spPr>
        <a:xfrm>
          <a:off x="3276" y="1075615"/>
          <a:ext cx="1970335" cy="253637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u="sng" kern="1200" dirty="0" smtClean="0">
              <a:latin typeface="Times New Roman" pitchFamily="18" charset="0"/>
              <a:cs typeface="Times New Roman" pitchFamily="18" charset="0"/>
            </a:rPr>
            <a:t>1 место</a:t>
          </a:r>
          <a:r>
            <a:rPr lang="ru-RU" sz="2200" u="sng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200" u="sng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Ротарь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М.  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Волкова Н. </a:t>
          </a:r>
          <a:endParaRPr lang="ru-RU" sz="2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76" y="1075615"/>
        <a:ext cx="1970335" cy="2536379"/>
      </dsp:txXfrm>
    </dsp:sp>
    <dsp:sp modelId="{F79DE68C-C998-4C46-99CA-098D3755E06B}">
      <dsp:nvSpPr>
        <dsp:cNvPr id="0" name=""/>
        <dsp:cNvSpPr/>
      </dsp:nvSpPr>
      <dsp:spPr>
        <a:xfrm>
          <a:off x="2249459" y="442015"/>
          <a:ext cx="1970335" cy="6336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Спорт глухих</a:t>
          </a:r>
          <a:endParaRPr lang="ru-RU" sz="2200" kern="1200" dirty="0"/>
        </a:p>
      </dsp:txBody>
      <dsp:txXfrm>
        <a:off x="2249459" y="442015"/>
        <a:ext cx="1970335" cy="633600"/>
      </dsp:txXfrm>
    </dsp:sp>
    <dsp:sp modelId="{E76E4F9F-9B32-4626-99E5-F62CAB316030}">
      <dsp:nvSpPr>
        <dsp:cNvPr id="0" name=""/>
        <dsp:cNvSpPr/>
      </dsp:nvSpPr>
      <dsp:spPr>
        <a:xfrm>
          <a:off x="2249459" y="1075615"/>
          <a:ext cx="1970335" cy="253637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200" b="1" u="sng" kern="1200" dirty="0" smtClean="0">
              <a:latin typeface="Times New Roman" pitchFamily="18" charset="0"/>
              <a:cs typeface="Times New Roman" pitchFamily="18" charset="0"/>
            </a:rPr>
            <a:t>1 место</a:t>
          </a:r>
          <a:r>
            <a:rPr lang="ru-RU" sz="2200" u="sng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200" b="1" kern="1200" dirty="0">
            <a:latin typeface="Times New Roman" pitchFamily="18" charset="0"/>
            <a:cs typeface="Times New Roman" pitchFamily="18" charset="0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Свалова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С. </a:t>
          </a:r>
          <a:endParaRPr lang="ru-RU" sz="2200" b="1" kern="1200" dirty="0">
            <a:latin typeface="Times New Roman" pitchFamily="18" charset="0"/>
            <a:cs typeface="Times New Roman" pitchFamily="18" charset="0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ru-RU" sz="2200" b="1" kern="1200" dirty="0">
            <a:latin typeface="Times New Roman" pitchFamily="18" charset="0"/>
            <a:cs typeface="Times New Roman" pitchFamily="18" charset="0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200" b="1" u="sng" kern="1200" dirty="0" smtClean="0">
              <a:latin typeface="Times New Roman" pitchFamily="18" charset="0"/>
              <a:cs typeface="Times New Roman" pitchFamily="18" charset="0"/>
            </a:rPr>
            <a:t>2 место</a:t>
          </a:r>
          <a:r>
            <a:rPr lang="ru-RU" sz="2200" u="sng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200" b="1" kern="1200" dirty="0">
            <a:latin typeface="Times New Roman" pitchFamily="18" charset="0"/>
            <a:cs typeface="Times New Roman" pitchFamily="18" charset="0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Буренков Р. </a:t>
          </a:r>
          <a:endParaRPr lang="ru-RU" sz="2200" b="1" kern="1200" dirty="0" smtClean="0">
            <a:latin typeface="Times New Roman" pitchFamily="18" charset="0"/>
            <a:cs typeface="Times New Roman" pitchFamily="18" charset="0"/>
          </a:endParaRPr>
        </a:p>
        <a:p>
          <a:pPr marL="228600" lvl="1" indent="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200" b="1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49459" y="1075615"/>
        <a:ext cx="1970335" cy="2536379"/>
      </dsp:txXfrm>
    </dsp:sp>
    <dsp:sp modelId="{50946CC8-1E1C-499E-ADDE-BBAE31072CA5}">
      <dsp:nvSpPr>
        <dsp:cNvPr id="0" name=""/>
        <dsp:cNvSpPr/>
      </dsp:nvSpPr>
      <dsp:spPr>
        <a:xfrm>
          <a:off x="4495641" y="442015"/>
          <a:ext cx="1970335" cy="6336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Спорт ЛИН</a:t>
          </a:r>
          <a:endParaRPr lang="ru-RU" sz="2200" kern="1200" dirty="0"/>
        </a:p>
      </dsp:txBody>
      <dsp:txXfrm>
        <a:off x="4495641" y="442015"/>
        <a:ext cx="1970335" cy="633600"/>
      </dsp:txXfrm>
    </dsp:sp>
    <dsp:sp modelId="{DF2B623E-1163-4D6A-9B73-8A6B9F3FA0B0}">
      <dsp:nvSpPr>
        <dsp:cNvPr id="0" name=""/>
        <dsp:cNvSpPr/>
      </dsp:nvSpPr>
      <dsp:spPr>
        <a:xfrm>
          <a:off x="4495641" y="1075615"/>
          <a:ext cx="1970335" cy="253637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u="sng" kern="1200" dirty="0" smtClean="0">
              <a:latin typeface="Times New Roman" pitchFamily="18" charset="0"/>
              <a:cs typeface="Times New Roman" pitchFamily="18" charset="0"/>
            </a:rPr>
            <a:t>1 место</a:t>
          </a:r>
          <a:r>
            <a:rPr lang="ru-RU" sz="2200" u="sng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200" b="1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Готманов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Д. </a:t>
          </a:r>
          <a:endParaRPr lang="ru-RU" sz="2200" b="1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Зенков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Г.</a:t>
          </a:r>
          <a:endParaRPr lang="ru-RU" sz="2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95641" y="1075615"/>
        <a:ext cx="1970335" cy="2536379"/>
      </dsp:txXfrm>
    </dsp:sp>
    <dsp:sp modelId="{8C2F4F0C-4CF9-4F51-AE7F-8107479CBB50}">
      <dsp:nvSpPr>
        <dsp:cNvPr id="0" name=""/>
        <dsp:cNvSpPr/>
      </dsp:nvSpPr>
      <dsp:spPr>
        <a:xfrm>
          <a:off x="6741823" y="442015"/>
          <a:ext cx="1970335" cy="6336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Спорт ПОДА</a:t>
          </a:r>
          <a:endParaRPr lang="ru-RU" sz="2200" kern="1200" dirty="0"/>
        </a:p>
      </dsp:txBody>
      <dsp:txXfrm>
        <a:off x="6741823" y="442015"/>
        <a:ext cx="1970335" cy="633600"/>
      </dsp:txXfrm>
    </dsp:sp>
    <dsp:sp modelId="{BA882C46-34EC-4EC8-9014-4C6D985CCC15}">
      <dsp:nvSpPr>
        <dsp:cNvPr id="0" name=""/>
        <dsp:cNvSpPr/>
      </dsp:nvSpPr>
      <dsp:spPr>
        <a:xfrm>
          <a:off x="6741823" y="1075615"/>
          <a:ext cx="1970335" cy="253637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200" b="1" u="sng" kern="1200" dirty="0" smtClean="0">
              <a:latin typeface="Times New Roman" pitchFamily="18" charset="0"/>
              <a:cs typeface="Times New Roman" pitchFamily="18" charset="0"/>
            </a:rPr>
            <a:t>2 место</a:t>
          </a:r>
          <a:endParaRPr lang="ru-RU" sz="2200" b="1" kern="1200" dirty="0">
            <a:latin typeface="Times New Roman" pitchFamily="18" charset="0"/>
            <a:cs typeface="Times New Roman" pitchFamily="18" charset="0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Кочнев П.</a:t>
          </a:r>
          <a:endParaRPr lang="ru-RU" sz="2200" b="1" kern="1200" dirty="0">
            <a:latin typeface="Times New Roman" pitchFamily="18" charset="0"/>
            <a:cs typeface="Times New Roman" pitchFamily="18" charset="0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ru-RU" sz="2200" b="1" kern="1200" dirty="0">
            <a:latin typeface="Times New Roman" pitchFamily="18" charset="0"/>
            <a:cs typeface="Times New Roman" pitchFamily="18" charset="0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200" b="1" u="sng" kern="1200" dirty="0" smtClean="0">
              <a:latin typeface="Times New Roman" pitchFamily="18" charset="0"/>
              <a:cs typeface="Times New Roman" pitchFamily="18" charset="0"/>
            </a:rPr>
            <a:t>3 место</a:t>
          </a:r>
          <a:r>
            <a:rPr lang="ru-RU" sz="2200" u="sng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200" b="1" kern="1200" dirty="0">
            <a:latin typeface="Times New Roman" pitchFamily="18" charset="0"/>
            <a:cs typeface="Times New Roman" pitchFamily="18" charset="0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Ермолаев   И. </a:t>
          </a:r>
          <a:endParaRPr lang="ru-RU" sz="2200" b="1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200" kern="1200" dirty="0"/>
        </a:p>
      </dsp:txBody>
      <dsp:txXfrm>
        <a:off x="6741823" y="1075615"/>
        <a:ext cx="1970335" cy="25363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28577C-8C3E-44D1-9349-2FC6FA2F6DED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1CE2B-A2EE-4447-9267-5748A1C907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0618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0004B-5977-43F1-B2E2-0B442BA6D16F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77D09-0C66-4B3E-93B9-7DC1D0B129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0004B-5977-43F1-B2E2-0B442BA6D16F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77D09-0C66-4B3E-93B9-7DC1D0B129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0004B-5977-43F1-B2E2-0B442BA6D16F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77D09-0C66-4B3E-93B9-7DC1D0B129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0004B-5977-43F1-B2E2-0B442BA6D16F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77D09-0C66-4B3E-93B9-7DC1D0B129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0004B-5977-43F1-B2E2-0B442BA6D16F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77D09-0C66-4B3E-93B9-7DC1D0B129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0004B-5977-43F1-B2E2-0B442BA6D16F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77D09-0C66-4B3E-93B9-7DC1D0B129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0004B-5977-43F1-B2E2-0B442BA6D16F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77D09-0C66-4B3E-93B9-7DC1D0B129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0004B-5977-43F1-B2E2-0B442BA6D16F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77D09-0C66-4B3E-93B9-7DC1D0B129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0004B-5977-43F1-B2E2-0B442BA6D16F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77D09-0C66-4B3E-93B9-7DC1D0B129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0004B-5977-43F1-B2E2-0B442BA6D16F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77D09-0C66-4B3E-93B9-7DC1D0B129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0004B-5977-43F1-B2E2-0B442BA6D16F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77D09-0C66-4B3E-93B9-7DC1D0B129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0004B-5977-43F1-B2E2-0B442BA6D16F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77D09-0C66-4B3E-93B9-7DC1D0B129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creenshot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0"/>
            <a:ext cx="8348100" cy="680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28800" y="4643446"/>
            <a:ext cx="7315200" cy="685800"/>
          </a:xfr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Тренер по адаптивному спорту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Савина Светлана Сергеевна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Заголовок 2"/>
          <p:cNvSpPr txBox="1">
            <a:spLocks/>
          </p:cNvSpPr>
          <p:nvPr/>
        </p:nvSpPr>
        <p:spPr>
          <a:xfrm>
            <a:off x="1643042" y="5500702"/>
            <a:ext cx="7315200" cy="1214422"/>
          </a:xfrm>
          <a:prstGeom prst="rect">
            <a:avLst/>
          </a:prstGeom>
          <a:noFill/>
          <a:ln w="47625" cap="flat" cmpd="dbl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плавание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легкая атлетика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организация</a:t>
            </a:r>
            <a:r>
              <a:rPr kumimoji="0" lang="ru-RU" sz="24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и проведение спортивных мероприятий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5" name="Рисунок 14" descr="TbGLTSvqQBg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4467" b="4467"/>
          <a:stretch>
            <a:fillRect/>
          </a:stretch>
        </p:blipFill>
        <p:spPr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ЗАНЯТИЯ С АДАПТИВНОЙ ГРУППОЙ</a:t>
            </a:r>
            <a:endParaRPr lang="ru-RU" sz="36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Содержимое 12" descr="20220405_175309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857620" y="1857364"/>
            <a:ext cx="5134531" cy="4357718"/>
          </a:xfrm>
        </p:spPr>
      </p:pic>
      <p:pic>
        <p:nvPicPr>
          <p:cNvPr id="15" name="Содержимое 14" descr="IMG-20220404-WA0025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78539" y="1714488"/>
            <a:ext cx="3536181" cy="47149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Круглый стол 23.04.2021 год </a:t>
            </a:r>
            <a:endParaRPr lang="ru-RU" sz="36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20210423_10533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643050"/>
            <a:ext cx="7143800" cy="50006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ОБОРУДОВАНИЕ И ИНВЕНТАРЬ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20220413_13392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14669" t="32112" r="25215" b="13966"/>
          <a:stretch>
            <a:fillRect/>
          </a:stretch>
        </p:blipFill>
        <p:spPr>
          <a:xfrm>
            <a:off x="500034" y="4214820"/>
            <a:ext cx="3929053" cy="264318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0220413_133452.jpg"/>
          <p:cNvPicPr>
            <a:picLocks noChangeAspect="1"/>
          </p:cNvPicPr>
          <p:nvPr/>
        </p:nvPicPr>
        <p:blipFill>
          <a:blip r:embed="rId3" cstate="print"/>
          <a:srcRect t="26087"/>
          <a:stretch>
            <a:fillRect/>
          </a:stretch>
        </p:blipFill>
        <p:spPr>
          <a:xfrm>
            <a:off x="0" y="1500174"/>
            <a:ext cx="5025844" cy="2786058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Наталья\Desktop\ссылки\2a24c16f177c34b22af840033143df5c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 l="17088" t="8903" r="10614" b="14285"/>
          <a:stretch>
            <a:fillRect/>
          </a:stretch>
        </p:blipFill>
        <p:spPr bwMode="auto">
          <a:xfrm>
            <a:off x="4643438" y="3919974"/>
            <a:ext cx="4143372" cy="2938026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0220413_134211.jpg"/>
          <p:cNvPicPr>
            <a:picLocks noChangeAspect="1"/>
          </p:cNvPicPr>
          <p:nvPr/>
        </p:nvPicPr>
        <p:blipFill>
          <a:blip r:embed="rId5" cstate="print"/>
          <a:srcRect l="31818" b="36364"/>
          <a:stretch>
            <a:fillRect/>
          </a:stretch>
        </p:blipFill>
        <p:spPr>
          <a:xfrm>
            <a:off x="5143504" y="1471576"/>
            <a:ext cx="3571900" cy="2500327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Первенство по плаванию 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«Осенние старты»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YgX2j3qdl5vaEj-vQCQA0bk45gAay6XQtEmGxQ_BCet3m2gryzrROa_1eMFjNToQcQ1aOii_73nQb-00GSlK5tzr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357686" y="2428868"/>
            <a:ext cx="4572000" cy="30468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Содержимое 4" descr="248tZRXr656na5WIrln50old9JZsJUrPpKci8banv3n3j6mh-tQ_LHdWlMEsJVQjgmeOLP_-QBHH5AD3ubclgxey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2428868"/>
            <a:ext cx="4542073" cy="30268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285720" y="1589567"/>
          <a:ext cx="8715436" cy="4054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фестиваль ГТО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29196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ru-RU" sz="6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ЗОЛОТО (приказ Министерства спорта РФ от 31.01.2022 № 5 </a:t>
            </a:r>
            <a:r>
              <a:rPr lang="ru-RU" sz="6400" b="1" dirty="0" err="1" smtClean="0">
                <a:latin typeface="Times New Roman" pitchFamily="18" charset="0"/>
                <a:cs typeface="Times New Roman" pitchFamily="18" charset="0"/>
              </a:rPr>
              <a:t>нг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6400" i="1" dirty="0" err="1" smtClean="0">
                <a:latin typeface="Times New Roman" pitchFamily="18" charset="0"/>
                <a:cs typeface="Times New Roman" pitchFamily="18" charset="0"/>
              </a:rPr>
              <a:t>Свалова</a:t>
            </a:r>
            <a:r>
              <a:rPr lang="ru-RU" sz="6400" i="1" dirty="0" smtClean="0">
                <a:latin typeface="Times New Roman" pitchFamily="18" charset="0"/>
                <a:cs typeface="Times New Roman" pitchFamily="18" charset="0"/>
              </a:rPr>
              <a:t> Софья        </a:t>
            </a:r>
            <a:r>
              <a:rPr lang="ru-RU" sz="6400" i="1" dirty="0" err="1" smtClean="0">
                <a:latin typeface="Times New Roman" pitchFamily="18" charset="0"/>
                <a:cs typeface="Times New Roman" pitchFamily="18" charset="0"/>
              </a:rPr>
              <a:t>Ярмолюк</a:t>
            </a:r>
            <a:r>
              <a:rPr lang="ru-RU" sz="6400" i="1" dirty="0" smtClean="0">
                <a:latin typeface="Times New Roman" pitchFamily="18" charset="0"/>
                <a:cs typeface="Times New Roman" pitchFamily="18" charset="0"/>
              </a:rPr>
              <a:t> Анастасия          </a:t>
            </a:r>
            <a:r>
              <a:rPr lang="ru-RU" sz="6400" i="1" dirty="0" err="1" smtClean="0">
                <a:latin typeface="Times New Roman" pitchFamily="18" charset="0"/>
                <a:cs typeface="Times New Roman" pitchFamily="18" charset="0"/>
              </a:rPr>
              <a:t>Нерчук</a:t>
            </a:r>
            <a:r>
              <a:rPr lang="ru-RU" sz="6400" i="1" dirty="0" smtClean="0">
                <a:latin typeface="Times New Roman" pitchFamily="18" charset="0"/>
                <a:cs typeface="Times New Roman" pitchFamily="18" charset="0"/>
              </a:rPr>
              <a:t> Кристина          Ермолаев Илья 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       17.07.2014                26.01.2009                          26.04.2010                      26.07.2008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ctr"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СЕРЕБРО (приказ министерства физической культуры и спорта Свердловской области от 10.02.2022 № 45/ОС)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6400" i="1" dirty="0" smtClean="0">
                <a:latin typeface="Times New Roman" pitchFamily="18" charset="0"/>
                <a:cs typeface="Times New Roman" pitchFamily="18" charset="0"/>
              </a:rPr>
              <a:t>Осинцева </a:t>
            </a:r>
            <a:r>
              <a:rPr lang="ru-RU" sz="6400" i="1" dirty="0" err="1" smtClean="0">
                <a:latin typeface="Times New Roman" pitchFamily="18" charset="0"/>
                <a:cs typeface="Times New Roman" pitchFamily="18" charset="0"/>
              </a:rPr>
              <a:t>Лилиана</a:t>
            </a:r>
            <a:r>
              <a:rPr lang="ru-RU" sz="64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r>
              <a:rPr lang="ru-RU" sz="6400" i="1" dirty="0" err="1" smtClean="0">
                <a:latin typeface="Times New Roman" pitchFamily="18" charset="0"/>
                <a:cs typeface="Times New Roman" pitchFamily="18" charset="0"/>
              </a:rPr>
              <a:t>Готманов</a:t>
            </a:r>
            <a:r>
              <a:rPr lang="ru-RU" sz="6400" i="1" dirty="0" smtClean="0">
                <a:latin typeface="Times New Roman" pitchFamily="18" charset="0"/>
                <a:cs typeface="Times New Roman" pitchFamily="18" charset="0"/>
              </a:rPr>
              <a:t> Дмитрий 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       27.08.2008                                                           24.07.2006</a:t>
            </a:r>
          </a:p>
          <a:p>
            <a:pPr>
              <a:buNone/>
            </a:pP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        БРОНЗА (приказ министерства физической культуры и спорта Свердловской области от 10.02.2022 № 45/ОС)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6400" i="1" dirty="0" smtClean="0">
                <a:latin typeface="Times New Roman" pitchFamily="18" charset="0"/>
                <a:cs typeface="Times New Roman" pitchFamily="18" charset="0"/>
              </a:rPr>
              <a:t>Буренков Роман                             </a:t>
            </a:r>
            <a:r>
              <a:rPr lang="ru-RU" sz="6400" i="1" dirty="0" err="1" smtClean="0">
                <a:latin typeface="Times New Roman" pitchFamily="18" charset="0"/>
                <a:cs typeface="Times New Roman" pitchFamily="18" charset="0"/>
              </a:rPr>
              <a:t>Ротарь</a:t>
            </a:r>
            <a:r>
              <a:rPr lang="ru-RU" sz="6400" i="1" dirty="0" smtClean="0">
                <a:latin typeface="Times New Roman" pitchFamily="18" charset="0"/>
                <a:cs typeface="Times New Roman" pitchFamily="18" charset="0"/>
              </a:rPr>
              <a:t> Михаил                       Волкова Наталья 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      03.06.2009                                      24.11.2009                                23.12.2005</a:t>
            </a:r>
          </a:p>
          <a:p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1534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7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РЕГИОНАЛЬНЫЙ ФЕСТИВАЛЬ  ВФСК  ГТО (22.10.2021)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wyQmjrkbRRo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753330" y="1785926"/>
            <a:ext cx="6390670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-285784" y="1357298"/>
            <a:ext cx="3500462" cy="550070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Лица с остаточным зрением: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Мальчики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 ступень (11-12 лет)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b="1" u="sng" dirty="0" smtClean="0">
                <a:latin typeface="Times New Roman" pitchFamily="18" charset="0"/>
                <a:cs typeface="Times New Roman" pitchFamily="18" charset="0"/>
              </a:rPr>
              <a:t>2  место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i="1" dirty="0" err="1" smtClean="0">
                <a:latin typeface="Times New Roman" pitchFamily="18" charset="0"/>
                <a:cs typeface="Times New Roman" pitchFamily="18" charset="0"/>
              </a:rPr>
              <a:t>Ротарь</a:t>
            </a:r>
            <a:r>
              <a:rPr lang="ru-RU" sz="3400" b="1" i="1" dirty="0" smtClean="0">
                <a:latin typeface="Times New Roman" pitchFamily="18" charset="0"/>
                <a:cs typeface="Times New Roman" pitchFamily="18" charset="0"/>
              </a:rPr>
              <a:t> Михаил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Девочки, Девушки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 ступень (13-15 лет)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b="1" u="sng" dirty="0" smtClean="0">
                <a:latin typeface="Times New Roman" pitchFamily="18" charset="0"/>
                <a:cs typeface="Times New Roman" pitchFamily="18" charset="0"/>
              </a:rPr>
              <a:t>2  место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400" b="1" i="1" dirty="0" smtClean="0">
                <a:latin typeface="Times New Roman" pitchFamily="18" charset="0"/>
                <a:cs typeface="Times New Roman" pitchFamily="18" charset="0"/>
              </a:rPr>
              <a:t>Волкова Наталья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Лица с нарушением слуха: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Девочки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 ступень (11-12 лет)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b="1" u="sng" dirty="0" smtClean="0">
                <a:latin typeface="Times New Roman" pitchFamily="18" charset="0"/>
                <a:cs typeface="Times New Roman" pitchFamily="18" charset="0"/>
              </a:rPr>
              <a:t>1    место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400" b="1" i="1" dirty="0" err="1" smtClean="0">
                <a:latin typeface="Times New Roman" pitchFamily="18" charset="0"/>
                <a:cs typeface="Times New Roman" pitchFamily="18" charset="0"/>
              </a:rPr>
              <a:t>Свалова</a:t>
            </a:r>
            <a:r>
              <a:rPr lang="ru-RU" sz="3400" b="1" i="1" dirty="0" smtClean="0">
                <a:latin typeface="Times New Roman" pitchFamily="18" charset="0"/>
                <a:cs typeface="Times New Roman" pitchFamily="18" charset="0"/>
              </a:rPr>
              <a:t> Софья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Лица с односторонне или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двухстороннеи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̆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ампутациеи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̆, или другими поражениями нижних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конечностеи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̆: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Мальчики, Юноши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 ступень (13-15 лет)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b="1" u="sng" dirty="0" smtClean="0">
                <a:latin typeface="Times New Roman" pitchFamily="18" charset="0"/>
                <a:cs typeface="Times New Roman" pitchFamily="18" charset="0"/>
              </a:rPr>
              <a:t>1 место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400" b="1" i="1" dirty="0" smtClean="0">
                <a:latin typeface="Times New Roman" pitchFamily="18" charset="0"/>
                <a:cs typeface="Times New Roman" pitchFamily="18" charset="0"/>
              </a:rPr>
              <a:t>Ермолаев Илья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Девочки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 ступень (11-12 лет)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b="1" u="sng" dirty="0" smtClean="0">
                <a:latin typeface="Times New Roman" pitchFamily="18" charset="0"/>
                <a:cs typeface="Times New Roman" pitchFamily="18" charset="0"/>
              </a:rPr>
              <a:t>1  место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400" b="1" i="1" dirty="0" err="1" smtClean="0">
                <a:latin typeface="Times New Roman" pitchFamily="18" charset="0"/>
                <a:cs typeface="Times New Roman" pitchFamily="18" charset="0"/>
              </a:rPr>
              <a:t>Нерчук</a:t>
            </a:r>
            <a:r>
              <a:rPr lang="ru-RU" sz="3400" b="1" i="1" dirty="0" smtClean="0">
                <a:latin typeface="Times New Roman" pitchFamily="18" charset="0"/>
                <a:cs typeface="Times New Roman" pitchFamily="18" charset="0"/>
              </a:rPr>
              <a:t> Кристина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Первенство адаптивной школы по легкоатлетическому кроссу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Screenshot_20220420-153338_WhatsApp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99257" y="1589087"/>
            <a:ext cx="3544116" cy="5084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4" descr="IMG-20220404-WA0018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214810" y="2357430"/>
            <a:ext cx="4682089" cy="3511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Открытая тренировка по плаванию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Асташов М.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14287" t="1693" r="22848"/>
          <a:stretch>
            <a:fillRect/>
          </a:stretch>
        </p:blipFill>
        <p:spPr>
          <a:xfrm>
            <a:off x="0" y="2097503"/>
            <a:ext cx="4929190" cy="4335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IMG-20220404-WA0037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rcRect t="21059"/>
          <a:stretch>
            <a:fillRect/>
          </a:stretch>
        </p:blipFill>
        <p:spPr>
          <a:xfrm>
            <a:off x="4786314" y="2071678"/>
            <a:ext cx="4143372" cy="4361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СТАТИСТИЧЕСКИЕ ДАННЫЕ </a:t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 БОГДАНОВИЧ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Рисунок 3"/>
          <p:cNvGraphicFramePr>
            <a:graphicFrameLocks noGrp="1"/>
          </p:cNvGraphicFramePr>
          <p:nvPr>
            <p:ph type="pic" idx="1"/>
          </p:nvPr>
        </p:nvGraphicFramePr>
        <p:xfrm>
          <a:off x="1560513" y="0"/>
          <a:ext cx="7583487" cy="4568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75000"/>
                <a:alpha val="53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Семейная эстафета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-20220114-WA0017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b="17510"/>
          <a:stretch>
            <a:fillRect/>
          </a:stretch>
        </p:blipFill>
        <p:spPr>
          <a:xfrm>
            <a:off x="357158" y="1993105"/>
            <a:ext cx="3838604" cy="4221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IMG-20220114-WA0003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rcRect b="35060"/>
          <a:stretch>
            <a:fillRect/>
          </a:stretch>
        </p:blipFill>
        <p:spPr>
          <a:xfrm>
            <a:off x="4071934" y="2000240"/>
            <a:ext cx="4867810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28600"/>
            <a:ext cx="7691462" cy="8429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Первенство Свердловской области по лыжным гонкам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Ермолаев И. область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12118" b="8194"/>
          <a:stretch>
            <a:fillRect/>
          </a:stretch>
        </p:blipFill>
        <p:spPr>
          <a:xfrm>
            <a:off x="285720" y="1714488"/>
            <a:ext cx="4127247" cy="4883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9" descr="IMG-20220223-WA0004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rcRect b="17569"/>
          <a:stretch>
            <a:fillRect/>
          </a:stretch>
        </p:blipFill>
        <p:spPr>
          <a:xfrm>
            <a:off x="4357686" y="1714488"/>
            <a:ext cx="4429156" cy="4798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УЧЕБНО-ТРЕНИРОВОЧНЫЕ СБОРЫ</a:t>
            </a:r>
            <a:endParaRPr lang="ru-RU" sz="36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IMG-20220414-WA0018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71472" y="1714463"/>
            <a:ext cx="3857652" cy="5143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6" descr="IMG-20220417-WA0001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rcRect t="10555" r="2839" b="16007"/>
          <a:stretch>
            <a:fillRect/>
          </a:stretch>
        </p:blipFill>
        <p:spPr>
          <a:xfrm>
            <a:off x="4572000" y="1667604"/>
            <a:ext cx="3862744" cy="519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Чемпионат и Первенство Свердловской области по плаванию</a:t>
            </a:r>
            <a:endParaRPr lang="ru-RU" sz="3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djOK2FV5T-vOo05d7GGgG9mOskZWG83z8GpOQW3kkimYThbdnoFgzMG5OJlZrir_U9B34wDua7nJTAeSL9y3fiYh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7755" r="11582" b="-9618"/>
          <a:stretch>
            <a:fillRect/>
          </a:stretch>
        </p:blipFill>
        <p:spPr>
          <a:xfrm>
            <a:off x="-285784" y="1714488"/>
            <a:ext cx="5348376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8" descr="KhRkCKV_uyBI2W1gPKai6JJB-ALvC3Y240cUWiB6L62JsaFMhvQ2eQLmnh5aSUzt643mHTv7sEQFz7cjRr7ax3ni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5072066" y="1619256"/>
            <a:ext cx="3929058" cy="5238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ПЕРСПЕКТИВЫ РАЗВИТИЯ УЧРЕЖДЕНИЯ</a:t>
            </a:r>
            <a:endParaRPr lang="ru-RU" sz="3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межведомственное взаимодействие с адаптивной школой с целью развития адаптивного спорта на территории ГО Богданович</a:t>
            </a:r>
            <a:r>
              <a:rPr lang="ru-RU" dirty="0" smtClean="0"/>
              <a:t> 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увеличение доли лиц с ограниченными возможностями здоровья, систематически занимающихся физической культурой и спортом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повышение квалификации и уровня образования кадрового состава учреждения в сфере адаптивной физической культуры и адаптивного спорта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улучшение материально- технической базы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2143116"/>
            <a:ext cx="6068097" cy="1754326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 ВНИМАНИЕ!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ПИЛОТНЫЙ ПРОЕКТ 2018 год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Наталья\Desktop\ссылки\001 копия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8504" r="8504"/>
          <a:stretch>
            <a:fillRect/>
          </a:stretch>
        </p:blipFill>
        <p:spPr bwMode="auto">
          <a:xfrm>
            <a:off x="1643042" y="214290"/>
            <a:ext cx="7304222" cy="4400735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КОЛИЧЕСТВЕННЫЙ ПОКАЗАТЕЛЬ ЗАНИМАЮЩИХСЯ ЗА ПЕРИОД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2018-2023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809353599"/>
              </p:ext>
            </p:extLst>
          </p:nvPr>
        </p:nvGraphicFramePr>
        <p:xfrm>
          <a:off x="1560513" y="0"/>
          <a:ext cx="7583487" cy="4568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1371600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sz="3200" dirty="0" smtClean="0"/>
              <a:t> 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Мустафаева Марина Владимировна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Белоносова Екатерина Александровна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Климова Светлана Валерьевна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Афанасьева Ирина Валентиновна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Инструкторы по спорту и АФК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Инструктора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346" b="12346"/>
          <a:stretch>
            <a:fillRect/>
          </a:stretch>
        </p:blipFill>
        <p:spPr>
          <a:xfrm>
            <a:off x="1643042" y="214290"/>
            <a:ext cx="7297704" cy="4396808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00826" y="642918"/>
            <a:ext cx="2143140" cy="171451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Демина </a:t>
            </a:r>
          </a:p>
          <a:p>
            <a:pPr algn="ctr"/>
            <a:r>
              <a:rPr lang="ru-RU" sz="2400" b="1" dirty="0" smtClean="0"/>
              <a:t>Наталья </a:t>
            </a:r>
          </a:p>
          <a:p>
            <a:pPr algn="ctr"/>
            <a:r>
              <a:rPr lang="ru-RU" sz="2400" b="1" dirty="0" smtClean="0"/>
              <a:t>Юрьевна</a:t>
            </a:r>
            <a:endParaRPr lang="ru-RU" sz="24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4572008"/>
            <a:ext cx="7643834" cy="85250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Инструктор по АФК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Демина Наталья Юрьевна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TbGLTSvqQBg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7015" b="17015"/>
          <a:stretch>
            <a:fillRect/>
          </a:stretch>
        </p:blipFill>
        <p:spPr>
          <a:xfrm>
            <a:off x="1643042" y="285728"/>
            <a:ext cx="7303586" cy="4357694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571604" y="5286388"/>
            <a:ext cx="7572396" cy="1571612"/>
          </a:xfrm>
          <a:prstGeom prst="rect">
            <a:avLst/>
          </a:prstGeom>
        </p:spPr>
        <p:txBody>
          <a:bodyPr vert="horz" anchor="ctr">
            <a:normAutofit fontScale="9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itchFamily="2" charset="2"/>
              <a:buChar char="Ø"/>
              <a:tabLst/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занятия по плаванию (дети с 4</a:t>
            </a:r>
            <a:r>
              <a:rPr kumimoji="0" lang="ru-RU" sz="24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лет, взрослое        население</a:t>
            </a: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itchFamily="2" charset="2"/>
              <a:buChar char="Ø"/>
              <a:tabLst/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грудничковое</a:t>
            </a:r>
            <a:r>
              <a:rPr kumimoji="0" lang="ru-RU" sz="24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плавание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itchFamily="2" charset="2"/>
              <a:buChar char="Ø"/>
              <a:tabLst/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lang="ru-RU" sz="2400" b="1" i="1" baseline="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адаптивная физическая культура</a:t>
            </a: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214282" y="228600"/>
            <a:ext cx="8548718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ЗАНЯТИЯ ПО АФК И ПЛАВАНИЮ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Содержимое 31" descr="занятие зал Демина Н.Ю.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282" y="1571612"/>
            <a:ext cx="4500594" cy="4572032"/>
          </a:xfrm>
        </p:spPr>
      </p:pic>
      <p:pic>
        <p:nvPicPr>
          <p:cNvPr id="31" name="Содержимое 30" descr="20220405_110631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894996" y="1589088"/>
            <a:ext cx="3786307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643042" y="5500702"/>
            <a:ext cx="7500958" cy="135729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Кинезиотерапия</a:t>
            </a:r>
          </a:p>
          <a:p>
            <a:pPr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Индивидуальные и групповые занятия в тренажерном зале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Инструктор по АФК 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Киренкин Сергей Евгеньевич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LAKNJlX4ddw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2143108" y="142852"/>
            <a:ext cx="6553212" cy="4572008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ЗАНЯТИЯ ПО КИНЕЗИОТЕРАПИИ</a:t>
            </a:r>
            <a:endParaRPr lang="ru-RU" sz="36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IMG-20220407-WA0037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282" y="1643050"/>
            <a:ext cx="3886200" cy="4534786"/>
          </a:xfrm>
        </p:spPr>
      </p:pic>
      <p:pic>
        <p:nvPicPr>
          <p:cNvPr id="13" name="Содержимое 12" descr="IMG-20220404-WA0010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429124" y="1643050"/>
            <a:ext cx="4292277" cy="45365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8165</TotalTime>
  <Words>271</Words>
  <Application>Microsoft Office PowerPoint</Application>
  <PresentationFormat>Экран (4:3)</PresentationFormat>
  <Paragraphs>94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Обычная</vt:lpstr>
      <vt:lpstr>Специальное оформление</vt:lpstr>
      <vt:lpstr>Презентация PowerPoint</vt:lpstr>
      <vt:lpstr>СТАТИСТИЧЕСКИЕ ДАННЫЕ   ГО БОГДАНОВИЧ</vt:lpstr>
      <vt:lpstr>ПИЛОТНЫЙ ПРОЕКТ 2018 год</vt:lpstr>
      <vt:lpstr>КОЛИЧЕСТВЕННЫЙ ПОКАЗАТЕЛЬ ЗАНИМАЮЩИХСЯ ЗА ПЕРИОД 2018-2023 г.</vt:lpstr>
      <vt:lpstr>Инструкторы по спорту и АФК</vt:lpstr>
      <vt:lpstr>Инструктор по АФК Демина Наталья Юрьевна</vt:lpstr>
      <vt:lpstr>ЗАНЯТИЯ ПО АФК И ПЛАВАНИЮ</vt:lpstr>
      <vt:lpstr>Инструктор по АФК  Киренкин Сергей Евгеньевич</vt:lpstr>
      <vt:lpstr>ЗАНЯТИЯ ПО КИНЕЗИОТЕРАПИИ</vt:lpstr>
      <vt:lpstr>Тренер по адаптивному спорту Савина Светлана Сергеевна</vt:lpstr>
      <vt:lpstr>ЗАНЯТИЯ С АДАПТИВНОЙ ГРУППОЙ</vt:lpstr>
      <vt:lpstr>Круглый стол 23.04.2021 год </vt:lpstr>
      <vt:lpstr>ОБОРУДОВАНИЕ И ИНВЕНТАРЬ</vt:lpstr>
      <vt:lpstr>Первенство по плаванию  «Осенние старты»</vt:lpstr>
      <vt:lpstr>РЕЗУЛЬТАТЫ</vt:lpstr>
      <vt:lpstr>Муниципальный фестиваль ГТО</vt:lpstr>
      <vt:lpstr>   РЕГИОНАЛЬНЫЙ ФЕСТИВАЛЬ  ВФСК  ГТО (22.10.2021) </vt:lpstr>
      <vt:lpstr>Первенство адаптивной школы по легкоатлетическому кроссу</vt:lpstr>
      <vt:lpstr>Открытая тренировка по плаванию</vt:lpstr>
      <vt:lpstr>Семейная эстафета</vt:lpstr>
      <vt:lpstr>Первенство Свердловской области по лыжным гонкам</vt:lpstr>
      <vt:lpstr>УЧЕБНО-ТРЕНИРОВОЧНЫЕ СБОРЫ</vt:lpstr>
      <vt:lpstr>Чемпионат и Первенство Свердловской области по плаванию</vt:lpstr>
      <vt:lpstr>ПЕРСПЕКТИВЫ РАЗВИТИЯ УЧРЕЖДЕНИЯ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User</cp:lastModifiedBy>
  <cp:revision>14</cp:revision>
  <dcterms:created xsi:type="dcterms:W3CDTF">2022-04-14T05:59:29Z</dcterms:created>
  <dcterms:modified xsi:type="dcterms:W3CDTF">2023-10-26T10:37:54Z</dcterms:modified>
</cp:coreProperties>
</file>