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2" r:id="rId2"/>
    <p:sldId id="332" r:id="rId3"/>
    <p:sldId id="331" r:id="rId4"/>
    <p:sldId id="333" r:id="rId5"/>
    <p:sldId id="334" r:id="rId6"/>
    <p:sldId id="335" r:id="rId7"/>
    <p:sldId id="336" r:id="rId8"/>
    <p:sldId id="337" r:id="rId9"/>
    <p:sldId id="338" r:id="rId10"/>
    <p:sldId id="339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atilda" panose="020B0604020202020204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666699"/>
    <a:srgbClr val="660066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95" autoAdjust="0"/>
    <p:restoredTop sz="93829" autoAdjust="0"/>
  </p:normalViewPr>
  <p:slideViewPr>
    <p:cSldViewPr>
      <p:cViewPr>
        <p:scale>
          <a:sx n="69" d="100"/>
          <a:sy n="69" d="100"/>
        </p:scale>
        <p:origin x="-2832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EF17B-E692-45BE-BFF1-EF62A067A5A6}" type="doc">
      <dgm:prSet loTypeId="urn:microsoft.com/office/officeart/2005/8/layout/pList2" loCatId="list" qsTypeId="urn:microsoft.com/office/officeart/2005/8/quickstyle/simple3" qsCatId="simple" csTypeId="urn:microsoft.com/office/officeart/2005/8/colors/colorful5" csCatId="colorful" phldr="1"/>
      <dgm:spPr/>
    </dgm:pt>
    <dgm:pt modelId="{1E72E3A7-6B52-4F5E-A3C3-67D2365E139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Бродова Евгения Владимировна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по УВР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4BE374-14E5-4D49-B930-B59878E039AE}" type="parTrans" cxnId="{A8136485-CFF2-43EE-A4BE-611C2410E033}">
      <dgm:prSet/>
      <dgm:spPr/>
      <dgm:t>
        <a:bodyPr/>
        <a:lstStyle/>
        <a:p>
          <a:endParaRPr lang="ru-RU"/>
        </a:p>
      </dgm:t>
    </dgm:pt>
    <dgm:pt modelId="{62F96831-4C19-4F1D-9B46-00F8EC830C7C}" type="sibTrans" cxnId="{A8136485-CFF2-43EE-A4BE-611C2410E033}">
      <dgm:prSet/>
      <dgm:spPr/>
      <dgm:t>
        <a:bodyPr/>
        <a:lstStyle/>
        <a:p>
          <a:endParaRPr lang="ru-RU"/>
        </a:p>
      </dgm:t>
    </dgm:pt>
    <dgm:pt modelId="{45355D6E-BFBC-40A8-B742-1654045D79B5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Иванова Инна Владиславовна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заведующая отделения для детей находящихся в трудной жизненной ситуации 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C4BC7-ACDE-461D-8EED-DDAFE754E347}" type="parTrans" cxnId="{85383D10-3071-440D-8674-31D878DFF45F}">
      <dgm:prSet/>
      <dgm:spPr/>
      <dgm:t>
        <a:bodyPr/>
        <a:lstStyle/>
        <a:p>
          <a:endParaRPr lang="ru-RU"/>
        </a:p>
      </dgm:t>
    </dgm:pt>
    <dgm:pt modelId="{2A2F925E-07F5-4C9A-A580-3170513ADF56}" type="sibTrans" cxnId="{85383D10-3071-440D-8674-31D878DFF45F}">
      <dgm:prSet/>
      <dgm:spPr/>
      <dgm:t>
        <a:bodyPr/>
        <a:lstStyle/>
        <a:p>
          <a:endParaRPr lang="ru-RU"/>
        </a:p>
      </dgm:t>
    </dgm:pt>
    <dgm:pt modelId="{F0A72C9A-30A5-4A4C-86FD-BDCF04E5B809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Перевалова Вера Александровна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C702F-E84E-43D7-AA80-BE0C7B92DCDB}" type="parTrans" cxnId="{7E90602C-5B88-46A6-9ACD-774B142C6239}">
      <dgm:prSet/>
      <dgm:spPr/>
      <dgm:t>
        <a:bodyPr/>
        <a:lstStyle/>
        <a:p>
          <a:endParaRPr lang="ru-RU"/>
        </a:p>
      </dgm:t>
    </dgm:pt>
    <dgm:pt modelId="{95BEE5DB-1546-4602-AE22-5CF27C8C006C}" type="sibTrans" cxnId="{7E90602C-5B88-46A6-9ACD-774B142C6239}">
      <dgm:prSet/>
      <dgm:spPr/>
      <dgm:t>
        <a:bodyPr/>
        <a:lstStyle/>
        <a:p>
          <a:endParaRPr lang="ru-RU"/>
        </a:p>
      </dgm:t>
    </dgm:pt>
    <dgm:pt modelId="{7E6C051D-4451-4876-9168-4F1D676F34DD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Лопатина Диана Владимировна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– педагог службы подготовки и сопровождения замещающих семей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D0919-5721-4A84-97C9-2E76A5869B52}" type="parTrans" cxnId="{03849E9F-926E-4DAF-9F1B-8DB2D8F2C7CE}">
      <dgm:prSet/>
      <dgm:spPr/>
      <dgm:t>
        <a:bodyPr/>
        <a:lstStyle/>
        <a:p>
          <a:endParaRPr lang="ru-RU"/>
        </a:p>
      </dgm:t>
    </dgm:pt>
    <dgm:pt modelId="{33E4EF05-F20D-42CD-91A8-016CD03ED0C2}" type="sibTrans" cxnId="{03849E9F-926E-4DAF-9F1B-8DB2D8F2C7CE}">
      <dgm:prSet/>
      <dgm:spPr/>
      <dgm:t>
        <a:bodyPr/>
        <a:lstStyle/>
        <a:p>
          <a:endParaRPr lang="ru-RU"/>
        </a:p>
      </dgm:t>
    </dgm:pt>
    <dgm:pt modelId="{E5CF907F-EAFA-4C87-89FB-2E3B3070FE95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Чипизубова</a:t>
          </a:r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Елена Георгиевна воспитатель отделения для детей-сирот и детей, оставшихся без попечения родителей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A61A5-ED43-45A0-82EC-E8B485CB120F}" type="parTrans" cxnId="{B400E382-8714-4B65-BA61-66443B05EF25}">
      <dgm:prSet/>
      <dgm:spPr/>
      <dgm:t>
        <a:bodyPr/>
        <a:lstStyle/>
        <a:p>
          <a:endParaRPr lang="ru-RU"/>
        </a:p>
      </dgm:t>
    </dgm:pt>
    <dgm:pt modelId="{7B28E7AD-D073-4B84-856A-1733DB68EC04}" type="sibTrans" cxnId="{B400E382-8714-4B65-BA61-66443B05EF25}">
      <dgm:prSet/>
      <dgm:spPr/>
      <dgm:t>
        <a:bodyPr/>
        <a:lstStyle/>
        <a:p>
          <a:endParaRPr lang="ru-RU"/>
        </a:p>
      </dgm:t>
    </dgm:pt>
    <dgm:pt modelId="{DEFAEF06-D7A5-4973-AB4B-6E3FE52C0A9B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Гудкова Людмила Николаевна воспитатель отделения для детей-сирот и детей, оставшихся без попечения родителей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202A7-78BA-41DD-9C57-CBAB1566095A}" type="parTrans" cxnId="{2784EA28-8F8F-4630-AB0D-8598CB8C7139}">
      <dgm:prSet/>
      <dgm:spPr/>
      <dgm:t>
        <a:bodyPr/>
        <a:lstStyle/>
        <a:p>
          <a:endParaRPr lang="ru-RU"/>
        </a:p>
      </dgm:t>
    </dgm:pt>
    <dgm:pt modelId="{2B6065D3-771C-45B8-9B44-C4CA399D5DF2}" type="sibTrans" cxnId="{2784EA28-8F8F-4630-AB0D-8598CB8C7139}">
      <dgm:prSet/>
      <dgm:spPr/>
      <dgm:t>
        <a:bodyPr/>
        <a:lstStyle/>
        <a:p>
          <a:endParaRPr lang="ru-RU"/>
        </a:p>
      </dgm:t>
    </dgm:pt>
    <dgm:pt modelId="{EB8CAC1A-B34F-4ED5-AA74-73D0A40C4DA0}" type="pres">
      <dgm:prSet presAssocID="{238EF17B-E692-45BE-BFF1-EF62A067A5A6}" presName="Name0" presStyleCnt="0">
        <dgm:presLayoutVars>
          <dgm:dir/>
          <dgm:resizeHandles val="exact"/>
        </dgm:presLayoutVars>
      </dgm:prSet>
      <dgm:spPr/>
    </dgm:pt>
    <dgm:pt modelId="{7F228D56-74D5-4416-96B1-E257DD84B0AC}" type="pres">
      <dgm:prSet presAssocID="{238EF17B-E692-45BE-BFF1-EF62A067A5A6}" presName="bkgdShp" presStyleLbl="alignAccFollowNode1" presStyleIdx="0" presStyleCnt="1" custScaleY="115686"/>
      <dgm:spPr/>
    </dgm:pt>
    <dgm:pt modelId="{CD5720DF-00E8-4442-92CD-EDE931393BAC}" type="pres">
      <dgm:prSet presAssocID="{238EF17B-E692-45BE-BFF1-EF62A067A5A6}" presName="linComp" presStyleCnt="0"/>
      <dgm:spPr/>
    </dgm:pt>
    <dgm:pt modelId="{93CAAC34-E653-4F25-895F-7B4B75936FB8}" type="pres">
      <dgm:prSet presAssocID="{1E72E3A7-6B52-4F5E-A3C3-67D2365E1398}" presName="compNode" presStyleCnt="0"/>
      <dgm:spPr/>
    </dgm:pt>
    <dgm:pt modelId="{694C7040-AE27-44FE-AD49-88E2D8D34624}" type="pres">
      <dgm:prSet presAssocID="{1E72E3A7-6B52-4F5E-A3C3-67D2365E139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3327A-C865-460C-8359-79FD2B0D355A}" type="pres">
      <dgm:prSet presAssocID="{1E72E3A7-6B52-4F5E-A3C3-67D2365E1398}" presName="invisiNode" presStyleLbl="node1" presStyleIdx="0" presStyleCnt="6"/>
      <dgm:spPr/>
    </dgm:pt>
    <dgm:pt modelId="{B258CE27-D4AC-47C1-8721-5AF5ADA10102}" type="pres">
      <dgm:prSet presAssocID="{1E72E3A7-6B52-4F5E-A3C3-67D2365E1398}" presName="imagNode" presStyleLbl="fgImgPlace1" presStyleIdx="0" presStyleCnt="6" custScaleX="100097" custScaleY="100256" custLinFactNeighborX="3442" custLinFactNeighborY="-3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4373C22-4EC6-4442-8CB7-2847F85BFF23}" type="pres">
      <dgm:prSet presAssocID="{62F96831-4C19-4F1D-9B46-00F8EC830C7C}" presName="sibTrans" presStyleLbl="sibTrans2D1" presStyleIdx="0" presStyleCnt="0"/>
      <dgm:spPr/>
    </dgm:pt>
    <dgm:pt modelId="{C74DF4A2-638F-4EEA-8C94-3D320AC8B448}" type="pres">
      <dgm:prSet presAssocID="{45355D6E-BFBC-40A8-B742-1654045D79B5}" presName="compNode" presStyleCnt="0"/>
      <dgm:spPr/>
    </dgm:pt>
    <dgm:pt modelId="{360AE979-8F07-4C18-813B-B98E9CF9F411}" type="pres">
      <dgm:prSet presAssocID="{45355D6E-BFBC-40A8-B742-1654045D79B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EAA34-322D-4546-968B-0B05B97CC6C9}" type="pres">
      <dgm:prSet presAssocID="{45355D6E-BFBC-40A8-B742-1654045D79B5}" presName="invisiNode" presStyleLbl="node1" presStyleIdx="1" presStyleCnt="6"/>
      <dgm:spPr/>
    </dgm:pt>
    <dgm:pt modelId="{7DADD64B-44C3-470C-A0BD-96BA53B286FD}" type="pres">
      <dgm:prSet presAssocID="{45355D6E-BFBC-40A8-B742-1654045D79B5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7F17FD-D248-4C7A-AFAA-B7801E7CB893}" type="pres">
      <dgm:prSet presAssocID="{2A2F925E-07F5-4C9A-A580-3170513ADF56}" presName="sibTrans" presStyleLbl="sibTrans2D1" presStyleIdx="0" presStyleCnt="0"/>
      <dgm:spPr/>
    </dgm:pt>
    <dgm:pt modelId="{48CE7939-7D43-49C1-9972-412289D24A88}" type="pres">
      <dgm:prSet presAssocID="{F0A72C9A-30A5-4A4C-86FD-BDCF04E5B809}" presName="compNode" presStyleCnt="0"/>
      <dgm:spPr/>
    </dgm:pt>
    <dgm:pt modelId="{1EFD62D5-477A-4211-A850-BE2EDD26D880}" type="pres">
      <dgm:prSet presAssocID="{F0A72C9A-30A5-4A4C-86FD-BDCF04E5B809}" presName="node" presStyleLbl="node1" presStyleIdx="2" presStyleCnt="6">
        <dgm:presLayoutVars>
          <dgm:bulletEnabled val="1"/>
        </dgm:presLayoutVars>
      </dgm:prSet>
      <dgm:spPr/>
    </dgm:pt>
    <dgm:pt modelId="{E082800E-EE8E-48D7-9AF7-50D9370DD8D9}" type="pres">
      <dgm:prSet presAssocID="{F0A72C9A-30A5-4A4C-86FD-BDCF04E5B809}" presName="invisiNode" presStyleLbl="node1" presStyleIdx="2" presStyleCnt="6"/>
      <dgm:spPr/>
    </dgm:pt>
    <dgm:pt modelId="{64C0FDDF-C2E6-4343-97D5-191465F50876}" type="pres">
      <dgm:prSet presAssocID="{F0A72C9A-30A5-4A4C-86FD-BDCF04E5B809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1D6E02D-90F5-4E08-8606-47031D2473F0}" type="pres">
      <dgm:prSet presAssocID="{95BEE5DB-1546-4602-AE22-5CF27C8C006C}" presName="sibTrans" presStyleLbl="sibTrans2D1" presStyleIdx="0" presStyleCnt="0"/>
      <dgm:spPr/>
    </dgm:pt>
    <dgm:pt modelId="{6FA37207-549D-4AEC-9427-3283A468DF95}" type="pres">
      <dgm:prSet presAssocID="{7E6C051D-4451-4876-9168-4F1D676F34DD}" presName="compNode" presStyleCnt="0"/>
      <dgm:spPr/>
    </dgm:pt>
    <dgm:pt modelId="{46EFBB6E-4A21-4BD4-B997-1C9BC0F6D02A}" type="pres">
      <dgm:prSet presAssocID="{7E6C051D-4451-4876-9168-4F1D676F34D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BD080-C620-4464-8079-0659EC4C7892}" type="pres">
      <dgm:prSet presAssocID="{7E6C051D-4451-4876-9168-4F1D676F34DD}" presName="invisiNode" presStyleLbl="node1" presStyleIdx="3" presStyleCnt="6"/>
      <dgm:spPr/>
    </dgm:pt>
    <dgm:pt modelId="{7521E5E9-A48A-4D3C-B288-547182E23A8C}" type="pres">
      <dgm:prSet presAssocID="{7E6C051D-4451-4876-9168-4F1D676F34DD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617AF1B-E5F9-4722-B194-F220932BCC6F}" type="pres">
      <dgm:prSet presAssocID="{33E4EF05-F20D-42CD-91A8-016CD03ED0C2}" presName="sibTrans" presStyleLbl="sibTrans2D1" presStyleIdx="0" presStyleCnt="0"/>
      <dgm:spPr/>
    </dgm:pt>
    <dgm:pt modelId="{B205ABCF-2CD7-4825-BB81-FCE5E8641403}" type="pres">
      <dgm:prSet presAssocID="{E5CF907F-EAFA-4C87-89FB-2E3B3070FE95}" presName="compNode" presStyleCnt="0"/>
      <dgm:spPr/>
    </dgm:pt>
    <dgm:pt modelId="{15C393E4-E380-4EC0-A280-300DC5AA260A}" type="pres">
      <dgm:prSet presAssocID="{E5CF907F-EAFA-4C87-89FB-2E3B3070FE95}" presName="node" presStyleLbl="node1" presStyleIdx="4" presStyleCnt="6">
        <dgm:presLayoutVars>
          <dgm:bulletEnabled val="1"/>
        </dgm:presLayoutVars>
      </dgm:prSet>
      <dgm:spPr/>
    </dgm:pt>
    <dgm:pt modelId="{3A90D59D-7E56-43E9-8483-60EBD40E10FC}" type="pres">
      <dgm:prSet presAssocID="{E5CF907F-EAFA-4C87-89FB-2E3B3070FE95}" presName="invisiNode" presStyleLbl="node1" presStyleIdx="4" presStyleCnt="6"/>
      <dgm:spPr/>
    </dgm:pt>
    <dgm:pt modelId="{86DFCF46-930A-4B7A-B15F-823CC12ABCD8}" type="pres">
      <dgm:prSet presAssocID="{E5CF907F-EAFA-4C87-89FB-2E3B3070FE95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559BF5E-EFEA-484D-805B-B966C82A1437}" type="pres">
      <dgm:prSet presAssocID="{7B28E7AD-D073-4B84-856A-1733DB68EC04}" presName="sibTrans" presStyleLbl="sibTrans2D1" presStyleIdx="0" presStyleCnt="0"/>
      <dgm:spPr/>
    </dgm:pt>
    <dgm:pt modelId="{68E21D87-94D0-4BE8-833B-01D321E15134}" type="pres">
      <dgm:prSet presAssocID="{DEFAEF06-D7A5-4973-AB4B-6E3FE52C0A9B}" presName="compNode" presStyleCnt="0"/>
      <dgm:spPr/>
    </dgm:pt>
    <dgm:pt modelId="{6C5632A8-595C-40C8-836A-3ED5CF7AE2DC}" type="pres">
      <dgm:prSet presAssocID="{DEFAEF06-D7A5-4973-AB4B-6E3FE52C0A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C3E0C-32E9-4452-BBDD-BF0D9616E23F}" type="pres">
      <dgm:prSet presAssocID="{DEFAEF06-D7A5-4973-AB4B-6E3FE52C0A9B}" presName="invisiNode" presStyleLbl="node1" presStyleIdx="5" presStyleCnt="6"/>
      <dgm:spPr/>
    </dgm:pt>
    <dgm:pt modelId="{C80C1E56-F270-4506-98FD-A650E27E7EAB}" type="pres">
      <dgm:prSet presAssocID="{DEFAEF06-D7A5-4973-AB4B-6E3FE52C0A9B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F37DC77D-5AC0-42B7-BBD6-CCA704C7C3DE}" type="presOf" srcId="{95BEE5DB-1546-4602-AE22-5CF27C8C006C}" destId="{21D6E02D-90F5-4E08-8606-47031D2473F0}" srcOrd="0" destOrd="0" presId="urn:microsoft.com/office/officeart/2005/8/layout/pList2"/>
    <dgm:cxn modelId="{D24290FA-3AAE-4335-A6DC-EB7875700E7E}" type="presOf" srcId="{1E72E3A7-6B52-4F5E-A3C3-67D2365E1398}" destId="{694C7040-AE27-44FE-AD49-88E2D8D34624}" srcOrd="0" destOrd="0" presId="urn:microsoft.com/office/officeart/2005/8/layout/pList2"/>
    <dgm:cxn modelId="{5C648248-71A6-415C-BF34-CD049A8A2DF8}" type="presOf" srcId="{E5CF907F-EAFA-4C87-89FB-2E3B3070FE95}" destId="{15C393E4-E380-4EC0-A280-300DC5AA260A}" srcOrd="0" destOrd="0" presId="urn:microsoft.com/office/officeart/2005/8/layout/pList2"/>
    <dgm:cxn modelId="{4B5FFC59-DCB4-4B0D-95E6-6C0677D1585F}" type="presOf" srcId="{33E4EF05-F20D-42CD-91A8-016CD03ED0C2}" destId="{6617AF1B-E5F9-4722-B194-F220932BCC6F}" srcOrd="0" destOrd="0" presId="urn:microsoft.com/office/officeart/2005/8/layout/pList2"/>
    <dgm:cxn modelId="{85383D10-3071-440D-8674-31D878DFF45F}" srcId="{238EF17B-E692-45BE-BFF1-EF62A067A5A6}" destId="{45355D6E-BFBC-40A8-B742-1654045D79B5}" srcOrd="1" destOrd="0" parTransId="{D8FC4BC7-ACDE-461D-8EED-DDAFE754E347}" sibTransId="{2A2F925E-07F5-4C9A-A580-3170513ADF56}"/>
    <dgm:cxn modelId="{FBD78C13-3EC4-4CD5-8540-6F4C96F3AC65}" type="presOf" srcId="{7B28E7AD-D073-4B84-856A-1733DB68EC04}" destId="{4559BF5E-EFEA-484D-805B-B966C82A1437}" srcOrd="0" destOrd="0" presId="urn:microsoft.com/office/officeart/2005/8/layout/pList2"/>
    <dgm:cxn modelId="{B400E382-8714-4B65-BA61-66443B05EF25}" srcId="{238EF17B-E692-45BE-BFF1-EF62A067A5A6}" destId="{E5CF907F-EAFA-4C87-89FB-2E3B3070FE95}" srcOrd="4" destOrd="0" parTransId="{986A61A5-ED43-45A0-82EC-E8B485CB120F}" sibTransId="{7B28E7AD-D073-4B84-856A-1733DB68EC04}"/>
    <dgm:cxn modelId="{98944C8E-60D4-4D71-9F26-D36B96C7D5FD}" type="presOf" srcId="{7E6C051D-4451-4876-9168-4F1D676F34DD}" destId="{46EFBB6E-4A21-4BD4-B997-1C9BC0F6D02A}" srcOrd="0" destOrd="0" presId="urn:microsoft.com/office/officeart/2005/8/layout/pList2"/>
    <dgm:cxn modelId="{A8136485-CFF2-43EE-A4BE-611C2410E033}" srcId="{238EF17B-E692-45BE-BFF1-EF62A067A5A6}" destId="{1E72E3A7-6B52-4F5E-A3C3-67D2365E1398}" srcOrd="0" destOrd="0" parTransId="{C84BE374-14E5-4D49-B930-B59878E039AE}" sibTransId="{62F96831-4C19-4F1D-9B46-00F8EC830C7C}"/>
    <dgm:cxn modelId="{28C43FA9-97DE-4C85-A9CB-AD4FFE2DE081}" type="presOf" srcId="{F0A72C9A-30A5-4A4C-86FD-BDCF04E5B809}" destId="{1EFD62D5-477A-4211-A850-BE2EDD26D880}" srcOrd="0" destOrd="0" presId="urn:microsoft.com/office/officeart/2005/8/layout/pList2"/>
    <dgm:cxn modelId="{3268B6D9-8765-44B9-A8D7-DE6EEDC3D3CF}" type="presOf" srcId="{2A2F925E-07F5-4C9A-A580-3170513ADF56}" destId="{667F17FD-D248-4C7A-AFAA-B7801E7CB893}" srcOrd="0" destOrd="0" presId="urn:microsoft.com/office/officeart/2005/8/layout/pList2"/>
    <dgm:cxn modelId="{96DCA273-B497-4567-ACD1-F0600FF07A5A}" type="presOf" srcId="{238EF17B-E692-45BE-BFF1-EF62A067A5A6}" destId="{EB8CAC1A-B34F-4ED5-AA74-73D0A40C4DA0}" srcOrd="0" destOrd="0" presId="urn:microsoft.com/office/officeart/2005/8/layout/pList2"/>
    <dgm:cxn modelId="{FF011456-A5F6-4B27-8772-7BF5FD2F3C35}" type="presOf" srcId="{45355D6E-BFBC-40A8-B742-1654045D79B5}" destId="{360AE979-8F07-4C18-813B-B98E9CF9F411}" srcOrd="0" destOrd="0" presId="urn:microsoft.com/office/officeart/2005/8/layout/pList2"/>
    <dgm:cxn modelId="{1719971C-F0F6-414A-956D-E4F6E4EC3902}" type="presOf" srcId="{62F96831-4C19-4F1D-9B46-00F8EC830C7C}" destId="{24373C22-4EC6-4442-8CB7-2847F85BFF23}" srcOrd="0" destOrd="0" presId="urn:microsoft.com/office/officeart/2005/8/layout/pList2"/>
    <dgm:cxn modelId="{2784EA28-8F8F-4630-AB0D-8598CB8C7139}" srcId="{238EF17B-E692-45BE-BFF1-EF62A067A5A6}" destId="{DEFAEF06-D7A5-4973-AB4B-6E3FE52C0A9B}" srcOrd="5" destOrd="0" parTransId="{4E7202A7-78BA-41DD-9C57-CBAB1566095A}" sibTransId="{2B6065D3-771C-45B8-9B44-C4CA399D5DF2}"/>
    <dgm:cxn modelId="{7E90602C-5B88-46A6-9ACD-774B142C6239}" srcId="{238EF17B-E692-45BE-BFF1-EF62A067A5A6}" destId="{F0A72C9A-30A5-4A4C-86FD-BDCF04E5B809}" srcOrd="2" destOrd="0" parTransId="{C13C702F-E84E-43D7-AA80-BE0C7B92DCDB}" sibTransId="{95BEE5DB-1546-4602-AE22-5CF27C8C006C}"/>
    <dgm:cxn modelId="{EBF71B8F-0641-437A-9018-E3F2AA370640}" type="presOf" srcId="{DEFAEF06-D7A5-4973-AB4B-6E3FE52C0A9B}" destId="{6C5632A8-595C-40C8-836A-3ED5CF7AE2DC}" srcOrd="0" destOrd="0" presId="urn:microsoft.com/office/officeart/2005/8/layout/pList2"/>
    <dgm:cxn modelId="{03849E9F-926E-4DAF-9F1B-8DB2D8F2C7CE}" srcId="{238EF17B-E692-45BE-BFF1-EF62A067A5A6}" destId="{7E6C051D-4451-4876-9168-4F1D676F34DD}" srcOrd="3" destOrd="0" parTransId="{66FD0919-5721-4A84-97C9-2E76A5869B52}" sibTransId="{33E4EF05-F20D-42CD-91A8-016CD03ED0C2}"/>
    <dgm:cxn modelId="{C128A3D4-3EF5-4FFD-8F47-54535FCBC1A5}" type="presParOf" srcId="{EB8CAC1A-B34F-4ED5-AA74-73D0A40C4DA0}" destId="{7F228D56-74D5-4416-96B1-E257DD84B0AC}" srcOrd="0" destOrd="0" presId="urn:microsoft.com/office/officeart/2005/8/layout/pList2"/>
    <dgm:cxn modelId="{4D3C8AD2-64F8-4F76-9F70-0220DD5158F4}" type="presParOf" srcId="{EB8CAC1A-B34F-4ED5-AA74-73D0A40C4DA0}" destId="{CD5720DF-00E8-4442-92CD-EDE931393BAC}" srcOrd="1" destOrd="0" presId="urn:microsoft.com/office/officeart/2005/8/layout/pList2"/>
    <dgm:cxn modelId="{E8D12873-53AB-4927-9D8F-736B2B19020A}" type="presParOf" srcId="{CD5720DF-00E8-4442-92CD-EDE931393BAC}" destId="{93CAAC34-E653-4F25-895F-7B4B75936FB8}" srcOrd="0" destOrd="0" presId="urn:microsoft.com/office/officeart/2005/8/layout/pList2"/>
    <dgm:cxn modelId="{6436DA5A-B024-4369-9CA6-EA456CE40652}" type="presParOf" srcId="{93CAAC34-E653-4F25-895F-7B4B75936FB8}" destId="{694C7040-AE27-44FE-AD49-88E2D8D34624}" srcOrd="0" destOrd="0" presId="urn:microsoft.com/office/officeart/2005/8/layout/pList2"/>
    <dgm:cxn modelId="{A8995AEF-F9D3-4EA8-8A7E-B909066FEEEF}" type="presParOf" srcId="{93CAAC34-E653-4F25-895F-7B4B75936FB8}" destId="{47A3327A-C865-460C-8359-79FD2B0D355A}" srcOrd="1" destOrd="0" presId="urn:microsoft.com/office/officeart/2005/8/layout/pList2"/>
    <dgm:cxn modelId="{04D867D9-67D9-4302-ADE9-E0A90801A465}" type="presParOf" srcId="{93CAAC34-E653-4F25-895F-7B4B75936FB8}" destId="{B258CE27-D4AC-47C1-8721-5AF5ADA10102}" srcOrd="2" destOrd="0" presId="urn:microsoft.com/office/officeart/2005/8/layout/pList2"/>
    <dgm:cxn modelId="{5E6F3B30-EB79-42FF-BE90-A5419E83FB70}" type="presParOf" srcId="{CD5720DF-00E8-4442-92CD-EDE931393BAC}" destId="{24373C22-4EC6-4442-8CB7-2847F85BFF23}" srcOrd="1" destOrd="0" presId="urn:microsoft.com/office/officeart/2005/8/layout/pList2"/>
    <dgm:cxn modelId="{2C432DCE-6A86-498B-8AA5-4BE8E576621D}" type="presParOf" srcId="{CD5720DF-00E8-4442-92CD-EDE931393BAC}" destId="{C74DF4A2-638F-4EEA-8C94-3D320AC8B448}" srcOrd="2" destOrd="0" presId="urn:microsoft.com/office/officeart/2005/8/layout/pList2"/>
    <dgm:cxn modelId="{610A98D4-D3FB-4900-AEF2-73A4A7A92DB4}" type="presParOf" srcId="{C74DF4A2-638F-4EEA-8C94-3D320AC8B448}" destId="{360AE979-8F07-4C18-813B-B98E9CF9F411}" srcOrd="0" destOrd="0" presId="urn:microsoft.com/office/officeart/2005/8/layout/pList2"/>
    <dgm:cxn modelId="{79E3A281-ADF3-4541-9483-68B010B0B1DF}" type="presParOf" srcId="{C74DF4A2-638F-4EEA-8C94-3D320AC8B448}" destId="{D58EAA34-322D-4546-968B-0B05B97CC6C9}" srcOrd="1" destOrd="0" presId="urn:microsoft.com/office/officeart/2005/8/layout/pList2"/>
    <dgm:cxn modelId="{8C782E37-4424-4A6B-83FC-8CD7AC5BCE1F}" type="presParOf" srcId="{C74DF4A2-638F-4EEA-8C94-3D320AC8B448}" destId="{7DADD64B-44C3-470C-A0BD-96BA53B286FD}" srcOrd="2" destOrd="0" presId="urn:microsoft.com/office/officeart/2005/8/layout/pList2"/>
    <dgm:cxn modelId="{2870D8AD-D58C-4679-87E9-8FA9BA56F251}" type="presParOf" srcId="{CD5720DF-00E8-4442-92CD-EDE931393BAC}" destId="{667F17FD-D248-4C7A-AFAA-B7801E7CB893}" srcOrd="3" destOrd="0" presId="urn:microsoft.com/office/officeart/2005/8/layout/pList2"/>
    <dgm:cxn modelId="{B79CF53D-EA4B-41D9-B799-EEEABFFB59FB}" type="presParOf" srcId="{CD5720DF-00E8-4442-92CD-EDE931393BAC}" destId="{48CE7939-7D43-49C1-9972-412289D24A88}" srcOrd="4" destOrd="0" presId="urn:microsoft.com/office/officeart/2005/8/layout/pList2"/>
    <dgm:cxn modelId="{F2BD6A29-3696-4225-8FFE-A756D420430D}" type="presParOf" srcId="{48CE7939-7D43-49C1-9972-412289D24A88}" destId="{1EFD62D5-477A-4211-A850-BE2EDD26D880}" srcOrd="0" destOrd="0" presId="urn:microsoft.com/office/officeart/2005/8/layout/pList2"/>
    <dgm:cxn modelId="{BA240628-02E7-4EF0-8C1A-ED7362AD7B0A}" type="presParOf" srcId="{48CE7939-7D43-49C1-9972-412289D24A88}" destId="{E082800E-EE8E-48D7-9AF7-50D9370DD8D9}" srcOrd="1" destOrd="0" presId="urn:microsoft.com/office/officeart/2005/8/layout/pList2"/>
    <dgm:cxn modelId="{27294E38-D4E6-436E-AA8C-8B8225BAA4B3}" type="presParOf" srcId="{48CE7939-7D43-49C1-9972-412289D24A88}" destId="{64C0FDDF-C2E6-4343-97D5-191465F50876}" srcOrd="2" destOrd="0" presId="urn:microsoft.com/office/officeart/2005/8/layout/pList2"/>
    <dgm:cxn modelId="{7FE6F22E-CE51-419D-B803-A3A710EDB97A}" type="presParOf" srcId="{CD5720DF-00E8-4442-92CD-EDE931393BAC}" destId="{21D6E02D-90F5-4E08-8606-47031D2473F0}" srcOrd="5" destOrd="0" presId="urn:microsoft.com/office/officeart/2005/8/layout/pList2"/>
    <dgm:cxn modelId="{1C7908B5-8DC6-4E7F-B7B6-02BB80C3577A}" type="presParOf" srcId="{CD5720DF-00E8-4442-92CD-EDE931393BAC}" destId="{6FA37207-549D-4AEC-9427-3283A468DF95}" srcOrd="6" destOrd="0" presId="urn:microsoft.com/office/officeart/2005/8/layout/pList2"/>
    <dgm:cxn modelId="{F8F40EC8-E598-4866-880F-4E566AC80505}" type="presParOf" srcId="{6FA37207-549D-4AEC-9427-3283A468DF95}" destId="{46EFBB6E-4A21-4BD4-B997-1C9BC0F6D02A}" srcOrd="0" destOrd="0" presId="urn:microsoft.com/office/officeart/2005/8/layout/pList2"/>
    <dgm:cxn modelId="{454C1649-54E4-47CC-B973-706D738E5340}" type="presParOf" srcId="{6FA37207-549D-4AEC-9427-3283A468DF95}" destId="{03DBD080-C620-4464-8079-0659EC4C7892}" srcOrd="1" destOrd="0" presId="urn:microsoft.com/office/officeart/2005/8/layout/pList2"/>
    <dgm:cxn modelId="{B65C22ED-A81A-4A2E-8FF3-BA435BD427F7}" type="presParOf" srcId="{6FA37207-549D-4AEC-9427-3283A468DF95}" destId="{7521E5E9-A48A-4D3C-B288-547182E23A8C}" srcOrd="2" destOrd="0" presId="urn:microsoft.com/office/officeart/2005/8/layout/pList2"/>
    <dgm:cxn modelId="{08F7737B-68A4-4AAE-B5AF-3E26CD52CD0B}" type="presParOf" srcId="{CD5720DF-00E8-4442-92CD-EDE931393BAC}" destId="{6617AF1B-E5F9-4722-B194-F220932BCC6F}" srcOrd="7" destOrd="0" presId="urn:microsoft.com/office/officeart/2005/8/layout/pList2"/>
    <dgm:cxn modelId="{F1A262EF-02B0-4EAA-9608-872908BE741D}" type="presParOf" srcId="{CD5720DF-00E8-4442-92CD-EDE931393BAC}" destId="{B205ABCF-2CD7-4825-BB81-FCE5E8641403}" srcOrd="8" destOrd="0" presId="urn:microsoft.com/office/officeart/2005/8/layout/pList2"/>
    <dgm:cxn modelId="{82A24A6D-05EB-476C-BAE5-171BE88C91CA}" type="presParOf" srcId="{B205ABCF-2CD7-4825-BB81-FCE5E8641403}" destId="{15C393E4-E380-4EC0-A280-300DC5AA260A}" srcOrd="0" destOrd="0" presId="urn:microsoft.com/office/officeart/2005/8/layout/pList2"/>
    <dgm:cxn modelId="{5843D8C7-6F9C-47A8-BE8D-E6746BC8285C}" type="presParOf" srcId="{B205ABCF-2CD7-4825-BB81-FCE5E8641403}" destId="{3A90D59D-7E56-43E9-8483-60EBD40E10FC}" srcOrd="1" destOrd="0" presId="urn:microsoft.com/office/officeart/2005/8/layout/pList2"/>
    <dgm:cxn modelId="{5AD87DBF-C923-47CE-A628-9A447FCFC27E}" type="presParOf" srcId="{B205ABCF-2CD7-4825-BB81-FCE5E8641403}" destId="{86DFCF46-930A-4B7A-B15F-823CC12ABCD8}" srcOrd="2" destOrd="0" presId="urn:microsoft.com/office/officeart/2005/8/layout/pList2"/>
    <dgm:cxn modelId="{FF0D4644-6D2B-4D3C-B4BE-FA07EC5DB09E}" type="presParOf" srcId="{CD5720DF-00E8-4442-92CD-EDE931393BAC}" destId="{4559BF5E-EFEA-484D-805B-B966C82A1437}" srcOrd="9" destOrd="0" presId="urn:microsoft.com/office/officeart/2005/8/layout/pList2"/>
    <dgm:cxn modelId="{A1FB0F6F-6F39-41D4-A273-923F7F45D0C9}" type="presParOf" srcId="{CD5720DF-00E8-4442-92CD-EDE931393BAC}" destId="{68E21D87-94D0-4BE8-833B-01D321E15134}" srcOrd="10" destOrd="0" presId="urn:microsoft.com/office/officeart/2005/8/layout/pList2"/>
    <dgm:cxn modelId="{CE904825-12E1-4A33-B009-DBFE0A793DAD}" type="presParOf" srcId="{68E21D87-94D0-4BE8-833B-01D321E15134}" destId="{6C5632A8-595C-40C8-836A-3ED5CF7AE2DC}" srcOrd="0" destOrd="0" presId="urn:microsoft.com/office/officeart/2005/8/layout/pList2"/>
    <dgm:cxn modelId="{031084DC-E238-4B90-90EE-E20D89083172}" type="presParOf" srcId="{68E21D87-94D0-4BE8-833B-01D321E15134}" destId="{9FEC3E0C-32E9-4452-BBDD-BF0D9616E23F}" srcOrd="1" destOrd="0" presId="urn:microsoft.com/office/officeart/2005/8/layout/pList2"/>
    <dgm:cxn modelId="{2502A09E-C393-4400-96CD-8D72AF6CFFA6}" type="presParOf" srcId="{68E21D87-94D0-4BE8-833B-01D321E15134}" destId="{C80C1E56-F270-4506-98FD-A650E27E7EA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44049-A866-42DA-8C76-80DBCCF58554}" type="doc">
      <dgm:prSet loTypeId="urn:microsoft.com/office/officeart/2005/8/layout/orgChart1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DA935EA-CA72-4C44-931E-F2053A66F7CD}" type="asst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этап. 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 необходимой информации по всем направлениям работы с родителями или кровными родственниками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19153-60A3-43B3-8A56-9D625E7CC4E8}" type="parTrans" cxnId="{108CF1EA-12EB-4F2A-8DDE-259DFBC0F76D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848C6-60D6-4D28-A40E-0FDB1448DEC6}" type="sibTrans" cxnId="{108CF1EA-12EB-4F2A-8DDE-259DFBC0F76D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BA528-67DD-4057-A22B-A4DBA9C6B8F8}">
      <dgm:prSet phldrT="[Текст]" custT="1"/>
      <dgm:spPr/>
      <dgm:t>
        <a:bodyPr/>
        <a:lstStyle/>
        <a:p>
          <a:r>
            <a:rPr lang="ru-RU" sz="9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Обзвон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всем имеющимся телефонам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8989E-A1CD-460C-A549-0E27E614AED7}" type="parTrans" cxnId="{034A5EE3-D8DE-4371-90EE-07BE9175ABC7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2E989-C2C4-4B5A-99AA-94426CDB95F7}" type="sibTrans" cxnId="{034A5EE3-D8DE-4371-90EE-07BE9175ABC7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98BB5-9655-4AAD-A09D-1F78880FD862}">
      <dgm:prSet phldrT="[Текст]" custT="1"/>
      <dgm:spPr/>
      <dgm:t>
        <a:bodyPr/>
        <a:lstStyle/>
        <a:p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Выезд по известным адресам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87B753-CF0D-438F-BFC6-E3E2D135B0DD}" type="parTrans" cxnId="{937D3A1D-BE57-43D1-8B9C-2738D00D2181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BA444-07CD-4687-9E3B-8B855A6F802C}" type="sibTrans" cxnId="{937D3A1D-BE57-43D1-8B9C-2738D00D2181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4B419-42CF-41B8-9408-3D0B55E60367}">
      <dgm:prSet custT="1"/>
      <dgm:spPr/>
      <dgm:t>
        <a:bodyPr/>
        <a:lstStyle/>
        <a:p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Обращение к представителям органов власти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26CF31-B29F-4C65-866D-1B366C76F601}" type="parTrans" cxnId="{8380CF40-CB9E-4632-9D43-FD863DB6D9A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E2F4D-0970-4A84-9C85-FFA3CDC1F7C2}" type="sibTrans" cxnId="{8380CF40-CB9E-4632-9D43-FD863DB6D9A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8B835-1B66-4258-99D8-8F85602ECDD3}">
      <dgm:prSet custT="1"/>
      <dgm:spPr/>
      <dgm:t>
        <a:bodyPr/>
        <a:lstStyle/>
        <a:p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</a:t>
          </a:r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информации у сотрудников учреждения в котором ранее находился воспитанник. 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4142D-E9B0-4029-8F7B-281E8AA94744}" type="parTrans" cxnId="{BB0F11FD-EC22-4138-B48C-314082059612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CB6BA-413D-4711-9253-6C875A01553D}" type="sibTrans" cxnId="{BB0F11FD-EC22-4138-B48C-314082059612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93ECEC-41ED-43A5-BA2F-B3162E146EF3}">
      <dgm:prSet custT="1"/>
      <dgm:spPr/>
      <dgm:t>
        <a:bodyPr/>
        <a:lstStyle/>
        <a:p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Общение с самим ребенком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A5B4D-8148-41BE-AFE3-F13A8F1DA972}" type="parTrans" cxnId="{E45D2E50-3048-45D7-8FD6-70DACB94E97A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9AEF89-2419-4D31-BEAF-D5D0B8D7248F}" type="sibTrans" cxnId="{E45D2E50-3048-45D7-8FD6-70DACB94E97A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F0890-88A5-493D-9E46-4A68669865C7}">
      <dgm:prSet custT="1"/>
      <dgm:spPr/>
      <dgm:t>
        <a:bodyPr/>
        <a:lstStyle/>
        <a:p>
          <a:r>
            <a:rPr lang="ru-RU" sz="9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личного дела</a:t>
          </a:r>
          <a:endParaRPr lang="ru-RU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60E57-E1C7-404F-9B78-BF8D31730A3E}" type="parTrans" cxnId="{D4026E2C-BD1A-43DD-8F92-4E828DB3841D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95260-B6FD-4F55-8824-0D2BD402D691}" type="sibTrans" cxnId="{D4026E2C-BD1A-43DD-8F92-4E828DB3841D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F69CE-6566-44F8-9DAD-ADAEB18336DF}" type="pres">
      <dgm:prSet presAssocID="{FBA44049-A866-42DA-8C76-80DBCCF585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1B1448-9A2E-42A3-A3E2-1855B9460CC7}" type="pres">
      <dgm:prSet presAssocID="{EDA935EA-CA72-4C44-931E-F2053A66F7CD}" presName="hierRoot1" presStyleCnt="0">
        <dgm:presLayoutVars>
          <dgm:hierBranch val="init"/>
        </dgm:presLayoutVars>
      </dgm:prSet>
      <dgm:spPr/>
    </dgm:pt>
    <dgm:pt modelId="{71891D21-9B1B-4177-A7BE-70F7D4B58C27}" type="pres">
      <dgm:prSet presAssocID="{EDA935EA-CA72-4C44-931E-F2053A66F7CD}" presName="rootComposite1" presStyleCnt="0"/>
      <dgm:spPr/>
    </dgm:pt>
    <dgm:pt modelId="{46D0F1F1-8B4D-4A04-85DC-4B04E7189F87}" type="pres">
      <dgm:prSet presAssocID="{EDA935EA-CA72-4C44-931E-F2053A66F7CD}" presName="rootText1" presStyleLbl="node0" presStyleIdx="0" presStyleCnt="1" custScaleX="222774" custScaleY="165897" custLinFactNeighborX="-606" custLinFactNeighborY="-2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CD68CA-5CD0-4D22-A2CB-7A51ECAAD91F}" type="pres">
      <dgm:prSet presAssocID="{EDA935EA-CA72-4C44-931E-F2053A66F7CD}" presName="rootConnector1" presStyleLbl="asst0" presStyleIdx="0" presStyleCnt="0"/>
      <dgm:spPr/>
    </dgm:pt>
    <dgm:pt modelId="{28C46319-6EA6-4D24-85E0-F1A52FB764E1}" type="pres">
      <dgm:prSet presAssocID="{EDA935EA-CA72-4C44-931E-F2053A66F7CD}" presName="hierChild2" presStyleCnt="0"/>
      <dgm:spPr/>
    </dgm:pt>
    <dgm:pt modelId="{52435B85-B3A6-44E6-B564-15235009CA25}" type="pres">
      <dgm:prSet presAssocID="{5F260E57-E1C7-404F-9B78-BF8D31730A3E}" presName="Name37" presStyleLbl="parChTrans1D2" presStyleIdx="0" presStyleCnt="6"/>
      <dgm:spPr/>
    </dgm:pt>
    <dgm:pt modelId="{6B0BC9AE-8FA6-4E3B-8423-729A183BA55A}" type="pres">
      <dgm:prSet presAssocID="{6A5F0890-88A5-493D-9E46-4A68669865C7}" presName="hierRoot2" presStyleCnt="0">
        <dgm:presLayoutVars>
          <dgm:hierBranch val="init"/>
        </dgm:presLayoutVars>
      </dgm:prSet>
      <dgm:spPr/>
    </dgm:pt>
    <dgm:pt modelId="{A48969D0-86B8-40A6-8F84-F93CDF3E6070}" type="pres">
      <dgm:prSet presAssocID="{6A5F0890-88A5-493D-9E46-4A68669865C7}" presName="rootComposite" presStyleCnt="0"/>
      <dgm:spPr/>
    </dgm:pt>
    <dgm:pt modelId="{8529B939-16FD-4634-9365-D2B26BE7DABB}" type="pres">
      <dgm:prSet presAssocID="{6A5F0890-88A5-493D-9E46-4A68669865C7}" presName="rootText" presStyleLbl="node2" presStyleIdx="0" presStyleCnt="6">
        <dgm:presLayoutVars>
          <dgm:chPref val="3"/>
        </dgm:presLayoutVars>
      </dgm:prSet>
      <dgm:spPr/>
    </dgm:pt>
    <dgm:pt modelId="{44D6D9ED-C10A-4C97-B1FA-704C78BE5F80}" type="pres">
      <dgm:prSet presAssocID="{6A5F0890-88A5-493D-9E46-4A68669865C7}" presName="rootConnector" presStyleLbl="node2" presStyleIdx="0" presStyleCnt="6"/>
      <dgm:spPr/>
    </dgm:pt>
    <dgm:pt modelId="{712F01C3-6A6E-4774-A2E2-BC8FA17F732B}" type="pres">
      <dgm:prSet presAssocID="{6A5F0890-88A5-493D-9E46-4A68669865C7}" presName="hierChild4" presStyleCnt="0"/>
      <dgm:spPr/>
    </dgm:pt>
    <dgm:pt modelId="{455B975A-ED92-408D-A164-1A172DE316E2}" type="pres">
      <dgm:prSet presAssocID="{6A5F0890-88A5-493D-9E46-4A68669865C7}" presName="hierChild5" presStyleCnt="0"/>
      <dgm:spPr/>
    </dgm:pt>
    <dgm:pt modelId="{7FA19E94-FC98-40D0-A3EC-9EADDF43A2AB}" type="pres">
      <dgm:prSet presAssocID="{3394142D-E9B0-4029-8F7B-281E8AA94744}" presName="Name37" presStyleLbl="parChTrans1D2" presStyleIdx="1" presStyleCnt="6"/>
      <dgm:spPr/>
    </dgm:pt>
    <dgm:pt modelId="{59E5C380-6EF8-491E-AA03-674449FF77BB}" type="pres">
      <dgm:prSet presAssocID="{4038B835-1B66-4258-99D8-8F85602ECDD3}" presName="hierRoot2" presStyleCnt="0">
        <dgm:presLayoutVars>
          <dgm:hierBranch val="init"/>
        </dgm:presLayoutVars>
      </dgm:prSet>
      <dgm:spPr/>
    </dgm:pt>
    <dgm:pt modelId="{BC25E600-3679-4740-AC64-06BA18B6E74C}" type="pres">
      <dgm:prSet presAssocID="{4038B835-1B66-4258-99D8-8F85602ECDD3}" presName="rootComposite" presStyleCnt="0"/>
      <dgm:spPr/>
    </dgm:pt>
    <dgm:pt modelId="{28AE27FA-544A-4DF6-ABCD-95D49AFEFD29}" type="pres">
      <dgm:prSet presAssocID="{4038B835-1B66-4258-99D8-8F85602ECDD3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E33BD-93AE-4ECA-9C0F-A93F11F598F3}" type="pres">
      <dgm:prSet presAssocID="{4038B835-1B66-4258-99D8-8F85602ECDD3}" presName="rootConnector" presStyleLbl="node2" presStyleIdx="1" presStyleCnt="6"/>
      <dgm:spPr/>
    </dgm:pt>
    <dgm:pt modelId="{A887928E-1AE3-4F47-A0CB-9553CEAEF592}" type="pres">
      <dgm:prSet presAssocID="{4038B835-1B66-4258-99D8-8F85602ECDD3}" presName="hierChild4" presStyleCnt="0"/>
      <dgm:spPr/>
    </dgm:pt>
    <dgm:pt modelId="{3B172697-A7A9-4808-8753-CEB0F6972FE6}" type="pres">
      <dgm:prSet presAssocID="{4038B835-1B66-4258-99D8-8F85602ECDD3}" presName="hierChild5" presStyleCnt="0"/>
      <dgm:spPr/>
    </dgm:pt>
    <dgm:pt modelId="{3820106C-D6A4-4F36-B171-132CD16AB07D}" type="pres">
      <dgm:prSet presAssocID="{91FA5B4D-8148-41BE-AFE3-F13A8F1DA972}" presName="Name37" presStyleLbl="parChTrans1D2" presStyleIdx="2" presStyleCnt="6"/>
      <dgm:spPr/>
    </dgm:pt>
    <dgm:pt modelId="{0FFC17B1-9A8A-4FCF-AEFE-BD5AD0247DD2}" type="pres">
      <dgm:prSet presAssocID="{DD93ECEC-41ED-43A5-BA2F-B3162E146EF3}" presName="hierRoot2" presStyleCnt="0">
        <dgm:presLayoutVars>
          <dgm:hierBranch val="init"/>
        </dgm:presLayoutVars>
      </dgm:prSet>
      <dgm:spPr/>
    </dgm:pt>
    <dgm:pt modelId="{BEBF1B23-3F04-4BD9-AA16-32593AE9B5F2}" type="pres">
      <dgm:prSet presAssocID="{DD93ECEC-41ED-43A5-BA2F-B3162E146EF3}" presName="rootComposite" presStyleCnt="0"/>
      <dgm:spPr/>
    </dgm:pt>
    <dgm:pt modelId="{965BF6DF-58C5-44B1-AD2C-3A94EE72C3D4}" type="pres">
      <dgm:prSet presAssocID="{DD93ECEC-41ED-43A5-BA2F-B3162E146EF3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49E7B5-910A-4289-895E-679B4E3E5D0D}" type="pres">
      <dgm:prSet presAssocID="{DD93ECEC-41ED-43A5-BA2F-B3162E146EF3}" presName="rootConnector" presStyleLbl="node2" presStyleIdx="2" presStyleCnt="6"/>
      <dgm:spPr/>
    </dgm:pt>
    <dgm:pt modelId="{9CD9AA47-C6A7-4467-AE33-62D3153A9B4C}" type="pres">
      <dgm:prSet presAssocID="{DD93ECEC-41ED-43A5-BA2F-B3162E146EF3}" presName="hierChild4" presStyleCnt="0"/>
      <dgm:spPr/>
    </dgm:pt>
    <dgm:pt modelId="{10486A3C-D21E-4ECD-A9F3-EE7EC42A16F9}" type="pres">
      <dgm:prSet presAssocID="{DD93ECEC-41ED-43A5-BA2F-B3162E146EF3}" presName="hierChild5" presStyleCnt="0"/>
      <dgm:spPr/>
    </dgm:pt>
    <dgm:pt modelId="{AF409861-A4EA-4ED5-80DF-ADB5939F7CD1}" type="pres">
      <dgm:prSet presAssocID="{8926CF31-B29F-4C65-866D-1B366C76F601}" presName="Name37" presStyleLbl="parChTrans1D2" presStyleIdx="3" presStyleCnt="6"/>
      <dgm:spPr/>
    </dgm:pt>
    <dgm:pt modelId="{FBBA6AB1-3BF2-42D3-98CD-C0D319CD9348}" type="pres">
      <dgm:prSet presAssocID="{A4B4B419-42CF-41B8-9408-3D0B55E60367}" presName="hierRoot2" presStyleCnt="0">
        <dgm:presLayoutVars>
          <dgm:hierBranch val="init"/>
        </dgm:presLayoutVars>
      </dgm:prSet>
      <dgm:spPr/>
    </dgm:pt>
    <dgm:pt modelId="{14949240-B96D-4504-80E0-138BE99905DE}" type="pres">
      <dgm:prSet presAssocID="{A4B4B419-42CF-41B8-9408-3D0B55E60367}" presName="rootComposite" presStyleCnt="0"/>
      <dgm:spPr/>
    </dgm:pt>
    <dgm:pt modelId="{80E1EA61-F93C-4DEA-8563-E90BCA5B4743}" type="pres">
      <dgm:prSet presAssocID="{A4B4B419-42CF-41B8-9408-3D0B55E60367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5F5988-58A6-4AF6-A96A-B262B02971FE}" type="pres">
      <dgm:prSet presAssocID="{A4B4B419-42CF-41B8-9408-3D0B55E60367}" presName="rootConnector" presStyleLbl="node2" presStyleIdx="3" presStyleCnt="6"/>
      <dgm:spPr/>
    </dgm:pt>
    <dgm:pt modelId="{3F6E0F35-41E6-4BA6-9A13-13CF4BA17208}" type="pres">
      <dgm:prSet presAssocID="{A4B4B419-42CF-41B8-9408-3D0B55E60367}" presName="hierChild4" presStyleCnt="0"/>
      <dgm:spPr/>
    </dgm:pt>
    <dgm:pt modelId="{A9A824B7-641B-460A-AF84-FF392B1388B8}" type="pres">
      <dgm:prSet presAssocID="{A4B4B419-42CF-41B8-9408-3D0B55E60367}" presName="hierChild5" presStyleCnt="0"/>
      <dgm:spPr/>
    </dgm:pt>
    <dgm:pt modelId="{053D0846-7C39-4C71-BCCE-5D95C65A5874}" type="pres">
      <dgm:prSet presAssocID="{1D58989E-A1CD-460C-A549-0E27E614AED7}" presName="Name37" presStyleLbl="parChTrans1D2" presStyleIdx="4" presStyleCnt="6"/>
      <dgm:spPr/>
    </dgm:pt>
    <dgm:pt modelId="{C9C28E55-B10F-4059-AC9D-403FEB2103F0}" type="pres">
      <dgm:prSet presAssocID="{B44BA528-67DD-4057-A22B-A4DBA9C6B8F8}" presName="hierRoot2" presStyleCnt="0">
        <dgm:presLayoutVars>
          <dgm:hierBranch val="init"/>
        </dgm:presLayoutVars>
      </dgm:prSet>
      <dgm:spPr/>
    </dgm:pt>
    <dgm:pt modelId="{B30676F3-A86E-4C4F-B85F-0AF6A7088DA3}" type="pres">
      <dgm:prSet presAssocID="{B44BA528-67DD-4057-A22B-A4DBA9C6B8F8}" presName="rootComposite" presStyleCnt="0"/>
      <dgm:spPr/>
    </dgm:pt>
    <dgm:pt modelId="{B642038A-727D-4745-A88D-C5CDD73EB8A3}" type="pres">
      <dgm:prSet presAssocID="{B44BA528-67DD-4057-A22B-A4DBA9C6B8F8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87D25C-49E3-4796-AF7E-9089C0D923E1}" type="pres">
      <dgm:prSet presAssocID="{B44BA528-67DD-4057-A22B-A4DBA9C6B8F8}" presName="rootConnector" presStyleLbl="node2" presStyleIdx="4" presStyleCnt="6"/>
      <dgm:spPr/>
    </dgm:pt>
    <dgm:pt modelId="{6A985251-F47F-4F0C-B662-9708CDB37448}" type="pres">
      <dgm:prSet presAssocID="{B44BA528-67DD-4057-A22B-A4DBA9C6B8F8}" presName="hierChild4" presStyleCnt="0"/>
      <dgm:spPr/>
    </dgm:pt>
    <dgm:pt modelId="{44900263-0153-4CAB-9244-E32C36E09CF8}" type="pres">
      <dgm:prSet presAssocID="{B44BA528-67DD-4057-A22B-A4DBA9C6B8F8}" presName="hierChild5" presStyleCnt="0"/>
      <dgm:spPr/>
    </dgm:pt>
    <dgm:pt modelId="{60680D73-4922-4F51-8D1A-1439368CD885}" type="pres">
      <dgm:prSet presAssocID="{F787B753-CF0D-438F-BFC6-E3E2D135B0DD}" presName="Name37" presStyleLbl="parChTrans1D2" presStyleIdx="5" presStyleCnt="6"/>
      <dgm:spPr/>
    </dgm:pt>
    <dgm:pt modelId="{517FDA18-14EA-4621-A589-270A5406C5CA}" type="pres">
      <dgm:prSet presAssocID="{AD998BB5-9655-4AAD-A09D-1F78880FD862}" presName="hierRoot2" presStyleCnt="0">
        <dgm:presLayoutVars>
          <dgm:hierBranch val="init"/>
        </dgm:presLayoutVars>
      </dgm:prSet>
      <dgm:spPr/>
    </dgm:pt>
    <dgm:pt modelId="{1C18A83C-C7F7-4ED6-853A-C0F93E1AF1BD}" type="pres">
      <dgm:prSet presAssocID="{AD998BB5-9655-4AAD-A09D-1F78880FD862}" presName="rootComposite" presStyleCnt="0"/>
      <dgm:spPr/>
    </dgm:pt>
    <dgm:pt modelId="{BB140183-B4E6-4F3B-9FB8-F992580821A9}" type="pres">
      <dgm:prSet presAssocID="{AD998BB5-9655-4AAD-A09D-1F78880FD862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93BEF2-6825-489D-A026-B5E9A5AE9194}" type="pres">
      <dgm:prSet presAssocID="{AD998BB5-9655-4AAD-A09D-1F78880FD862}" presName="rootConnector" presStyleLbl="node2" presStyleIdx="5" presStyleCnt="6"/>
      <dgm:spPr/>
    </dgm:pt>
    <dgm:pt modelId="{2072F3EC-E6FC-44CD-9AB4-10AF710EA1D7}" type="pres">
      <dgm:prSet presAssocID="{AD998BB5-9655-4AAD-A09D-1F78880FD862}" presName="hierChild4" presStyleCnt="0"/>
      <dgm:spPr/>
    </dgm:pt>
    <dgm:pt modelId="{60F64B0D-51D2-46E7-BB4C-0368D1FA2B24}" type="pres">
      <dgm:prSet presAssocID="{AD998BB5-9655-4AAD-A09D-1F78880FD862}" presName="hierChild5" presStyleCnt="0"/>
      <dgm:spPr/>
    </dgm:pt>
    <dgm:pt modelId="{9AB01ED2-F340-42EA-B30F-B99A0E6FF650}" type="pres">
      <dgm:prSet presAssocID="{EDA935EA-CA72-4C44-931E-F2053A66F7CD}" presName="hierChild3" presStyleCnt="0"/>
      <dgm:spPr/>
    </dgm:pt>
  </dgm:ptLst>
  <dgm:cxnLst>
    <dgm:cxn modelId="{493148F2-CDB3-4EFC-BF68-4ED1E982D6D0}" type="presOf" srcId="{EDA935EA-CA72-4C44-931E-F2053A66F7CD}" destId="{D7CD68CA-5CD0-4D22-A2CB-7A51ECAAD91F}" srcOrd="1" destOrd="0" presId="urn:microsoft.com/office/officeart/2005/8/layout/orgChart1"/>
    <dgm:cxn modelId="{25B954B2-401F-4CAA-BA60-9E9528362F3D}" type="presOf" srcId="{91FA5B4D-8148-41BE-AFE3-F13A8F1DA972}" destId="{3820106C-D6A4-4F36-B171-132CD16AB07D}" srcOrd="0" destOrd="0" presId="urn:microsoft.com/office/officeart/2005/8/layout/orgChart1"/>
    <dgm:cxn modelId="{108CF1EA-12EB-4F2A-8DDE-259DFBC0F76D}" srcId="{FBA44049-A866-42DA-8C76-80DBCCF58554}" destId="{EDA935EA-CA72-4C44-931E-F2053A66F7CD}" srcOrd="0" destOrd="0" parTransId="{28B19153-60A3-43B3-8A56-9D625E7CC4E8}" sibTransId="{1FC848C6-60D6-4D28-A40E-0FDB1448DEC6}"/>
    <dgm:cxn modelId="{937D3A1D-BE57-43D1-8B9C-2738D00D2181}" srcId="{EDA935EA-CA72-4C44-931E-F2053A66F7CD}" destId="{AD998BB5-9655-4AAD-A09D-1F78880FD862}" srcOrd="5" destOrd="0" parTransId="{F787B753-CF0D-438F-BFC6-E3E2D135B0DD}" sibTransId="{B1EBA444-07CD-4687-9E3B-8B855A6F802C}"/>
    <dgm:cxn modelId="{36BEB5F4-0460-496D-AFE0-FC1832A73D19}" type="presOf" srcId="{B44BA528-67DD-4057-A22B-A4DBA9C6B8F8}" destId="{B642038A-727D-4745-A88D-C5CDD73EB8A3}" srcOrd="0" destOrd="0" presId="urn:microsoft.com/office/officeart/2005/8/layout/orgChart1"/>
    <dgm:cxn modelId="{034A5EE3-D8DE-4371-90EE-07BE9175ABC7}" srcId="{EDA935EA-CA72-4C44-931E-F2053A66F7CD}" destId="{B44BA528-67DD-4057-A22B-A4DBA9C6B8F8}" srcOrd="4" destOrd="0" parTransId="{1D58989E-A1CD-460C-A549-0E27E614AED7}" sibTransId="{C322E989-C2C4-4B5A-99AA-94426CDB95F7}"/>
    <dgm:cxn modelId="{C038E19A-6DCF-4352-83ED-A030A7FE3982}" type="presOf" srcId="{DD93ECEC-41ED-43A5-BA2F-B3162E146EF3}" destId="{8C49E7B5-910A-4289-895E-679B4E3E5D0D}" srcOrd="1" destOrd="0" presId="urn:microsoft.com/office/officeart/2005/8/layout/orgChart1"/>
    <dgm:cxn modelId="{0C190A17-0EB5-4FBB-8B9F-BBFFDD334216}" type="presOf" srcId="{AD998BB5-9655-4AAD-A09D-1F78880FD862}" destId="{BB140183-B4E6-4F3B-9FB8-F992580821A9}" srcOrd="0" destOrd="0" presId="urn:microsoft.com/office/officeart/2005/8/layout/orgChart1"/>
    <dgm:cxn modelId="{4150C9C5-2FA9-48EA-B49C-C534B480C2F9}" type="presOf" srcId="{4038B835-1B66-4258-99D8-8F85602ECDD3}" destId="{28AE27FA-544A-4DF6-ABCD-95D49AFEFD29}" srcOrd="0" destOrd="0" presId="urn:microsoft.com/office/officeart/2005/8/layout/orgChart1"/>
    <dgm:cxn modelId="{C361EB9E-43A7-465C-8FF8-DD8A152F0FE9}" type="presOf" srcId="{B44BA528-67DD-4057-A22B-A4DBA9C6B8F8}" destId="{0787D25C-49E3-4796-AF7E-9089C0D923E1}" srcOrd="1" destOrd="0" presId="urn:microsoft.com/office/officeart/2005/8/layout/orgChart1"/>
    <dgm:cxn modelId="{48E3E342-3EA0-4176-A7FC-7E25758482E3}" type="presOf" srcId="{5F260E57-E1C7-404F-9B78-BF8D31730A3E}" destId="{52435B85-B3A6-44E6-B564-15235009CA25}" srcOrd="0" destOrd="0" presId="urn:microsoft.com/office/officeart/2005/8/layout/orgChart1"/>
    <dgm:cxn modelId="{3E61CC38-32BA-4C4C-96D5-2D53D68ADCAD}" type="presOf" srcId="{8926CF31-B29F-4C65-866D-1B366C76F601}" destId="{AF409861-A4EA-4ED5-80DF-ADB5939F7CD1}" srcOrd="0" destOrd="0" presId="urn:microsoft.com/office/officeart/2005/8/layout/orgChart1"/>
    <dgm:cxn modelId="{D4026E2C-BD1A-43DD-8F92-4E828DB3841D}" srcId="{EDA935EA-CA72-4C44-931E-F2053A66F7CD}" destId="{6A5F0890-88A5-493D-9E46-4A68669865C7}" srcOrd="0" destOrd="0" parTransId="{5F260E57-E1C7-404F-9B78-BF8D31730A3E}" sibTransId="{FFF95260-B6FD-4F55-8824-0D2BD402D691}"/>
    <dgm:cxn modelId="{80159BDB-BFAC-4066-A874-223B68D9C716}" type="presOf" srcId="{4038B835-1B66-4258-99D8-8F85602ECDD3}" destId="{2BEE33BD-93AE-4ECA-9C0F-A93F11F598F3}" srcOrd="1" destOrd="0" presId="urn:microsoft.com/office/officeart/2005/8/layout/orgChart1"/>
    <dgm:cxn modelId="{9DC526E6-D6C5-44F0-AF07-C224EEA557E6}" type="presOf" srcId="{DD93ECEC-41ED-43A5-BA2F-B3162E146EF3}" destId="{965BF6DF-58C5-44B1-AD2C-3A94EE72C3D4}" srcOrd="0" destOrd="0" presId="urn:microsoft.com/office/officeart/2005/8/layout/orgChart1"/>
    <dgm:cxn modelId="{8BFB5BCB-4724-41A0-926E-1A7029D8D4F9}" type="presOf" srcId="{3394142D-E9B0-4029-8F7B-281E8AA94744}" destId="{7FA19E94-FC98-40D0-A3EC-9EADDF43A2AB}" srcOrd="0" destOrd="0" presId="urn:microsoft.com/office/officeart/2005/8/layout/orgChart1"/>
    <dgm:cxn modelId="{FDBD4376-E33C-4E63-A081-5DDF930021DA}" type="presOf" srcId="{6A5F0890-88A5-493D-9E46-4A68669865C7}" destId="{8529B939-16FD-4634-9365-D2B26BE7DABB}" srcOrd="0" destOrd="0" presId="urn:microsoft.com/office/officeart/2005/8/layout/orgChart1"/>
    <dgm:cxn modelId="{E45D2E50-3048-45D7-8FD6-70DACB94E97A}" srcId="{EDA935EA-CA72-4C44-931E-F2053A66F7CD}" destId="{DD93ECEC-41ED-43A5-BA2F-B3162E146EF3}" srcOrd="2" destOrd="0" parTransId="{91FA5B4D-8148-41BE-AFE3-F13A8F1DA972}" sibTransId="{319AEF89-2419-4D31-BEAF-D5D0B8D7248F}"/>
    <dgm:cxn modelId="{B7C09666-C16E-457C-9790-5D5AD1A349F6}" type="presOf" srcId="{A4B4B419-42CF-41B8-9408-3D0B55E60367}" destId="{80E1EA61-F93C-4DEA-8563-E90BCA5B4743}" srcOrd="0" destOrd="0" presId="urn:microsoft.com/office/officeart/2005/8/layout/orgChart1"/>
    <dgm:cxn modelId="{BB0F11FD-EC22-4138-B48C-314082059612}" srcId="{EDA935EA-CA72-4C44-931E-F2053A66F7CD}" destId="{4038B835-1B66-4258-99D8-8F85602ECDD3}" srcOrd="1" destOrd="0" parTransId="{3394142D-E9B0-4029-8F7B-281E8AA94744}" sibTransId="{B15CB6BA-413D-4711-9253-6C875A01553D}"/>
    <dgm:cxn modelId="{D1DDAFDE-B0AE-469E-BA3B-CC52F2F2CB70}" type="presOf" srcId="{FBA44049-A866-42DA-8C76-80DBCCF58554}" destId="{8BAF69CE-6566-44F8-9DAD-ADAEB18336DF}" srcOrd="0" destOrd="0" presId="urn:microsoft.com/office/officeart/2005/8/layout/orgChart1"/>
    <dgm:cxn modelId="{4CDEB27E-EB02-41F8-A271-D6DE8AC22356}" type="presOf" srcId="{A4B4B419-42CF-41B8-9408-3D0B55E60367}" destId="{E15F5988-58A6-4AF6-A96A-B262B02971FE}" srcOrd="1" destOrd="0" presId="urn:microsoft.com/office/officeart/2005/8/layout/orgChart1"/>
    <dgm:cxn modelId="{75A7FF90-D77E-493C-916D-49CD1386151F}" type="presOf" srcId="{F787B753-CF0D-438F-BFC6-E3E2D135B0DD}" destId="{60680D73-4922-4F51-8D1A-1439368CD885}" srcOrd="0" destOrd="0" presId="urn:microsoft.com/office/officeart/2005/8/layout/orgChart1"/>
    <dgm:cxn modelId="{FE289685-2237-46F9-ACE6-06AA4AD3F4AA}" type="presOf" srcId="{AD998BB5-9655-4AAD-A09D-1F78880FD862}" destId="{4C93BEF2-6825-489D-A026-B5E9A5AE9194}" srcOrd="1" destOrd="0" presId="urn:microsoft.com/office/officeart/2005/8/layout/orgChart1"/>
    <dgm:cxn modelId="{8380CF40-CB9E-4632-9D43-FD863DB6D9A3}" srcId="{EDA935EA-CA72-4C44-931E-F2053A66F7CD}" destId="{A4B4B419-42CF-41B8-9408-3D0B55E60367}" srcOrd="3" destOrd="0" parTransId="{8926CF31-B29F-4C65-866D-1B366C76F601}" sibTransId="{BE5E2F4D-0970-4A84-9C85-FFA3CDC1F7C2}"/>
    <dgm:cxn modelId="{0792411F-CB11-46CA-9663-679AB7808C92}" type="presOf" srcId="{6A5F0890-88A5-493D-9E46-4A68669865C7}" destId="{44D6D9ED-C10A-4C97-B1FA-704C78BE5F80}" srcOrd="1" destOrd="0" presId="urn:microsoft.com/office/officeart/2005/8/layout/orgChart1"/>
    <dgm:cxn modelId="{A513E2D1-7532-4385-9F7F-F60DBE2D17A9}" type="presOf" srcId="{EDA935EA-CA72-4C44-931E-F2053A66F7CD}" destId="{46D0F1F1-8B4D-4A04-85DC-4B04E7189F87}" srcOrd="0" destOrd="0" presId="urn:microsoft.com/office/officeart/2005/8/layout/orgChart1"/>
    <dgm:cxn modelId="{939AC751-B745-4417-9801-8354EA00AA37}" type="presOf" srcId="{1D58989E-A1CD-460C-A549-0E27E614AED7}" destId="{053D0846-7C39-4C71-BCCE-5D95C65A5874}" srcOrd="0" destOrd="0" presId="urn:microsoft.com/office/officeart/2005/8/layout/orgChart1"/>
    <dgm:cxn modelId="{44183097-3A42-432C-AF25-E73479FE4C5A}" type="presParOf" srcId="{8BAF69CE-6566-44F8-9DAD-ADAEB18336DF}" destId="{2A1B1448-9A2E-42A3-A3E2-1855B9460CC7}" srcOrd="0" destOrd="0" presId="urn:microsoft.com/office/officeart/2005/8/layout/orgChart1"/>
    <dgm:cxn modelId="{A0669659-155C-418A-A16B-193CEAE24E36}" type="presParOf" srcId="{2A1B1448-9A2E-42A3-A3E2-1855B9460CC7}" destId="{71891D21-9B1B-4177-A7BE-70F7D4B58C27}" srcOrd="0" destOrd="0" presId="urn:microsoft.com/office/officeart/2005/8/layout/orgChart1"/>
    <dgm:cxn modelId="{D3A90485-7394-4D91-9DC0-3C9E20B1D8A5}" type="presParOf" srcId="{71891D21-9B1B-4177-A7BE-70F7D4B58C27}" destId="{46D0F1F1-8B4D-4A04-85DC-4B04E7189F87}" srcOrd="0" destOrd="0" presId="urn:microsoft.com/office/officeart/2005/8/layout/orgChart1"/>
    <dgm:cxn modelId="{6B4B62C0-D52F-4308-9967-E58F577E26BD}" type="presParOf" srcId="{71891D21-9B1B-4177-A7BE-70F7D4B58C27}" destId="{D7CD68CA-5CD0-4D22-A2CB-7A51ECAAD91F}" srcOrd="1" destOrd="0" presId="urn:microsoft.com/office/officeart/2005/8/layout/orgChart1"/>
    <dgm:cxn modelId="{84DA93C0-928D-409D-8DB1-FD7E215DA887}" type="presParOf" srcId="{2A1B1448-9A2E-42A3-A3E2-1855B9460CC7}" destId="{28C46319-6EA6-4D24-85E0-F1A52FB764E1}" srcOrd="1" destOrd="0" presId="urn:microsoft.com/office/officeart/2005/8/layout/orgChart1"/>
    <dgm:cxn modelId="{DC642845-2B76-4266-B5FC-F4767EE42BC0}" type="presParOf" srcId="{28C46319-6EA6-4D24-85E0-F1A52FB764E1}" destId="{52435B85-B3A6-44E6-B564-15235009CA25}" srcOrd="0" destOrd="0" presId="urn:microsoft.com/office/officeart/2005/8/layout/orgChart1"/>
    <dgm:cxn modelId="{AC60FC6E-01C5-4575-AE91-C129114C2F47}" type="presParOf" srcId="{28C46319-6EA6-4D24-85E0-F1A52FB764E1}" destId="{6B0BC9AE-8FA6-4E3B-8423-729A183BA55A}" srcOrd="1" destOrd="0" presId="urn:microsoft.com/office/officeart/2005/8/layout/orgChart1"/>
    <dgm:cxn modelId="{182BCF0D-B21B-4D17-A42A-4BD179B2C100}" type="presParOf" srcId="{6B0BC9AE-8FA6-4E3B-8423-729A183BA55A}" destId="{A48969D0-86B8-40A6-8F84-F93CDF3E6070}" srcOrd="0" destOrd="0" presId="urn:microsoft.com/office/officeart/2005/8/layout/orgChart1"/>
    <dgm:cxn modelId="{D82CF0B9-50B5-4771-86D4-D934B10960AE}" type="presParOf" srcId="{A48969D0-86B8-40A6-8F84-F93CDF3E6070}" destId="{8529B939-16FD-4634-9365-D2B26BE7DABB}" srcOrd="0" destOrd="0" presId="urn:microsoft.com/office/officeart/2005/8/layout/orgChart1"/>
    <dgm:cxn modelId="{29894DE5-F142-4CD3-8EC0-6858B6301200}" type="presParOf" srcId="{A48969D0-86B8-40A6-8F84-F93CDF3E6070}" destId="{44D6D9ED-C10A-4C97-B1FA-704C78BE5F80}" srcOrd="1" destOrd="0" presId="urn:microsoft.com/office/officeart/2005/8/layout/orgChart1"/>
    <dgm:cxn modelId="{381F84DF-3473-4B4D-AAA2-BBC7B079F1E7}" type="presParOf" srcId="{6B0BC9AE-8FA6-4E3B-8423-729A183BA55A}" destId="{712F01C3-6A6E-4774-A2E2-BC8FA17F732B}" srcOrd="1" destOrd="0" presId="urn:microsoft.com/office/officeart/2005/8/layout/orgChart1"/>
    <dgm:cxn modelId="{C9BFEEC5-F0A4-4440-8E3F-79A714A76739}" type="presParOf" srcId="{6B0BC9AE-8FA6-4E3B-8423-729A183BA55A}" destId="{455B975A-ED92-408D-A164-1A172DE316E2}" srcOrd="2" destOrd="0" presId="urn:microsoft.com/office/officeart/2005/8/layout/orgChart1"/>
    <dgm:cxn modelId="{EF62904F-95ED-447B-A406-35AFBAEE560F}" type="presParOf" srcId="{28C46319-6EA6-4D24-85E0-F1A52FB764E1}" destId="{7FA19E94-FC98-40D0-A3EC-9EADDF43A2AB}" srcOrd="2" destOrd="0" presId="urn:microsoft.com/office/officeart/2005/8/layout/orgChart1"/>
    <dgm:cxn modelId="{88BC7A75-191A-4161-AE8A-3AA4C62761B9}" type="presParOf" srcId="{28C46319-6EA6-4D24-85E0-F1A52FB764E1}" destId="{59E5C380-6EF8-491E-AA03-674449FF77BB}" srcOrd="3" destOrd="0" presId="urn:microsoft.com/office/officeart/2005/8/layout/orgChart1"/>
    <dgm:cxn modelId="{FF1A9FC8-9F7D-4EC8-8A0E-25B95C992210}" type="presParOf" srcId="{59E5C380-6EF8-491E-AA03-674449FF77BB}" destId="{BC25E600-3679-4740-AC64-06BA18B6E74C}" srcOrd="0" destOrd="0" presId="urn:microsoft.com/office/officeart/2005/8/layout/orgChart1"/>
    <dgm:cxn modelId="{18B8B75D-9FE2-4EDC-84AF-3C83F9B48966}" type="presParOf" srcId="{BC25E600-3679-4740-AC64-06BA18B6E74C}" destId="{28AE27FA-544A-4DF6-ABCD-95D49AFEFD29}" srcOrd="0" destOrd="0" presId="urn:microsoft.com/office/officeart/2005/8/layout/orgChart1"/>
    <dgm:cxn modelId="{EE25987F-99F5-4168-98F5-65D98730979E}" type="presParOf" srcId="{BC25E600-3679-4740-AC64-06BA18B6E74C}" destId="{2BEE33BD-93AE-4ECA-9C0F-A93F11F598F3}" srcOrd="1" destOrd="0" presId="urn:microsoft.com/office/officeart/2005/8/layout/orgChart1"/>
    <dgm:cxn modelId="{1648EE23-99C3-49D7-9B07-D3F0B8D83765}" type="presParOf" srcId="{59E5C380-6EF8-491E-AA03-674449FF77BB}" destId="{A887928E-1AE3-4F47-A0CB-9553CEAEF592}" srcOrd="1" destOrd="0" presId="urn:microsoft.com/office/officeart/2005/8/layout/orgChart1"/>
    <dgm:cxn modelId="{3207F60E-A8F5-40BD-8CA1-658ADF1AC716}" type="presParOf" srcId="{59E5C380-6EF8-491E-AA03-674449FF77BB}" destId="{3B172697-A7A9-4808-8753-CEB0F6972FE6}" srcOrd="2" destOrd="0" presId="urn:microsoft.com/office/officeart/2005/8/layout/orgChart1"/>
    <dgm:cxn modelId="{9B4C2F55-9D24-4694-B6B9-B93789078D5F}" type="presParOf" srcId="{28C46319-6EA6-4D24-85E0-F1A52FB764E1}" destId="{3820106C-D6A4-4F36-B171-132CD16AB07D}" srcOrd="4" destOrd="0" presId="urn:microsoft.com/office/officeart/2005/8/layout/orgChart1"/>
    <dgm:cxn modelId="{FD2D282C-2BD4-4AC6-BA8D-0A6B57B2AA1C}" type="presParOf" srcId="{28C46319-6EA6-4D24-85E0-F1A52FB764E1}" destId="{0FFC17B1-9A8A-4FCF-AEFE-BD5AD0247DD2}" srcOrd="5" destOrd="0" presId="urn:microsoft.com/office/officeart/2005/8/layout/orgChart1"/>
    <dgm:cxn modelId="{74482F4E-E612-4F47-B1D9-FB89409A594F}" type="presParOf" srcId="{0FFC17B1-9A8A-4FCF-AEFE-BD5AD0247DD2}" destId="{BEBF1B23-3F04-4BD9-AA16-32593AE9B5F2}" srcOrd="0" destOrd="0" presId="urn:microsoft.com/office/officeart/2005/8/layout/orgChart1"/>
    <dgm:cxn modelId="{762E417D-E4EB-48D2-B3F0-FB227C411EAE}" type="presParOf" srcId="{BEBF1B23-3F04-4BD9-AA16-32593AE9B5F2}" destId="{965BF6DF-58C5-44B1-AD2C-3A94EE72C3D4}" srcOrd="0" destOrd="0" presId="urn:microsoft.com/office/officeart/2005/8/layout/orgChart1"/>
    <dgm:cxn modelId="{35BC8CAA-D28C-4D24-9570-017D745067EE}" type="presParOf" srcId="{BEBF1B23-3F04-4BD9-AA16-32593AE9B5F2}" destId="{8C49E7B5-910A-4289-895E-679B4E3E5D0D}" srcOrd="1" destOrd="0" presId="urn:microsoft.com/office/officeart/2005/8/layout/orgChart1"/>
    <dgm:cxn modelId="{48F67736-9911-4E45-AF29-03C845F52E9F}" type="presParOf" srcId="{0FFC17B1-9A8A-4FCF-AEFE-BD5AD0247DD2}" destId="{9CD9AA47-C6A7-4467-AE33-62D3153A9B4C}" srcOrd="1" destOrd="0" presId="urn:microsoft.com/office/officeart/2005/8/layout/orgChart1"/>
    <dgm:cxn modelId="{2129A521-AF3F-4DC1-A3B5-BCF27DACE958}" type="presParOf" srcId="{0FFC17B1-9A8A-4FCF-AEFE-BD5AD0247DD2}" destId="{10486A3C-D21E-4ECD-A9F3-EE7EC42A16F9}" srcOrd="2" destOrd="0" presId="urn:microsoft.com/office/officeart/2005/8/layout/orgChart1"/>
    <dgm:cxn modelId="{79D64385-C228-4B7A-908F-F6F681996F00}" type="presParOf" srcId="{28C46319-6EA6-4D24-85E0-F1A52FB764E1}" destId="{AF409861-A4EA-4ED5-80DF-ADB5939F7CD1}" srcOrd="6" destOrd="0" presId="urn:microsoft.com/office/officeart/2005/8/layout/orgChart1"/>
    <dgm:cxn modelId="{DDCA593F-8385-43C7-8BC8-85A977D4D3BF}" type="presParOf" srcId="{28C46319-6EA6-4D24-85E0-F1A52FB764E1}" destId="{FBBA6AB1-3BF2-42D3-98CD-C0D319CD9348}" srcOrd="7" destOrd="0" presId="urn:microsoft.com/office/officeart/2005/8/layout/orgChart1"/>
    <dgm:cxn modelId="{268FB3A4-D4B2-4E42-A712-1252B07A13DE}" type="presParOf" srcId="{FBBA6AB1-3BF2-42D3-98CD-C0D319CD9348}" destId="{14949240-B96D-4504-80E0-138BE99905DE}" srcOrd="0" destOrd="0" presId="urn:microsoft.com/office/officeart/2005/8/layout/orgChart1"/>
    <dgm:cxn modelId="{F557730C-6397-4F42-82C3-52AF166849E0}" type="presParOf" srcId="{14949240-B96D-4504-80E0-138BE99905DE}" destId="{80E1EA61-F93C-4DEA-8563-E90BCA5B4743}" srcOrd="0" destOrd="0" presId="urn:microsoft.com/office/officeart/2005/8/layout/orgChart1"/>
    <dgm:cxn modelId="{8A6C677B-05B3-42A3-B9DB-65B177376DC8}" type="presParOf" srcId="{14949240-B96D-4504-80E0-138BE99905DE}" destId="{E15F5988-58A6-4AF6-A96A-B262B02971FE}" srcOrd="1" destOrd="0" presId="urn:microsoft.com/office/officeart/2005/8/layout/orgChart1"/>
    <dgm:cxn modelId="{DF116367-A9A9-44A7-88EC-C47EB4A82938}" type="presParOf" srcId="{FBBA6AB1-3BF2-42D3-98CD-C0D319CD9348}" destId="{3F6E0F35-41E6-4BA6-9A13-13CF4BA17208}" srcOrd="1" destOrd="0" presId="urn:microsoft.com/office/officeart/2005/8/layout/orgChart1"/>
    <dgm:cxn modelId="{98883CFE-8F76-4EE6-AA91-3C094D74D592}" type="presParOf" srcId="{FBBA6AB1-3BF2-42D3-98CD-C0D319CD9348}" destId="{A9A824B7-641B-460A-AF84-FF392B1388B8}" srcOrd="2" destOrd="0" presId="urn:microsoft.com/office/officeart/2005/8/layout/orgChart1"/>
    <dgm:cxn modelId="{E81241A6-B390-41FC-85B3-5A5D32D85A7A}" type="presParOf" srcId="{28C46319-6EA6-4D24-85E0-F1A52FB764E1}" destId="{053D0846-7C39-4C71-BCCE-5D95C65A5874}" srcOrd="8" destOrd="0" presId="urn:microsoft.com/office/officeart/2005/8/layout/orgChart1"/>
    <dgm:cxn modelId="{3DAA8000-2171-4757-A7CD-6C4264670F7B}" type="presParOf" srcId="{28C46319-6EA6-4D24-85E0-F1A52FB764E1}" destId="{C9C28E55-B10F-4059-AC9D-403FEB2103F0}" srcOrd="9" destOrd="0" presId="urn:microsoft.com/office/officeart/2005/8/layout/orgChart1"/>
    <dgm:cxn modelId="{4EE37093-242D-46C6-BB6C-5A8F819BBDDC}" type="presParOf" srcId="{C9C28E55-B10F-4059-AC9D-403FEB2103F0}" destId="{B30676F3-A86E-4C4F-B85F-0AF6A7088DA3}" srcOrd="0" destOrd="0" presId="urn:microsoft.com/office/officeart/2005/8/layout/orgChart1"/>
    <dgm:cxn modelId="{CCFA0E58-5D6B-4AE9-A735-702ACE937241}" type="presParOf" srcId="{B30676F3-A86E-4C4F-B85F-0AF6A7088DA3}" destId="{B642038A-727D-4745-A88D-C5CDD73EB8A3}" srcOrd="0" destOrd="0" presId="urn:microsoft.com/office/officeart/2005/8/layout/orgChart1"/>
    <dgm:cxn modelId="{38B23FDA-5127-4904-813D-6B9346F3E39F}" type="presParOf" srcId="{B30676F3-A86E-4C4F-B85F-0AF6A7088DA3}" destId="{0787D25C-49E3-4796-AF7E-9089C0D923E1}" srcOrd="1" destOrd="0" presId="urn:microsoft.com/office/officeart/2005/8/layout/orgChart1"/>
    <dgm:cxn modelId="{44404B78-579E-4619-BAD3-D9CA29410DAE}" type="presParOf" srcId="{C9C28E55-B10F-4059-AC9D-403FEB2103F0}" destId="{6A985251-F47F-4F0C-B662-9708CDB37448}" srcOrd="1" destOrd="0" presId="urn:microsoft.com/office/officeart/2005/8/layout/orgChart1"/>
    <dgm:cxn modelId="{DA5CD582-A20A-48EB-8B88-35886A5DEBFB}" type="presParOf" srcId="{C9C28E55-B10F-4059-AC9D-403FEB2103F0}" destId="{44900263-0153-4CAB-9244-E32C36E09CF8}" srcOrd="2" destOrd="0" presId="urn:microsoft.com/office/officeart/2005/8/layout/orgChart1"/>
    <dgm:cxn modelId="{C142F5C1-E543-4CE0-81EB-FD89BCC24800}" type="presParOf" srcId="{28C46319-6EA6-4D24-85E0-F1A52FB764E1}" destId="{60680D73-4922-4F51-8D1A-1439368CD885}" srcOrd="10" destOrd="0" presId="urn:microsoft.com/office/officeart/2005/8/layout/orgChart1"/>
    <dgm:cxn modelId="{2B6064A9-EF68-480A-A08F-2FD98B028BAE}" type="presParOf" srcId="{28C46319-6EA6-4D24-85E0-F1A52FB764E1}" destId="{517FDA18-14EA-4621-A589-270A5406C5CA}" srcOrd="11" destOrd="0" presId="urn:microsoft.com/office/officeart/2005/8/layout/orgChart1"/>
    <dgm:cxn modelId="{48A17EFA-CDF1-47FF-8841-6EAC4C675686}" type="presParOf" srcId="{517FDA18-14EA-4621-A589-270A5406C5CA}" destId="{1C18A83C-C7F7-4ED6-853A-C0F93E1AF1BD}" srcOrd="0" destOrd="0" presId="urn:microsoft.com/office/officeart/2005/8/layout/orgChart1"/>
    <dgm:cxn modelId="{C6E430D5-80CA-4DC5-A3C4-A8B66ECDD835}" type="presParOf" srcId="{1C18A83C-C7F7-4ED6-853A-C0F93E1AF1BD}" destId="{BB140183-B4E6-4F3B-9FB8-F992580821A9}" srcOrd="0" destOrd="0" presId="urn:microsoft.com/office/officeart/2005/8/layout/orgChart1"/>
    <dgm:cxn modelId="{941D17E6-4F6E-4084-9663-78E9FD821BCE}" type="presParOf" srcId="{1C18A83C-C7F7-4ED6-853A-C0F93E1AF1BD}" destId="{4C93BEF2-6825-489D-A026-B5E9A5AE9194}" srcOrd="1" destOrd="0" presId="urn:microsoft.com/office/officeart/2005/8/layout/orgChart1"/>
    <dgm:cxn modelId="{49BBBB7E-164F-490E-9C22-09678FA82E5E}" type="presParOf" srcId="{517FDA18-14EA-4621-A589-270A5406C5CA}" destId="{2072F3EC-E6FC-44CD-9AB4-10AF710EA1D7}" srcOrd="1" destOrd="0" presId="urn:microsoft.com/office/officeart/2005/8/layout/orgChart1"/>
    <dgm:cxn modelId="{6CE3237E-55EF-4703-82AD-A47AFE69EF22}" type="presParOf" srcId="{517FDA18-14EA-4621-A589-270A5406C5CA}" destId="{60F64B0D-51D2-46E7-BB4C-0368D1FA2B24}" srcOrd="2" destOrd="0" presId="urn:microsoft.com/office/officeart/2005/8/layout/orgChart1"/>
    <dgm:cxn modelId="{F0E7CC57-FB7F-4DF3-8D87-138E0277AB62}" type="presParOf" srcId="{2A1B1448-9A2E-42A3-A3E2-1855B9460CC7}" destId="{9AB01ED2-F340-42EA-B30F-B99A0E6FF6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F52238-6DBB-41AA-8EED-2B86C1F53A7D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86DA529-F27D-4E9E-B037-A1A3D212433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2. Организация первого контакта с родителями и/или кровными родственниками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A7705-8033-4697-AF63-2B0025F1701C}" type="parTrans" cxnId="{46FE95E7-B2FF-47C9-8B02-50532B42828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54BF5-5C29-4656-9ECD-C92651C43764}" type="sibTrans" cxnId="{46FE95E7-B2FF-47C9-8B02-50532B42828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06BBC-C785-4728-BF60-DCF761364D0B}">
      <dgm:prSet phldrT="[Текст]"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Самоанализ внутренних установок относительно родителей и кровных родственников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D65B1-D177-4836-A3A9-7FB77BCC196A}" type="parTrans" cxnId="{86F1890F-1392-4133-8FA3-AC8257C8421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1C0FA-585E-4842-BF44-A69F40BE9A40}" type="sibTrans" cxnId="{86F1890F-1392-4133-8FA3-AC8257C8421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2C375-B90D-481C-8A5A-B9A58103A658}">
      <dgm:prSet phldrT="[Текст]"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Негативные установки родителей относительно возобновления контакта с собственным ребенком3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3B874-35DC-4B03-91D4-FB504682579F}" type="parTrans" cxnId="{E89F88FC-E302-49E9-A803-BECAAF059E3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38EAE-C99B-4C67-B1C5-7453384CEC43}" type="sibTrans" cxnId="{E89F88FC-E302-49E9-A803-BECAAF059E3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6228E-1180-4565-9245-1214D136DBF7}">
      <dgm:prSet phldrT="[Текст]"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контакта воспитанника с родителем или родственником после перерыва в общении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4DFF3-42B1-4C08-AFAC-79392CEFA1BF}" type="parTrans" cxnId="{A7B63A51-08DA-4271-A3E7-09410D1F6676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78E36-891B-4A70-B830-CD3EF067BDDC}" type="sibTrans" cxnId="{A7B63A51-08DA-4271-A3E7-09410D1F6676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A9B42-65DB-4A8B-B917-EE311DA2C4A2}" type="pres">
      <dgm:prSet presAssocID="{93F52238-6DBB-41AA-8EED-2B86C1F53A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02FD90-E72D-4D30-9EEB-5449E0CBB114}" type="pres">
      <dgm:prSet presAssocID="{586DA529-F27D-4E9E-B037-A1A3D2124335}" presName="hierRoot1" presStyleCnt="0">
        <dgm:presLayoutVars>
          <dgm:hierBranch val="init"/>
        </dgm:presLayoutVars>
      </dgm:prSet>
      <dgm:spPr/>
    </dgm:pt>
    <dgm:pt modelId="{C4F5281C-C433-4B60-9E20-E6DAC1349E38}" type="pres">
      <dgm:prSet presAssocID="{586DA529-F27D-4E9E-B037-A1A3D2124335}" presName="rootComposite1" presStyleCnt="0"/>
      <dgm:spPr/>
    </dgm:pt>
    <dgm:pt modelId="{BC88B7A5-076A-4066-B90E-1E89DDD94AD9}" type="pres">
      <dgm:prSet presAssocID="{586DA529-F27D-4E9E-B037-A1A3D2124335}" presName="rootText1" presStyleLbl="node0" presStyleIdx="0" presStyleCnt="1" custScaleX="196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1FADE2-218E-4E9E-AA5C-74A3F48C0B58}" type="pres">
      <dgm:prSet presAssocID="{586DA529-F27D-4E9E-B037-A1A3D2124335}" presName="rootConnector1" presStyleLbl="node1" presStyleIdx="0" presStyleCnt="0"/>
      <dgm:spPr/>
    </dgm:pt>
    <dgm:pt modelId="{C12EA968-A3C0-4878-B248-4AFF5658C95B}" type="pres">
      <dgm:prSet presAssocID="{586DA529-F27D-4E9E-B037-A1A3D2124335}" presName="hierChild2" presStyleCnt="0"/>
      <dgm:spPr/>
    </dgm:pt>
    <dgm:pt modelId="{84E48C9D-2410-4B7D-9878-8D7CAD707037}" type="pres">
      <dgm:prSet presAssocID="{6D7D65B1-D177-4836-A3A9-7FB77BCC196A}" presName="Name37" presStyleLbl="parChTrans1D2" presStyleIdx="0" presStyleCnt="3"/>
      <dgm:spPr/>
    </dgm:pt>
    <dgm:pt modelId="{7E98A9D5-78F8-477F-B819-CCBFE6BECDD0}" type="pres">
      <dgm:prSet presAssocID="{74E06BBC-C785-4728-BF60-DCF761364D0B}" presName="hierRoot2" presStyleCnt="0">
        <dgm:presLayoutVars>
          <dgm:hierBranch val="init"/>
        </dgm:presLayoutVars>
      </dgm:prSet>
      <dgm:spPr/>
    </dgm:pt>
    <dgm:pt modelId="{D2D7DE3B-B5A2-4220-9E68-6D63D7BA1D76}" type="pres">
      <dgm:prSet presAssocID="{74E06BBC-C785-4728-BF60-DCF761364D0B}" presName="rootComposite" presStyleCnt="0"/>
      <dgm:spPr/>
    </dgm:pt>
    <dgm:pt modelId="{DB5C10D3-301E-4747-AE46-8905164C3857}" type="pres">
      <dgm:prSet presAssocID="{74E06BBC-C785-4728-BF60-DCF761364D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6BC1DA-9A64-4A07-A996-744CFEC962EF}" type="pres">
      <dgm:prSet presAssocID="{74E06BBC-C785-4728-BF60-DCF761364D0B}" presName="rootConnector" presStyleLbl="node2" presStyleIdx="0" presStyleCnt="3"/>
      <dgm:spPr/>
    </dgm:pt>
    <dgm:pt modelId="{E36A426F-1AB8-43D3-8AF4-07058E4CBE54}" type="pres">
      <dgm:prSet presAssocID="{74E06BBC-C785-4728-BF60-DCF761364D0B}" presName="hierChild4" presStyleCnt="0"/>
      <dgm:spPr/>
    </dgm:pt>
    <dgm:pt modelId="{4249A376-2317-4A37-AB31-9EBF7D4106F9}" type="pres">
      <dgm:prSet presAssocID="{74E06BBC-C785-4728-BF60-DCF761364D0B}" presName="hierChild5" presStyleCnt="0"/>
      <dgm:spPr/>
    </dgm:pt>
    <dgm:pt modelId="{65A80F23-797D-4F0A-A25A-AC55E499C719}" type="pres">
      <dgm:prSet presAssocID="{2613B874-35DC-4B03-91D4-FB504682579F}" presName="Name37" presStyleLbl="parChTrans1D2" presStyleIdx="1" presStyleCnt="3"/>
      <dgm:spPr/>
    </dgm:pt>
    <dgm:pt modelId="{F1905045-767E-4653-9554-ED6C149B27F2}" type="pres">
      <dgm:prSet presAssocID="{9FC2C375-B90D-481C-8A5A-B9A58103A658}" presName="hierRoot2" presStyleCnt="0">
        <dgm:presLayoutVars>
          <dgm:hierBranch val="init"/>
        </dgm:presLayoutVars>
      </dgm:prSet>
      <dgm:spPr/>
    </dgm:pt>
    <dgm:pt modelId="{7D57A08C-48CA-42BA-8410-E5217DCF871E}" type="pres">
      <dgm:prSet presAssocID="{9FC2C375-B90D-481C-8A5A-B9A58103A658}" presName="rootComposite" presStyleCnt="0"/>
      <dgm:spPr/>
    </dgm:pt>
    <dgm:pt modelId="{A8C3C0AA-8C6F-43A0-AB50-95C29855E45B}" type="pres">
      <dgm:prSet presAssocID="{9FC2C375-B90D-481C-8A5A-B9A58103A65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F120AB-271A-4590-8298-79636AAFF868}" type="pres">
      <dgm:prSet presAssocID="{9FC2C375-B90D-481C-8A5A-B9A58103A658}" presName="rootConnector" presStyleLbl="node2" presStyleIdx="1" presStyleCnt="3"/>
      <dgm:spPr/>
    </dgm:pt>
    <dgm:pt modelId="{47D80DDA-D776-41B2-84F8-29792C1E9B93}" type="pres">
      <dgm:prSet presAssocID="{9FC2C375-B90D-481C-8A5A-B9A58103A658}" presName="hierChild4" presStyleCnt="0"/>
      <dgm:spPr/>
    </dgm:pt>
    <dgm:pt modelId="{FB0405E0-5C33-404A-8307-F738474F5168}" type="pres">
      <dgm:prSet presAssocID="{9FC2C375-B90D-481C-8A5A-B9A58103A658}" presName="hierChild5" presStyleCnt="0"/>
      <dgm:spPr/>
    </dgm:pt>
    <dgm:pt modelId="{F3E78E81-2149-4809-9AD4-164E748B9A8C}" type="pres">
      <dgm:prSet presAssocID="{1114DFF3-42B1-4C08-AFAC-79392CEFA1BF}" presName="Name37" presStyleLbl="parChTrans1D2" presStyleIdx="2" presStyleCnt="3"/>
      <dgm:spPr/>
    </dgm:pt>
    <dgm:pt modelId="{9F5031E4-5513-4C27-B36C-ADC6917ABD9A}" type="pres">
      <dgm:prSet presAssocID="{E9C6228E-1180-4565-9245-1214D136DBF7}" presName="hierRoot2" presStyleCnt="0">
        <dgm:presLayoutVars>
          <dgm:hierBranch val="init"/>
        </dgm:presLayoutVars>
      </dgm:prSet>
      <dgm:spPr/>
    </dgm:pt>
    <dgm:pt modelId="{9A1CD1F8-BB4C-4B0E-B0F9-5C2C416EABE8}" type="pres">
      <dgm:prSet presAssocID="{E9C6228E-1180-4565-9245-1214D136DBF7}" presName="rootComposite" presStyleCnt="0"/>
      <dgm:spPr/>
    </dgm:pt>
    <dgm:pt modelId="{E44DAB8A-5F67-4DCA-AC9D-0A7F867B1493}" type="pres">
      <dgm:prSet presAssocID="{E9C6228E-1180-4565-9245-1214D136DBF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A3A564-7F10-40FB-8DEB-5D11E74F8364}" type="pres">
      <dgm:prSet presAssocID="{E9C6228E-1180-4565-9245-1214D136DBF7}" presName="rootConnector" presStyleLbl="node2" presStyleIdx="2" presStyleCnt="3"/>
      <dgm:spPr/>
    </dgm:pt>
    <dgm:pt modelId="{BDB65648-36CE-4155-ACE4-4646A5F08B06}" type="pres">
      <dgm:prSet presAssocID="{E9C6228E-1180-4565-9245-1214D136DBF7}" presName="hierChild4" presStyleCnt="0"/>
      <dgm:spPr/>
    </dgm:pt>
    <dgm:pt modelId="{5DE834F9-838B-4795-909E-C43E8FFA92A2}" type="pres">
      <dgm:prSet presAssocID="{E9C6228E-1180-4565-9245-1214D136DBF7}" presName="hierChild5" presStyleCnt="0"/>
      <dgm:spPr/>
    </dgm:pt>
    <dgm:pt modelId="{AD475122-8A98-40C9-A3BA-12B23F0E8B20}" type="pres">
      <dgm:prSet presAssocID="{586DA529-F27D-4E9E-B037-A1A3D2124335}" presName="hierChild3" presStyleCnt="0"/>
      <dgm:spPr/>
    </dgm:pt>
  </dgm:ptLst>
  <dgm:cxnLst>
    <dgm:cxn modelId="{AD1FC7CD-1367-4C0D-B940-BFEDD5CEA68B}" type="presOf" srcId="{74E06BBC-C785-4728-BF60-DCF761364D0B}" destId="{496BC1DA-9A64-4A07-A996-744CFEC962EF}" srcOrd="1" destOrd="0" presId="urn:microsoft.com/office/officeart/2005/8/layout/orgChart1"/>
    <dgm:cxn modelId="{480EC9D2-BB79-411E-8CC2-E6479FFC8F08}" type="presOf" srcId="{6D7D65B1-D177-4836-A3A9-7FB77BCC196A}" destId="{84E48C9D-2410-4B7D-9878-8D7CAD707037}" srcOrd="0" destOrd="0" presId="urn:microsoft.com/office/officeart/2005/8/layout/orgChart1"/>
    <dgm:cxn modelId="{2261F9AD-4024-4DDC-B39D-F0152E5B1F69}" type="presOf" srcId="{586DA529-F27D-4E9E-B037-A1A3D2124335}" destId="{BC88B7A5-076A-4066-B90E-1E89DDD94AD9}" srcOrd="0" destOrd="0" presId="urn:microsoft.com/office/officeart/2005/8/layout/orgChart1"/>
    <dgm:cxn modelId="{E89F88FC-E302-49E9-A803-BECAAF059E35}" srcId="{586DA529-F27D-4E9E-B037-A1A3D2124335}" destId="{9FC2C375-B90D-481C-8A5A-B9A58103A658}" srcOrd="1" destOrd="0" parTransId="{2613B874-35DC-4B03-91D4-FB504682579F}" sibTransId="{B0538EAE-C99B-4C67-B1C5-7453384CEC43}"/>
    <dgm:cxn modelId="{06B9BD51-91F1-40AB-8C7E-51C53B9520E4}" type="presOf" srcId="{E9C6228E-1180-4565-9245-1214D136DBF7}" destId="{27A3A564-7F10-40FB-8DEB-5D11E74F8364}" srcOrd="1" destOrd="0" presId="urn:microsoft.com/office/officeart/2005/8/layout/orgChart1"/>
    <dgm:cxn modelId="{A7B63A51-08DA-4271-A3E7-09410D1F6676}" srcId="{586DA529-F27D-4E9E-B037-A1A3D2124335}" destId="{E9C6228E-1180-4565-9245-1214D136DBF7}" srcOrd="2" destOrd="0" parTransId="{1114DFF3-42B1-4C08-AFAC-79392CEFA1BF}" sibTransId="{5F278E36-891B-4A70-B830-CD3EF067BDDC}"/>
    <dgm:cxn modelId="{46FE95E7-B2FF-47C9-8B02-50532B42828A}" srcId="{93F52238-6DBB-41AA-8EED-2B86C1F53A7D}" destId="{586DA529-F27D-4E9E-B037-A1A3D2124335}" srcOrd="0" destOrd="0" parTransId="{5D1A7705-8033-4697-AF63-2B0025F1701C}" sibTransId="{6B754BF5-5C29-4656-9ECD-C92651C43764}"/>
    <dgm:cxn modelId="{FFE562E0-E56B-42C8-8757-1B4DDF44C9C0}" type="presOf" srcId="{2613B874-35DC-4B03-91D4-FB504682579F}" destId="{65A80F23-797D-4F0A-A25A-AC55E499C719}" srcOrd="0" destOrd="0" presId="urn:microsoft.com/office/officeart/2005/8/layout/orgChart1"/>
    <dgm:cxn modelId="{BA1DAD6F-8AB7-4727-8336-7DD638D1D618}" type="presOf" srcId="{9FC2C375-B90D-481C-8A5A-B9A58103A658}" destId="{99F120AB-271A-4590-8298-79636AAFF868}" srcOrd="1" destOrd="0" presId="urn:microsoft.com/office/officeart/2005/8/layout/orgChart1"/>
    <dgm:cxn modelId="{9B47B4D2-6DFC-4A2C-BFEE-48CD58BCE1EE}" type="presOf" srcId="{1114DFF3-42B1-4C08-AFAC-79392CEFA1BF}" destId="{F3E78E81-2149-4809-9AD4-164E748B9A8C}" srcOrd="0" destOrd="0" presId="urn:microsoft.com/office/officeart/2005/8/layout/orgChart1"/>
    <dgm:cxn modelId="{26AC966A-79C2-4151-B1AA-3E94470A4A80}" type="presOf" srcId="{586DA529-F27D-4E9E-B037-A1A3D2124335}" destId="{7C1FADE2-218E-4E9E-AA5C-74A3F48C0B58}" srcOrd="1" destOrd="0" presId="urn:microsoft.com/office/officeart/2005/8/layout/orgChart1"/>
    <dgm:cxn modelId="{3A9AC144-EC80-49CF-8419-C261C641BD7B}" type="presOf" srcId="{9FC2C375-B90D-481C-8A5A-B9A58103A658}" destId="{A8C3C0AA-8C6F-43A0-AB50-95C29855E45B}" srcOrd="0" destOrd="0" presId="urn:microsoft.com/office/officeart/2005/8/layout/orgChart1"/>
    <dgm:cxn modelId="{92356F92-63BC-4640-A8A7-39D7224224DA}" type="presOf" srcId="{74E06BBC-C785-4728-BF60-DCF761364D0B}" destId="{DB5C10D3-301E-4747-AE46-8905164C3857}" srcOrd="0" destOrd="0" presId="urn:microsoft.com/office/officeart/2005/8/layout/orgChart1"/>
    <dgm:cxn modelId="{86F1890F-1392-4133-8FA3-AC8257C84215}" srcId="{586DA529-F27D-4E9E-B037-A1A3D2124335}" destId="{74E06BBC-C785-4728-BF60-DCF761364D0B}" srcOrd="0" destOrd="0" parTransId="{6D7D65B1-D177-4836-A3A9-7FB77BCC196A}" sibTransId="{4901C0FA-585E-4842-BF44-A69F40BE9A40}"/>
    <dgm:cxn modelId="{0614A0E4-93B5-43E1-AE15-3E45ECF1A1B3}" type="presOf" srcId="{93F52238-6DBB-41AA-8EED-2B86C1F53A7D}" destId="{E99A9B42-65DB-4A8B-B917-EE311DA2C4A2}" srcOrd="0" destOrd="0" presId="urn:microsoft.com/office/officeart/2005/8/layout/orgChart1"/>
    <dgm:cxn modelId="{16F48124-31A1-44D3-AAD4-7B0D8A50EA28}" type="presOf" srcId="{E9C6228E-1180-4565-9245-1214D136DBF7}" destId="{E44DAB8A-5F67-4DCA-AC9D-0A7F867B1493}" srcOrd="0" destOrd="0" presId="urn:microsoft.com/office/officeart/2005/8/layout/orgChart1"/>
    <dgm:cxn modelId="{3040CF5B-676A-41E1-8F80-7ED94418B653}" type="presParOf" srcId="{E99A9B42-65DB-4A8B-B917-EE311DA2C4A2}" destId="{DF02FD90-E72D-4D30-9EEB-5449E0CBB114}" srcOrd="0" destOrd="0" presId="urn:microsoft.com/office/officeart/2005/8/layout/orgChart1"/>
    <dgm:cxn modelId="{92469ABF-3AD4-47CF-98B6-940B73DC230B}" type="presParOf" srcId="{DF02FD90-E72D-4D30-9EEB-5449E0CBB114}" destId="{C4F5281C-C433-4B60-9E20-E6DAC1349E38}" srcOrd="0" destOrd="0" presId="urn:microsoft.com/office/officeart/2005/8/layout/orgChart1"/>
    <dgm:cxn modelId="{7C134E3D-56AE-4A32-AC02-67968FBA4296}" type="presParOf" srcId="{C4F5281C-C433-4B60-9E20-E6DAC1349E38}" destId="{BC88B7A5-076A-4066-B90E-1E89DDD94AD9}" srcOrd="0" destOrd="0" presId="urn:microsoft.com/office/officeart/2005/8/layout/orgChart1"/>
    <dgm:cxn modelId="{90C42BB0-3E14-48EA-9BA8-D0C53EE3D030}" type="presParOf" srcId="{C4F5281C-C433-4B60-9E20-E6DAC1349E38}" destId="{7C1FADE2-218E-4E9E-AA5C-74A3F48C0B58}" srcOrd="1" destOrd="0" presId="urn:microsoft.com/office/officeart/2005/8/layout/orgChart1"/>
    <dgm:cxn modelId="{ECBD3362-8C36-42AB-B8F1-E20EB056A73E}" type="presParOf" srcId="{DF02FD90-E72D-4D30-9EEB-5449E0CBB114}" destId="{C12EA968-A3C0-4878-B248-4AFF5658C95B}" srcOrd="1" destOrd="0" presId="urn:microsoft.com/office/officeart/2005/8/layout/orgChart1"/>
    <dgm:cxn modelId="{CD2E74C1-FDF1-4CAA-8E7E-93EA7DCA93B3}" type="presParOf" srcId="{C12EA968-A3C0-4878-B248-4AFF5658C95B}" destId="{84E48C9D-2410-4B7D-9878-8D7CAD707037}" srcOrd="0" destOrd="0" presId="urn:microsoft.com/office/officeart/2005/8/layout/orgChart1"/>
    <dgm:cxn modelId="{95A62E18-E77B-4E2D-BCBE-C5E41AF47101}" type="presParOf" srcId="{C12EA968-A3C0-4878-B248-4AFF5658C95B}" destId="{7E98A9D5-78F8-477F-B819-CCBFE6BECDD0}" srcOrd="1" destOrd="0" presId="urn:microsoft.com/office/officeart/2005/8/layout/orgChart1"/>
    <dgm:cxn modelId="{4C5748CB-297B-4E51-9CAE-1B3D1BAC2F9A}" type="presParOf" srcId="{7E98A9D5-78F8-477F-B819-CCBFE6BECDD0}" destId="{D2D7DE3B-B5A2-4220-9E68-6D63D7BA1D76}" srcOrd="0" destOrd="0" presId="urn:microsoft.com/office/officeart/2005/8/layout/orgChart1"/>
    <dgm:cxn modelId="{57D0768E-13AB-47DE-A9FC-2DCC37BECD29}" type="presParOf" srcId="{D2D7DE3B-B5A2-4220-9E68-6D63D7BA1D76}" destId="{DB5C10D3-301E-4747-AE46-8905164C3857}" srcOrd="0" destOrd="0" presId="urn:microsoft.com/office/officeart/2005/8/layout/orgChart1"/>
    <dgm:cxn modelId="{4018883B-3189-4780-8B4D-2DEC8B722A2D}" type="presParOf" srcId="{D2D7DE3B-B5A2-4220-9E68-6D63D7BA1D76}" destId="{496BC1DA-9A64-4A07-A996-744CFEC962EF}" srcOrd="1" destOrd="0" presId="urn:microsoft.com/office/officeart/2005/8/layout/orgChart1"/>
    <dgm:cxn modelId="{8B10223B-34D6-44CC-96BE-6A73D9FC3380}" type="presParOf" srcId="{7E98A9D5-78F8-477F-B819-CCBFE6BECDD0}" destId="{E36A426F-1AB8-43D3-8AF4-07058E4CBE54}" srcOrd="1" destOrd="0" presId="urn:microsoft.com/office/officeart/2005/8/layout/orgChart1"/>
    <dgm:cxn modelId="{193FEC37-E2E7-4F30-9911-12CFAFC34751}" type="presParOf" srcId="{7E98A9D5-78F8-477F-B819-CCBFE6BECDD0}" destId="{4249A376-2317-4A37-AB31-9EBF7D4106F9}" srcOrd="2" destOrd="0" presId="urn:microsoft.com/office/officeart/2005/8/layout/orgChart1"/>
    <dgm:cxn modelId="{0C8C5345-BF68-4C14-8AD4-1AD747A75C63}" type="presParOf" srcId="{C12EA968-A3C0-4878-B248-4AFF5658C95B}" destId="{65A80F23-797D-4F0A-A25A-AC55E499C719}" srcOrd="2" destOrd="0" presId="urn:microsoft.com/office/officeart/2005/8/layout/orgChart1"/>
    <dgm:cxn modelId="{68A2366C-8F28-458F-8D43-1EFDF93D5FC7}" type="presParOf" srcId="{C12EA968-A3C0-4878-B248-4AFF5658C95B}" destId="{F1905045-767E-4653-9554-ED6C149B27F2}" srcOrd="3" destOrd="0" presId="urn:microsoft.com/office/officeart/2005/8/layout/orgChart1"/>
    <dgm:cxn modelId="{61D805D2-49A1-4155-A903-2F3DB21BFA2A}" type="presParOf" srcId="{F1905045-767E-4653-9554-ED6C149B27F2}" destId="{7D57A08C-48CA-42BA-8410-E5217DCF871E}" srcOrd="0" destOrd="0" presId="urn:microsoft.com/office/officeart/2005/8/layout/orgChart1"/>
    <dgm:cxn modelId="{B7E47232-4B6A-4509-A4A6-FF25D0DDB7E7}" type="presParOf" srcId="{7D57A08C-48CA-42BA-8410-E5217DCF871E}" destId="{A8C3C0AA-8C6F-43A0-AB50-95C29855E45B}" srcOrd="0" destOrd="0" presId="urn:microsoft.com/office/officeart/2005/8/layout/orgChart1"/>
    <dgm:cxn modelId="{0DF62A47-8C3C-48A3-B63B-D2F8936198EC}" type="presParOf" srcId="{7D57A08C-48CA-42BA-8410-E5217DCF871E}" destId="{99F120AB-271A-4590-8298-79636AAFF868}" srcOrd="1" destOrd="0" presId="urn:microsoft.com/office/officeart/2005/8/layout/orgChart1"/>
    <dgm:cxn modelId="{D6C6A69B-2DC2-4D74-B1D4-F1AF13F69FCB}" type="presParOf" srcId="{F1905045-767E-4653-9554-ED6C149B27F2}" destId="{47D80DDA-D776-41B2-84F8-29792C1E9B93}" srcOrd="1" destOrd="0" presId="urn:microsoft.com/office/officeart/2005/8/layout/orgChart1"/>
    <dgm:cxn modelId="{092810A3-1816-4C6E-9359-A850D9C393B3}" type="presParOf" srcId="{F1905045-767E-4653-9554-ED6C149B27F2}" destId="{FB0405E0-5C33-404A-8307-F738474F5168}" srcOrd="2" destOrd="0" presId="urn:microsoft.com/office/officeart/2005/8/layout/orgChart1"/>
    <dgm:cxn modelId="{F810679C-385E-474F-90BB-DD959739769E}" type="presParOf" srcId="{C12EA968-A3C0-4878-B248-4AFF5658C95B}" destId="{F3E78E81-2149-4809-9AD4-164E748B9A8C}" srcOrd="4" destOrd="0" presId="urn:microsoft.com/office/officeart/2005/8/layout/orgChart1"/>
    <dgm:cxn modelId="{8F60707B-0FD0-434C-A6F9-030A2EA706A3}" type="presParOf" srcId="{C12EA968-A3C0-4878-B248-4AFF5658C95B}" destId="{9F5031E4-5513-4C27-B36C-ADC6917ABD9A}" srcOrd="5" destOrd="0" presId="urn:microsoft.com/office/officeart/2005/8/layout/orgChart1"/>
    <dgm:cxn modelId="{7935367C-FB23-4354-A3ED-0428F145D16A}" type="presParOf" srcId="{9F5031E4-5513-4C27-B36C-ADC6917ABD9A}" destId="{9A1CD1F8-BB4C-4B0E-B0F9-5C2C416EABE8}" srcOrd="0" destOrd="0" presId="urn:microsoft.com/office/officeart/2005/8/layout/orgChart1"/>
    <dgm:cxn modelId="{C71EC1C2-BF80-49B0-9C44-E0FB0AE24CC1}" type="presParOf" srcId="{9A1CD1F8-BB4C-4B0E-B0F9-5C2C416EABE8}" destId="{E44DAB8A-5F67-4DCA-AC9D-0A7F867B1493}" srcOrd="0" destOrd="0" presId="urn:microsoft.com/office/officeart/2005/8/layout/orgChart1"/>
    <dgm:cxn modelId="{56D9AAB7-6031-44E4-81B8-F3A050261799}" type="presParOf" srcId="{9A1CD1F8-BB4C-4B0E-B0F9-5C2C416EABE8}" destId="{27A3A564-7F10-40FB-8DEB-5D11E74F8364}" srcOrd="1" destOrd="0" presId="urn:microsoft.com/office/officeart/2005/8/layout/orgChart1"/>
    <dgm:cxn modelId="{95AB7EC8-1CBE-4FD5-B1F5-63CAE5353FCE}" type="presParOf" srcId="{9F5031E4-5513-4C27-B36C-ADC6917ABD9A}" destId="{BDB65648-36CE-4155-ACE4-4646A5F08B06}" srcOrd="1" destOrd="0" presId="urn:microsoft.com/office/officeart/2005/8/layout/orgChart1"/>
    <dgm:cxn modelId="{0AB87D78-D1BB-4AE0-8957-E14E815B0E6B}" type="presParOf" srcId="{9F5031E4-5513-4C27-B36C-ADC6917ABD9A}" destId="{5DE834F9-838B-4795-909E-C43E8FFA92A2}" srcOrd="2" destOrd="0" presId="urn:microsoft.com/office/officeart/2005/8/layout/orgChart1"/>
    <dgm:cxn modelId="{27848689-2A03-4708-B6F2-EE786163BF99}" type="presParOf" srcId="{DF02FD90-E72D-4D30-9EEB-5449E0CBB114}" destId="{AD475122-8A98-40C9-A3BA-12B23F0E8B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060550-C6A1-4DD2-BCAF-874C97AC041E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EF82DB-B629-49BA-9DD1-32FFA232E5A6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1B4FD-6C0C-411E-9E26-88186C3870D7}" type="parTrans" cxnId="{AE1AECE7-904D-48E1-B626-EB3CD539EC0C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52098-73D3-4B49-A2BF-1983BED0A0E4}" type="sibTrans" cxnId="{AE1AECE7-904D-48E1-B626-EB3CD539EC0C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A13493-DBFB-4877-A018-8BCDDD357E88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26626-F9A7-4434-99FA-5DF42EDDB0D0}" type="parTrans" cxnId="{5C0B8DD8-EED9-4A25-9079-2E80006608D7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33FE9-A6A7-4689-A044-4DEA95FCC21A}" type="sibTrans" cxnId="{5C0B8DD8-EED9-4A25-9079-2E80006608D7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F6354-2273-4F91-B084-382EB293ABC2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E72D9-8BF7-445B-847C-5EE439347697}" type="parTrans" cxnId="{AEFE319A-2E41-4D05-8880-C3089B520BBD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0AA8D-AB70-48BF-A200-3A0EBB642EE8}" type="sibTrans" cxnId="{AEFE319A-2E41-4D05-8880-C3089B520BBD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2A6E7-7BD6-462F-9DB7-C2A595609C50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причин поступления в организацию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BD55D-288E-4D74-A1EC-4066779E9B30}" type="parTrans" cxnId="{032729BE-A5F2-4CC3-AD44-ECA665CF916E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45DBA-DECF-4F23-9ECF-A725D90D078B}" type="sibTrans" cxnId="{032729BE-A5F2-4CC3-AD44-ECA665CF916E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25249-2EFB-4B6F-90D4-9F3016F94AC2}">
      <dgm:prSet custT="1"/>
      <dgm:spPr/>
      <dgm:t>
        <a:bodyPr/>
        <a:lstStyle/>
        <a:p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EC6D8-28AF-4F50-8D3A-296347EF0185}" type="parTrans" cxnId="{7865835A-DB2A-49C0-8F11-F16817CBAF1F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6668A-44F2-4C05-833E-24C390975308}" type="sibTrans" cxnId="{7865835A-DB2A-49C0-8F11-F16817CBAF1F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BE531-A17F-431F-94F7-5D834504C446}">
      <dgm:prSet custT="1"/>
      <dgm:spPr/>
      <dgm:t>
        <a:bodyPr/>
        <a:lstStyle/>
        <a:p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BED73B-4B39-4C17-8180-8686875ED6DB}" type="parTrans" cxnId="{95406E5A-DBCD-4EB3-B646-82E65C39ED8A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30DB9-9670-499C-B8D0-44756B4BD63A}" type="sibTrans" cxnId="{95406E5A-DBCD-4EB3-B646-82E65C39ED8A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A2605C-E25E-4A1F-8D12-16C1223FCDE2}">
      <dgm:prSet custT="1"/>
      <dgm:spPr/>
      <dgm:t>
        <a:bodyPr/>
        <a:lstStyle/>
        <a:p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463392-CFEE-4546-801F-16C079984D5D}" type="parTrans" cxnId="{61385B90-495F-46A5-8D84-245525FB4889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97446-E33C-493A-99AD-FDAF5723415D}" type="sibTrans" cxnId="{61385B90-495F-46A5-8D84-245525FB4889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DE1A7-A4CA-44AE-97F8-FF7766850FF5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степени комфортности проживания в центре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46F59-1508-4B3F-B041-0025A41C6DAA}" type="sibTrans" cxnId="{44A1F980-09F5-4016-8784-28DAD3DA5E01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272E2-AAFB-42BF-ADF5-653065C841BE}" type="parTrans" cxnId="{44A1F980-09F5-4016-8784-28DAD3DA5E01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570E22-04ED-4AE5-ACF8-2915A9DFC8BE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0E157-7004-4CC9-B97B-5A4D513301A4}" type="parTrans" cxnId="{0733B851-E229-4668-9AA2-7C8C85B6AE76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E3EF83-7A20-4DD4-828C-DBC6FF37FDB3}" type="sibTrans" cxnId="{0733B851-E229-4668-9AA2-7C8C85B6AE76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05DF3-BB6A-4A97-9A98-70A86E280AB6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исследования в качестве основного метода используется анкетирование, дополнительного – беседа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EBE6DC-76B0-497A-A3C6-AD1F3A69773A}" type="parTrans" cxnId="{57115A2E-181F-41A6-A0D1-904E876EE5A4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CB7CA0-4FE8-49A7-B474-090B2B4BA298}" type="sibTrans" cxnId="{57115A2E-181F-41A6-A0D1-904E876EE5A4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F1174F-3CA0-45D4-8F77-1986EAB516A9}">
      <dgm:prSet custT="1"/>
      <dgm:spPr/>
      <dgm:t>
        <a:bodyPr/>
        <a:lstStyle/>
        <a:p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Выделяется «группа риска» по возврату из приемной семьи (вторичное сиротство).  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21312-F629-42AD-AD43-A5C64D43CF7E}" type="parTrans" cxnId="{73553CB2-0462-4919-92F6-C16FD863A142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EA2E3-B330-4EE1-8244-6CABE8B0D288}" type="sibTrans" cxnId="{73553CB2-0462-4919-92F6-C16FD863A142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C04198-2694-416E-B329-C81E31B1ADA7}">
      <dgm:prSet custT="1"/>
      <dgm:spPr/>
      <dgm:t>
        <a:bodyPr/>
        <a:lstStyle/>
        <a:p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Выяснение ожиданий и установок ребенка, связанных с семьей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55343-3D0A-41AC-B91C-1858D4F98C53}" type="parTrans" cxnId="{9DF775EC-2292-4493-8B44-091E8214ACBA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CB2EB8-4366-44A8-B7BA-987DD7EAFC73}" type="sibTrans" cxnId="{9DF775EC-2292-4493-8B44-091E8214ACBA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EDCA6-3CD2-4E21-83D2-5BDD0F80D63A}">
      <dgm:prSet custT="1"/>
      <dgm:spPr/>
      <dgm:t>
        <a:bodyPr/>
        <a:lstStyle/>
        <a:p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становления и формирования представлений о семье, ее значении в жизни ребёнка, нравственных, умений и навыков межличностного общения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09083B-9C4E-4BDB-8978-FD178A49565B}" type="parTrans" cxnId="{937B8B03-132B-457E-B84E-F701E283E3F3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039AB-372D-40C3-9355-03BC58778CC9}" type="sibTrans" cxnId="{937B8B03-132B-457E-B84E-F701E283E3F3}">
      <dgm:prSet/>
      <dgm:spPr/>
      <dgm:t>
        <a:bodyPr/>
        <a:lstStyle/>
        <a:p>
          <a:pPr algn="ctr"/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3A8821-50A2-45C8-AEBF-02D6226D919F}">
      <dgm:prSet custT="1"/>
      <dgm:spPr/>
      <dgm:t>
        <a:bodyPr/>
        <a:lstStyle/>
        <a:p>
          <a:endParaRPr lang="ru-RU" sz="2800"/>
        </a:p>
      </dgm:t>
    </dgm:pt>
    <dgm:pt modelId="{52BF52F8-DBFA-4B70-B6F3-9D651155971B}" type="parTrans" cxnId="{917A28D7-AB5C-4415-B9C9-A778DB153D5B}">
      <dgm:prSet/>
      <dgm:spPr/>
      <dgm:t>
        <a:bodyPr/>
        <a:lstStyle/>
        <a:p>
          <a:endParaRPr lang="ru-RU" sz="1400"/>
        </a:p>
      </dgm:t>
    </dgm:pt>
    <dgm:pt modelId="{C6141335-7528-41AE-B087-353A1641120E}" type="sibTrans" cxnId="{917A28D7-AB5C-4415-B9C9-A778DB153D5B}">
      <dgm:prSet/>
      <dgm:spPr/>
      <dgm:t>
        <a:bodyPr/>
        <a:lstStyle/>
        <a:p>
          <a:endParaRPr lang="ru-RU" sz="1400"/>
        </a:p>
      </dgm:t>
    </dgm:pt>
    <dgm:pt modelId="{48B5E870-6CB5-459C-AA87-91DDAF1F9263}" type="pres">
      <dgm:prSet presAssocID="{6A060550-C6A1-4DD2-BCAF-874C97AC041E}" presName="Name0" presStyleCnt="0">
        <dgm:presLayoutVars>
          <dgm:dir/>
          <dgm:resizeHandles/>
        </dgm:presLayoutVars>
      </dgm:prSet>
      <dgm:spPr/>
    </dgm:pt>
    <dgm:pt modelId="{70039538-7057-44C8-AA17-EA5E62F33F43}" type="pres">
      <dgm:prSet presAssocID="{F5EF82DB-B629-49BA-9DD1-32FFA232E5A6}" presName="compNode" presStyleCnt="0"/>
      <dgm:spPr/>
    </dgm:pt>
    <dgm:pt modelId="{6ABEC71E-279A-4C3F-BD10-703F14E3986C}" type="pres">
      <dgm:prSet presAssocID="{F5EF82DB-B629-49BA-9DD1-32FFA232E5A6}" presName="dummyConnPt" presStyleCnt="0"/>
      <dgm:spPr/>
    </dgm:pt>
    <dgm:pt modelId="{C2304662-F0F5-4760-9B23-34D044F3874C}" type="pres">
      <dgm:prSet presAssocID="{F5EF82DB-B629-49BA-9DD1-32FFA232E5A6}" presName="node" presStyleLbl="node1" presStyleIdx="0" presStyleCnt="6">
        <dgm:presLayoutVars>
          <dgm:bulletEnabled val="1"/>
        </dgm:presLayoutVars>
      </dgm:prSet>
      <dgm:spPr/>
    </dgm:pt>
    <dgm:pt modelId="{9F792446-1FB0-4E16-887B-89C1884E8E9F}" type="pres">
      <dgm:prSet presAssocID="{A8252098-73D3-4B49-A2BF-1983BED0A0E4}" presName="sibTrans" presStyleLbl="bgSibTrans2D1" presStyleIdx="0" presStyleCnt="5"/>
      <dgm:spPr/>
    </dgm:pt>
    <dgm:pt modelId="{5B158DD2-3095-406F-85DF-119DA47201E3}" type="pres">
      <dgm:prSet presAssocID="{0AA13493-DBFB-4877-A018-8BCDDD357E88}" presName="compNode" presStyleCnt="0"/>
      <dgm:spPr/>
    </dgm:pt>
    <dgm:pt modelId="{E75EAE43-822D-4728-98AB-9759293CE5B3}" type="pres">
      <dgm:prSet presAssocID="{0AA13493-DBFB-4877-A018-8BCDDD357E88}" presName="dummyConnPt" presStyleCnt="0"/>
      <dgm:spPr/>
    </dgm:pt>
    <dgm:pt modelId="{376E3962-152D-423D-A357-1D2A4C2A81FC}" type="pres">
      <dgm:prSet presAssocID="{0AA13493-DBFB-4877-A018-8BCDDD357E88}" presName="node" presStyleLbl="node1" presStyleIdx="1" presStyleCnt="6">
        <dgm:presLayoutVars>
          <dgm:bulletEnabled val="1"/>
        </dgm:presLayoutVars>
      </dgm:prSet>
      <dgm:spPr/>
    </dgm:pt>
    <dgm:pt modelId="{7320773D-E84E-40B5-A961-D1C999F52F60}" type="pres">
      <dgm:prSet presAssocID="{EFE33FE9-A6A7-4689-A044-4DEA95FCC21A}" presName="sibTrans" presStyleLbl="bgSibTrans2D1" presStyleIdx="1" presStyleCnt="5"/>
      <dgm:spPr/>
    </dgm:pt>
    <dgm:pt modelId="{4F46A756-9539-4FC2-976D-EDDA4393B94B}" type="pres">
      <dgm:prSet presAssocID="{09AF6354-2273-4F91-B084-382EB293ABC2}" presName="compNode" presStyleCnt="0"/>
      <dgm:spPr/>
    </dgm:pt>
    <dgm:pt modelId="{A7D90C56-4DD2-4260-81C1-31D2050F0410}" type="pres">
      <dgm:prSet presAssocID="{09AF6354-2273-4F91-B084-382EB293ABC2}" presName="dummyConnPt" presStyleCnt="0"/>
      <dgm:spPr/>
    </dgm:pt>
    <dgm:pt modelId="{26F794A2-8F25-40E2-B11F-84E5CE06805E}" type="pres">
      <dgm:prSet presAssocID="{09AF6354-2273-4F91-B084-382EB293ABC2}" presName="node" presStyleLbl="node1" presStyleIdx="2" presStyleCnt="6">
        <dgm:presLayoutVars>
          <dgm:bulletEnabled val="1"/>
        </dgm:presLayoutVars>
      </dgm:prSet>
      <dgm:spPr/>
    </dgm:pt>
    <dgm:pt modelId="{9049F951-1BBB-4A7F-A2B9-D30ECB851F78}" type="pres">
      <dgm:prSet presAssocID="{9C20AA8D-AB70-48BF-A200-3A0EBB642EE8}" presName="sibTrans" presStyleLbl="bgSibTrans2D1" presStyleIdx="2" presStyleCnt="5"/>
      <dgm:spPr/>
    </dgm:pt>
    <dgm:pt modelId="{AA8068D7-349E-4B01-8F4D-D3B1EFBC0EBD}" type="pres">
      <dgm:prSet presAssocID="{33BBE531-A17F-431F-94F7-5D834504C446}" presName="compNode" presStyleCnt="0"/>
      <dgm:spPr/>
    </dgm:pt>
    <dgm:pt modelId="{EC55AA5F-06D4-4114-9FBF-2EE3EF512C4F}" type="pres">
      <dgm:prSet presAssocID="{33BBE531-A17F-431F-94F7-5D834504C446}" presName="dummyConnPt" presStyleCnt="0"/>
      <dgm:spPr/>
    </dgm:pt>
    <dgm:pt modelId="{CE9DA626-FA0D-4A84-AC17-7B78A29172FC}" type="pres">
      <dgm:prSet presAssocID="{33BBE531-A17F-431F-94F7-5D834504C446}" presName="node" presStyleLbl="node1" presStyleIdx="3" presStyleCnt="6">
        <dgm:presLayoutVars>
          <dgm:bulletEnabled val="1"/>
        </dgm:presLayoutVars>
      </dgm:prSet>
      <dgm:spPr/>
    </dgm:pt>
    <dgm:pt modelId="{0E8645D2-0A41-4485-9909-5B88FD80D168}" type="pres">
      <dgm:prSet presAssocID="{50730DB9-9670-499C-B8D0-44756B4BD63A}" presName="sibTrans" presStyleLbl="bgSibTrans2D1" presStyleIdx="3" presStyleCnt="5"/>
      <dgm:spPr/>
    </dgm:pt>
    <dgm:pt modelId="{39057F5B-3AAF-43D5-9BDC-C6D3ED815B56}" type="pres">
      <dgm:prSet presAssocID="{71925249-2EFB-4B6F-90D4-9F3016F94AC2}" presName="compNode" presStyleCnt="0"/>
      <dgm:spPr/>
    </dgm:pt>
    <dgm:pt modelId="{6044AC69-00EA-4AF7-963B-1AF6C1E666E3}" type="pres">
      <dgm:prSet presAssocID="{71925249-2EFB-4B6F-90D4-9F3016F94AC2}" presName="dummyConnPt" presStyleCnt="0"/>
      <dgm:spPr/>
    </dgm:pt>
    <dgm:pt modelId="{421A022D-441B-404D-A18D-C0E1A0603934}" type="pres">
      <dgm:prSet presAssocID="{71925249-2EFB-4B6F-90D4-9F3016F94AC2}" presName="node" presStyleLbl="node1" presStyleIdx="4" presStyleCnt="6">
        <dgm:presLayoutVars>
          <dgm:bulletEnabled val="1"/>
        </dgm:presLayoutVars>
      </dgm:prSet>
      <dgm:spPr/>
    </dgm:pt>
    <dgm:pt modelId="{B6B15716-44DA-4A9B-BF89-D9524370C09C}" type="pres">
      <dgm:prSet presAssocID="{F476668A-44F2-4C05-833E-24C390975308}" presName="sibTrans" presStyleLbl="bgSibTrans2D1" presStyleIdx="4" presStyleCnt="5"/>
      <dgm:spPr/>
    </dgm:pt>
    <dgm:pt modelId="{45F7643F-EB4F-4819-96B7-2D0BE341F210}" type="pres">
      <dgm:prSet presAssocID="{B9A2605C-E25E-4A1F-8D12-16C1223FCDE2}" presName="compNode" presStyleCnt="0"/>
      <dgm:spPr/>
    </dgm:pt>
    <dgm:pt modelId="{3C75E04B-118D-44FD-B5BC-6C3B2732D1E2}" type="pres">
      <dgm:prSet presAssocID="{B9A2605C-E25E-4A1F-8D12-16C1223FCDE2}" presName="dummyConnPt" presStyleCnt="0"/>
      <dgm:spPr/>
    </dgm:pt>
    <dgm:pt modelId="{5ACE93F9-4EA3-4B3B-9894-AE06777F22FB}" type="pres">
      <dgm:prSet presAssocID="{B9A2605C-E25E-4A1F-8D12-16C1223FCDE2}" presName="node" presStyleLbl="node1" presStyleIdx="5" presStyleCnt="6">
        <dgm:presLayoutVars>
          <dgm:bulletEnabled val="1"/>
        </dgm:presLayoutVars>
      </dgm:prSet>
      <dgm:spPr/>
    </dgm:pt>
  </dgm:ptLst>
  <dgm:cxnLst>
    <dgm:cxn modelId="{7865835A-DB2A-49C0-8F11-F16817CBAF1F}" srcId="{6A060550-C6A1-4DD2-BCAF-874C97AC041E}" destId="{71925249-2EFB-4B6F-90D4-9F3016F94AC2}" srcOrd="4" destOrd="0" parTransId="{013EC6D8-28AF-4F50-8D3A-296347EF0185}" sibTransId="{F476668A-44F2-4C05-833E-24C390975308}"/>
    <dgm:cxn modelId="{C2E91566-71B7-48ED-BD3B-70BA4EC7DE62}" type="presOf" srcId="{F5EF82DB-B629-49BA-9DD1-32FFA232E5A6}" destId="{C2304662-F0F5-4760-9B23-34D044F3874C}" srcOrd="0" destOrd="0" presId="urn:microsoft.com/office/officeart/2005/8/layout/bProcess4"/>
    <dgm:cxn modelId="{1F095AE3-0DD4-4CD8-9505-46FD450F45EC}" type="presOf" srcId="{33BBE531-A17F-431F-94F7-5D834504C446}" destId="{CE9DA626-FA0D-4A84-AC17-7B78A29172FC}" srcOrd="0" destOrd="0" presId="urn:microsoft.com/office/officeart/2005/8/layout/bProcess4"/>
    <dgm:cxn modelId="{C64AF6FD-FACD-49E7-AA57-8B0196EE35F6}" type="presOf" srcId="{0AA13493-DBFB-4877-A018-8BCDDD357E88}" destId="{376E3962-152D-423D-A357-1D2A4C2A81FC}" srcOrd="0" destOrd="0" presId="urn:microsoft.com/office/officeart/2005/8/layout/bProcess4"/>
    <dgm:cxn modelId="{7CE1E91B-E8CB-48F0-A80A-CC23B7517744}" type="presOf" srcId="{B2DDE1A7-A4CA-44AE-97F8-FF7766850FF5}" destId="{376E3962-152D-423D-A357-1D2A4C2A81FC}" srcOrd="0" destOrd="1" presId="urn:microsoft.com/office/officeart/2005/8/layout/bProcess4"/>
    <dgm:cxn modelId="{A7E35180-B5D1-4FA3-92D6-A86E288CA71F}" type="presOf" srcId="{273A8821-50A2-45C8-AEBF-02D6226D919F}" destId="{421A022D-441B-404D-A18D-C0E1A0603934}" srcOrd="0" destOrd="2" presId="urn:microsoft.com/office/officeart/2005/8/layout/bProcess4"/>
    <dgm:cxn modelId="{937B8B03-132B-457E-B84E-F701E283E3F3}" srcId="{B9A2605C-E25E-4A1F-8D12-16C1223FCDE2}" destId="{96AEDCA6-3CD2-4E21-83D2-5BDD0F80D63A}" srcOrd="0" destOrd="0" parTransId="{9509083B-9C4E-4BDB-8978-FD178A49565B}" sibTransId="{23C039AB-372D-40C3-9355-03BC58778CC9}"/>
    <dgm:cxn modelId="{9DF775EC-2292-4493-8B44-091E8214ACBA}" srcId="{71925249-2EFB-4B6F-90D4-9F3016F94AC2}" destId="{BFC04198-2694-416E-B329-C81E31B1ADA7}" srcOrd="0" destOrd="0" parTransId="{1AA55343-3D0A-41AC-B91C-1858D4F98C53}" sibTransId="{1BCB2EB8-4366-44A8-B7BA-987DD7EAFC73}"/>
    <dgm:cxn modelId="{723A95E7-3BF2-4B6D-81F3-DDD5CDDBF0A5}" type="presOf" srcId="{BFC04198-2694-416E-B329-C81E31B1ADA7}" destId="{421A022D-441B-404D-A18D-C0E1A0603934}" srcOrd="0" destOrd="1" presId="urn:microsoft.com/office/officeart/2005/8/layout/bProcess4"/>
    <dgm:cxn modelId="{10598413-A359-4B56-9387-FCA1F897B7D1}" type="presOf" srcId="{6A060550-C6A1-4DD2-BCAF-874C97AC041E}" destId="{48B5E870-6CB5-459C-AA87-91DDAF1F9263}" srcOrd="0" destOrd="0" presId="urn:microsoft.com/office/officeart/2005/8/layout/bProcess4"/>
    <dgm:cxn modelId="{DE50999D-2938-48EE-869E-A6A28B7A8DC8}" type="presOf" srcId="{B9A2605C-E25E-4A1F-8D12-16C1223FCDE2}" destId="{5ACE93F9-4EA3-4B3B-9894-AE06777F22FB}" srcOrd="0" destOrd="0" presId="urn:microsoft.com/office/officeart/2005/8/layout/bProcess4"/>
    <dgm:cxn modelId="{57115A2E-181F-41A6-A0D1-904E876EE5A4}" srcId="{F5EF82DB-B629-49BA-9DD1-32FFA232E5A6}" destId="{1C505DF3-BB6A-4A97-9A98-70A86E280AB6}" srcOrd="1" destOrd="0" parTransId="{35EBE6DC-76B0-497A-A3C6-AD1F3A69773A}" sibTransId="{A3CB7CA0-4FE8-49A7-B474-090B2B4BA298}"/>
    <dgm:cxn modelId="{95406E5A-DBCD-4EB3-B646-82E65C39ED8A}" srcId="{6A060550-C6A1-4DD2-BCAF-874C97AC041E}" destId="{33BBE531-A17F-431F-94F7-5D834504C446}" srcOrd="3" destOrd="0" parTransId="{F4BED73B-4B39-4C17-8180-8686875ED6DB}" sibTransId="{50730DB9-9670-499C-B8D0-44756B4BD63A}"/>
    <dgm:cxn modelId="{0733B851-E229-4668-9AA2-7C8C85B6AE76}" srcId="{F5EF82DB-B629-49BA-9DD1-32FFA232E5A6}" destId="{9F570E22-04ED-4AE5-ACF8-2915A9DFC8BE}" srcOrd="0" destOrd="0" parTransId="{D2B0E157-7004-4CC9-B97B-5A4D513301A4}" sibTransId="{F5E3EF83-7A20-4DD4-828C-DBC6FF37FDB3}"/>
    <dgm:cxn modelId="{253F1759-602A-4C33-9846-67A3F5B8A432}" type="presOf" srcId="{50730DB9-9670-499C-B8D0-44756B4BD63A}" destId="{0E8645D2-0A41-4485-9909-5B88FD80D168}" srcOrd="0" destOrd="0" presId="urn:microsoft.com/office/officeart/2005/8/layout/bProcess4"/>
    <dgm:cxn modelId="{BEBE6387-1725-41F5-BA89-FDB12D90BBA2}" type="presOf" srcId="{96AEDCA6-3CD2-4E21-83D2-5BDD0F80D63A}" destId="{5ACE93F9-4EA3-4B3B-9894-AE06777F22FB}" srcOrd="0" destOrd="1" presId="urn:microsoft.com/office/officeart/2005/8/layout/bProcess4"/>
    <dgm:cxn modelId="{AE1AECE7-904D-48E1-B626-EB3CD539EC0C}" srcId="{6A060550-C6A1-4DD2-BCAF-874C97AC041E}" destId="{F5EF82DB-B629-49BA-9DD1-32FFA232E5A6}" srcOrd="0" destOrd="0" parTransId="{FC41B4FD-6C0C-411E-9E26-88186C3870D7}" sibTransId="{A8252098-73D3-4B49-A2BF-1983BED0A0E4}"/>
    <dgm:cxn modelId="{61385B90-495F-46A5-8D84-245525FB4889}" srcId="{6A060550-C6A1-4DD2-BCAF-874C97AC041E}" destId="{B9A2605C-E25E-4A1F-8D12-16C1223FCDE2}" srcOrd="5" destOrd="0" parTransId="{68463392-CFEE-4546-801F-16C079984D5D}" sibTransId="{6CB97446-E33C-493A-99AD-FDAF5723415D}"/>
    <dgm:cxn modelId="{3EBC5896-FF5B-41D7-A53A-906D2CDB2571}" type="presOf" srcId="{71925249-2EFB-4B6F-90D4-9F3016F94AC2}" destId="{421A022D-441B-404D-A18D-C0E1A0603934}" srcOrd="0" destOrd="0" presId="urn:microsoft.com/office/officeart/2005/8/layout/bProcess4"/>
    <dgm:cxn modelId="{3CC07C67-3D9E-4E44-9EBB-59EB8DDB5DD8}" type="presOf" srcId="{A8252098-73D3-4B49-A2BF-1983BED0A0E4}" destId="{9F792446-1FB0-4E16-887B-89C1884E8E9F}" srcOrd="0" destOrd="0" presId="urn:microsoft.com/office/officeart/2005/8/layout/bProcess4"/>
    <dgm:cxn modelId="{08FD239F-F33A-41E3-8F6D-57F924FFA172}" type="presOf" srcId="{DFF2A6E7-7BD6-462F-9DB7-C2A595609C50}" destId="{26F794A2-8F25-40E2-B11F-84E5CE06805E}" srcOrd="0" destOrd="1" presId="urn:microsoft.com/office/officeart/2005/8/layout/bProcess4"/>
    <dgm:cxn modelId="{551B79E6-6CAA-46DB-9681-E2257ED35E0C}" type="presOf" srcId="{9C20AA8D-AB70-48BF-A200-3A0EBB642EE8}" destId="{9049F951-1BBB-4A7F-A2B9-D30ECB851F78}" srcOrd="0" destOrd="0" presId="urn:microsoft.com/office/officeart/2005/8/layout/bProcess4"/>
    <dgm:cxn modelId="{44A1F980-09F5-4016-8784-28DAD3DA5E01}" srcId="{0AA13493-DBFB-4877-A018-8BCDDD357E88}" destId="{B2DDE1A7-A4CA-44AE-97F8-FF7766850FF5}" srcOrd="0" destOrd="0" parTransId="{38E272E2-AAFB-42BF-ADF5-653065C841BE}" sibTransId="{D5A46F59-1508-4B3F-B041-0025A41C6DAA}"/>
    <dgm:cxn modelId="{917A28D7-AB5C-4415-B9C9-A778DB153D5B}" srcId="{71925249-2EFB-4B6F-90D4-9F3016F94AC2}" destId="{273A8821-50A2-45C8-AEBF-02D6226D919F}" srcOrd="1" destOrd="0" parTransId="{52BF52F8-DBFA-4B70-B6F3-9D651155971B}" sibTransId="{C6141335-7528-41AE-B087-353A1641120E}"/>
    <dgm:cxn modelId="{817C8A38-1A8F-4BAC-933B-86CDEC9A2D98}" type="presOf" srcId="{1C505DF3-BB6A-4A97-9A98-70A86E280AB6}" destId="{C2304662-F0F5-4760-9B23-34D044F3874C}" srcOrd="0" destOrd="2" presId="urn:microsoft.com/office/officeart/2005/8/layout/bProcess4"/>
    <dgm:cxn modelId="{73553CB2-0462-4919-92F6-C16FD863A142}" srcId="{33BBE531-A17F-431F-94F7-5D834504C446}" destId="{F0F1174F-3CA0-45D4-8F77-1986EAB516A9}" srcOrd="0" destOrd="0" parTransId="{61921312-F629-42AD-AD43-A5C64D43CF7E}" sibTransId="{6E8EA2E3-B330-4EE1-8244-6CABE8B0D288}"/>
    <dgm:cxn modelId="{CF673178-D36A-44AB-B150-408183BC5495}" type="presOf" srcId="{9F570E22-04ED-4AE5-ACF8-2915A9DFC8BE}" destId="{C2304662-F0F5-4760-9B23-34D044F3874C}" srcOrd="0" destOrd="1" presId="urn:microsoft.com/office/officeart/2005/8/layout/bProcess4"/>
    <dgm:cxn modelId="{90EE764E-3456-4114-A938-4162043754BA}" type="presOf" srcId="{F476668A-44F2-4C05-833E-24C390975308}" destId="{B6B15716-44DA-4A9B-BF89-D9524370C09C}" srcOrd="0" destOrd="0" presId="urn:microsoft.com/office/officeart/2005/8/layout/bProcess4"/>
    <dgm:cxn modelId="{C18746FD-6624-424F-B5FD-D15E22F3EE51}" type="presOf" srcId="{EFE33FE9-A6A7-4689-A044-4DEA95FCC21A}" destId="{7320773D-E84E-40B5-A961-D1C999F52F60}" srcOrd="0" destOrd="0" presId="urn:microsoft.com/office/officeart/2005/8/layout/bProcess4"/>
    <dgm:cxn modelId="{A860683E-2DCE-495F-801B-13E011BFE82E}" type="presOf" srcId="{09AF6354-2273-4F91-B084-382EB293ABC2}" destId="{26F794A2-8F25-40E2-B11F-84E5CE06805E}" srcOrd="0" destOrd="0" presId="urn:microsoft.com/office/officeart/2005/8/layout/bProcess4"/>
    <dgm:cxn modelId="{1E041462-EF02-44EF-BB39-4A84C0DAF0E7}" type="presOf" srcId="{F0F1174F-3CA0-45D4-8F77-1986EAB516A9}" destId="{CE9DA626-FA0D-4A84-AC17-7B78A29172FC}" srcOrd="0" destOrd="1" presId="urn:microsoft.com/office/officeart/2005/8/layout/bProcess4"/>
    <dgm:cxn modelId="{AEFE319A-2E41-4D05-8880-C3089B520BBD}" srcId="{6A060550-C6A1-4DD2-BCAF-874C97AC041E}" destId="{09AF6354-2273-4F91-B084-382EB293ABC2}" srcOrd="2" destOrd="0" parTransId="{194E72D9-8BF7-445B-847C-5EE439347697}" sibTransId="{9C20AA8D-AB70-48BF-A200-3A0EBB642EE8}"/>
    <dgm:cxn modelId="{5C0B8DD8-EED9-4A25-9079-2E80006608D7}" srcId="{6A060550-C6A1-4DD2-BCAF-874C97AC041E}" destId="{0AA13493-DBFB-4877-A018-8BCDDD357E88}" srcOrd="1" destOrd="0" parTransId="{F9026626-F9A7-4434-99FA-5DF42EDDB0D0}" sibTransId="{EFE33FE9-A6A7-4689-A044-4DEA95FCC21A}"/>
    <dgm:cxn modelId="{032729BE-A5F2-4CC3-AD44-ECA665CF916E}" srcId="{09AF6354-2273-4F91-B084-382EB293ABC2}" destId="{DFF2A6E7-7BD6-462F-9DB7-C2A595609C50}" srcOrd="0" destOrd="0" parTransId="{F35BD55D-288E-4D74-A1EC-4066779E9B30}" sibTransId="{D3D45DBA-DECF-4F23-9ECF-A725D90D078B}"/>
    <dgm:cxn modelId="{A311046F-5A46-497D-BE02-2E0EB91A37FB}" type="presParOf" srcId="{48B5E870-6CB5-459C-AA87-91DDAF1F9263}" destId="{70039538-7057-44C8-AA17-EA5E62F33F43}" srcOrd="0" destOrd="0" presId="urn:microsoft.com/office/officeart/2005/8/layout/bProcess4"/>
    <dgm:cxn modelId="{B5F0ACDD-062A-4D56-941F-23A3BE367FFA}" type="presParOf" srcId="{70039538-7057-44C8-AA17-EA5E62F33F43}" destId="{6ABEC71E-279A-4C3F-BD10-703F14E3986C}" srcOrd="0" destOrd="0" presId="urn:microsoft.com/office/officeart/2005/8/layout/bProcess4"/>
    <dgm:cxn modelId="{21B0A90A-7C07-48EF-B8ED-8AF44C5714B5}" type="presParOf" srcId="{70039538-7057-44C8-AA17-EA5E62F33F43}" destId="{C2304662-F0F5-4760-9B23-34D044F3874C}" srcOrd="1" destOrd="0" presId="urn:microsoft.com/office/officeart/2005/8/layout/bProcess4"/>
    <dgm:cxn modelId="{4EA76E91-B430-40F8-BFBE-2C0882A77838}" type="presParOf" srcId="{48B5E870-6CB5-459C-AA87-91DDAF1F9263}" destId="{9F792446-1FB0-4E16-887B-89C1884E8E9F}" srcOrd="1" destOrd="0" presId="urn:microsoft.com/office/officeart/2005/8/layout/bProcess4"/>
    <dgm:cxn modelId="{6A6A889C-B685-458D-8F62-10BD51DE9D11}" type="presParOf" srcId="{48B5E870-6CB5-459C-AA87-91DDAF1F9263}" destId="{5B158DD2-3095-406F-85DF-119DA47201E3}" srcOrd="2" destOrd="0" presId="urn:microsoft.com/office/officeart/2005/8/layout/bProcess4"/>
    <dgm:cxn modelId="{C60CD815-0A4E-4493-AC44-699AF5371670}" type="presParOf" srcId="{5B158DD2-3095-406F-85DF-119DA47201E3}" destId="{E75EAE43-822D-4728-98AB-9759293CE5B3}" srcOrd="0" destOrd="0" presId="urn:microsoft.com/office/officeart/2005/8/layout/bProcess4"/>
    <dgm:cxn modelId="{C609E1FD-CF27-4244-8BE0-370EF0D36B5A}" type="presParOf" srcId="{5B158DD2-3095-406F-85DF-119DA47201E3}" destId="{376E3962-152D-423D-A357-1D2A4C2A81FC}" srcOrd="1" destOrd="0" presId="urn:microsoft.com/office/officeart/2005/8/layout/bProcess4"/>
    <dgm:cxn modelId="{0415F2F4-4D2B-442F-9533-5D1F490AC087}" type="presParOf" srcId="{48B5E870-6CB5-459C-AA87-91DDAF1F9263}" destId="{7320773D-E84E-40B5-A961-D1C999F52F60}" srcOrd="3" destOrd="0" presId="urn:microsoft.com/office/officeart/2005/8/layout/bProcess4"/>
    <dgm:cxn modelId="{4A16C849-71E6-43D5-8868-685AC951150C}" type="presParOf" srcId="{48B5E870-6CB5-459C-AA87-91DDAF1F9263}" destId="{4F46A756-9539-4FC2-976D-EDDA4393B94B}" srcOrd="4" destOrd="0" presId="urn:microsoft.com/office/officeart/2005/8/layout/bProcess4"/>
    <dgm:cxn modelId="{35B759B1-D2EF-49C3-8484-0FB350375F66}" type="presParOf" srcId="{4F46A756-9539-4FC2-976D-EDDA4393B94B}" destId="{A7D90C56-4DD2-4260-81C1-31D2050F0410}" srcOrd="0" destOrd="0" presId="urn:microsoft.com/office/officeart/2005/8/layout/bProcess4"/>
    <dgm:cxn modelId="{A5865CD2-EE1C-4049-86C1-4B7DCDF5ABD2}" type="presParOf" srcId="{4F46A756-9539-4FC2-976D-EDDA4393B94B}" destId="{26F794A2-8F25-40E2-B11F-84E5CE06805E}" srcOrd="1" destOrd="0" presId="urn:microsoft.com/office/officeart/2005/8/layout/bProcess4"/>
    <dgm:cxn modelId="{96FAEA1B-04C8-48CF-9A43-F53183BEC1C8}" type="presParOf" srcId="{48B5E870-6CB5-459C-AA87-91DDAF1F9263}" destId="{9049F951-1BBB-4A7F-A2B9-D30ECB851F78}" srcOrd="5" destOrd="0" presId="urn:microsoft.com/office/officeart/2005/8/layout/bProcess4"/>
    <dgm:cxn modelId="{86C8771E-A7F9-4CD5-9783-BBFF1460FFD9}" type="presParOf" srcId="{48B5E870-6CB5-459C-AA87-91DDAF1F9263}" destId="{AA8068D7-349E-4B01-8F4D-D3B1EFBC0EBD}" srcOrd="6" destOrd="0" presId="urn:microsoft.com/office/officeart/2005/8/layout/bProcess4"/>
    <dgm:cxn modelId="{974B3ACD-9F62-4C44-8A9D-0B9ED5353D4F}" type="presParOf" srcId="{AA8068D7-349E-4B01-8F4D-D3B1EFBC0EBD}" destId="{EC55AA5F-06D4-4114-9FBF-2EE3EF512C4F}" srcOrd="0" destOrd="0" presId="urn:microsoft.com/office/officeart/2005/8/layout/bProcess4"/>
    <dgm:cxn modelId="{7993EA78-2CEB-4182-8F4A-FB2EF2A108E4}" type="presParOf" srcId="{AA8068D7-349E-4B01-8F4D-D3B1EFBC0EBD}" destId="{CE9DA626-FA0D-4A84-AC17-7B78A29172FC}" srcOrd="1" destOrd="0" presId="urn:microsoft.com/office/officeart/2005/8/layout/bProcess4"/>
    <dgm:cxn modelId="{A2463FCA-71EC-420E-875E-477F71E69AB0}" type="presParOf" srcId="{48B5E870-6CB5-459C-AA87-91DDAF1F9263}" destId="{0E8645D2-0A41-4485-9909-5B88FD80D168}" srcOrd="7" destOrd="0" presId="urn:microsoft.com/office/officeart/2005/8/layout/bProcess4"/>
    <dgm:cxn modelId="{DB1821D4-2110-4864-8EE5-D1129C92D0B9}" type="presParOf" srcId="{48B5E870-6CB5-459C-AA87-91DDAF1F9263}" destId="{39057F5B-3AAF-43D5-9BDC-C6D3ED815B56}" srcOrd="8" destOrd="0" presId="urn:microsoft.com/office/officeart/2005/8/layout/bProcess4"/>
    <dgm:cxn modelId="{89F14998-A079-4EA8-976B-78141C8C3B30}" type="presParOf" srcId="{39057F5B-3AAF-43D5-9BDC-C6D3ED815B56}" destId="{6044AC69-00EA-4AF7-963B-1AF6C1E666E3}" srcOrd="0" destOrd="0" presId="urn:microsoft.com/office/officeart/2005/8/layout/bProcess4"/>
    <dgm:cxn modelId="{4008F35F-B30F-495C-85E3-A5F5FEBE8E80}" type="presParOf" srcId="{39057F5B-3AAF-43D5-9BDC-C6D3ED815B56}" destId="{421A022D-441B-404D-A18D-C0E1A0603934}" srcOrd="1" destOrd="0" presId="urn:microsoft.com/office/officeart/2005/8/layout/bProcess4"/>
    <dgm:cxn modelId="{8F679E26-E47F-4CC2-BCDC-E776D8BD3077}" type="presParOf" srcId="{48B5E870-6CB5-459C-AA87-91DDAF1F9263}" destId="{B6B15716-44DA-4A9B-BF89-D9524370C09C}" srcOrd="9" destOrd="0" presId="urn:microsoft.com/office/officeart/2005/8/layout/bProcess4"/>
    <dgm:cxn modelId="{9E7D8845-0E18-4273-9374-D27D700FF090}" type="presParOf" srcId="{48B5E870-6CB5-459C-AA87-91DDAF1F9263}" destId="{45F7643F-EB4F-4819-96B7-2D0BE341F210}" srcOrd="10" destOrd="0" presId="urn:microsoft.com/office/officeart/2005/8/layout/bProcess4"/>
    <dgm:cxn modelId="{93058A25-134F-4289-B939-FBFC96BA71C1}" type="presParOf" srcId="{45F7643F-EB4F-4819-96B7-2D0BE341F210}" destId="{3C75E04B-118D-44FD-B5BC-6C3B2732D1E2}" srcOrd="0" destOrd="0" presId="urn:microsoft.com/office/officeart/2005/8/layout/bProcess4"/>
    <dgm:cxn modelId="{EECB83A4-9DE9-450E-8FF7-E6A425133881}" type="presParOf" srcId="{45F7643F-EB4F-4819-96B7-2D0BE341F210}" destId="{5ACE93F9-4EA3-4B3B-9894-AE06777F22F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0DE849-BDE6-4D30-A6F8-6381B405481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C5C9DD-B052-4C66-9B9D-9FE4635D931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альбоме «Подари ребёнку семью» представлены сведения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B0164-1447-4C9D-B72B-5B1C46815E9F}" type="parTrans" cxnId="{D520F8FF-8125-4A93-A802-E30F1398762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F069E-605B-49C8-A619-20B61D2DD81B}" type="sibTrans" cxnId="{D520F8FF-8125-4A93-A802-E30F1398762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BEB81-2B93-49BD-9878-8C47BCAE06BF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детях, выразивших желание жить и воспитываться в приемной семье (по результатам анкетирования)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2E8B8C-306D-43DE-B863-AFBE33050D6A}" type="parTrans" cxnId="{839B5178-C980-40A5-A0E7-1CD1B8D4988B}">
      <dgm:prSet custT="1"/>
      <dgm:spPr/>
      <dgm:t>
        <a:bodyPr/>
        <a:lstStyle/>
        <a:p>
          <a:endParaRPr lang="ru-RU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40F47B-DD56-48AE-BED1-E46C59BBABC9}" type="sibTrans" cxnId="{839B5178-C980-40A5-A0E7-1CD1B8D4988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ABA22-B4A0-4E3B-82FD-FAA741433C4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предоставлены на основе регионального банка данных о детях, оставшихся без попечения родителей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FEC5E-E7D5-4CD0-BC4E-165F51AACA4B}" type="parTrans" cxnId="{8EA3C7C0-E020-44B9-8E27-5403F7F88047}">
      <dgm:prSet custT="1"/>
      <dgm:spPr/>
      <dgm:t>
        <a:bodyPr/>
        <a:lstStyle/>
        <a:p>
          <a:endParaRPr lang="ru-RU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D2247-0D86-4244-AD86-86A6186966E4}" type="sibTrans" cxnId="{8EA3C7C0-E020-44B9-8E27-5403F7F8804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5190E-4010-4464-B569-8FB62CA8D9DA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Альбом дополнен фотографиями из повседневной жизни детей, их участия в различных мероприятиях, конкурсах, соревнованиях и пр.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442427-92C0-4328-8D8F-A83741A9FDA2}" type="parTrans" cxnId="{82AED6E8-8EC1-4EBC-9A15-443AE06DD780}">
      <dgm:prSet custT="1"/>
      <dgm:spPr/>
      <dgm:t>
        <a:bodyPr/>
        <a:lstStyle/>
        <a:p>
          <a:endParaRPr lang="ru-RU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0D7B7-DB23-4124-A650-1B97AE10AA95}" type="sibTrans" cxnId="{82AED6E8-8EC1-4EBC-9A15-443AE06DD78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F6DA79-ED88-4341-B3AA-83961C5982F4}" type="pres">
      <dgm:prSet presAssocID="{9B0DE849-BDE6-4D30-A6F8-6381B405481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B7B40-6E9F-492D-9B04-A01CDEBF4D1A}" type="pres">
      <dgm:prSet presAssocID="{18C5C9DD-B052-4C66-9B9D-9FE4635D9319}" presName="root1" presStyleCnt="0"/>
      <dgm:spPr/>
      <dgm:t>
        <a:bodyPr/>
        <a:lstStyle/>
        <a:p>
          <a:endParaRPr lang="ru-RU"/>
        </a:p>
      </dgm:t>
    </dgm:pt>
    <dgm:pt modelId="{45C3AD31-E0A4-4CDB-AC4A-29015DCA6A46}" type="pres">
      <dgm:prSet presAssocID="{18C5C9DD-B052-4C66-9B9D-9FE4635D9319}" presName="LevelOneTextNode" presStyleLbl="node0" presStyleIdx="0" presStyleCnt="1" custScaleX="170055" custScaleY="152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DE31F-E122-40E5-8EAE-21C129974942}" type="pres">
      <dgm:prSet presAssocID="{18C5C9DD-B052-4C66-9B9D-9FE4635D9319}" presName="level2hierChild" presStyleCnt="0"/>
      <dgm:spPr/>
      <dgm:t>
        <a:bodyPr/>
        <a:lstStyle/>
        <a:p>
          <a:endParaRPr lang="ru-RU"/>
        </a:p>
      </dgm:t>
    </dgm:pt>
    <dgm:pt modelId="{79B1C2A0-BDDD-4384-B624-9A812770BE37}" type="pres">
      <dgm:prSet presAssocID="{922E8B8C-306D-43DE-B863-AFBE33050D6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FAAFDBC-162A-4972-8C4F-B1581920A220}" type="pres">
      <dgm:prSet presAssocID="{922E8B8C-306D-43DE-B863-AFBE33050D6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85DF494-B87C-4FBF-9FB8-D7FF3638C26C}" type="pres">
      <dgm:prSet presAssocID="{C97BEB81-2B93-49BD-9878-8C47BCAE06BF}" presName="root2" presStyleCnt="0"/>
      <dgm:spPr/>
      <dgm:t>
        <a:bodyPr/>
        <a:lstStyle/>
        <a:p>
          <a:endParaRPr lang="ru-RU"/>
        </a:p>
      </dgm:t>
    </dgm:pt>
    <dgm:pt modelId="{1AC19828-70BF-49CA-8B2E-13248FADB2DB}" type="pres">
      <dgm:prSet presAssocID="{C97BEB81-2B93-49BD-9878-8C47BCAE06BF}" presName="LevelTwoTextNode" presStyleLbl="node2" presStyleIdx="0" presStyleCnt="3" custScaleX="195151" custScaleY="2156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F7618-FAB6-4F30-92F1-B71EA1F75074}" type="pres">
      <dgm:prSet presAssocID="{C97BEB81-2B93-49BD-9878-8C47BCAE06BF}" presName="level3hierChild" presStyleCnt="0"/>
      <dgm:spPr/>
      <dgm:t>
        <a:bodyPr/>
        <a:lstStyle/>
        <a:p>
          <a:endParaRPr lang="ru-RU"/>
        </a:p>
      </dgm:t>
    </dgm:pt>
    <dgm:pt modelId="{EFA69356-3CA1-480D-BC89-237392E9A665}" type="pres">
      <dgm:prSet presAssocID="{44AFEC5E-E7D5-4CD0-BC4E-165F51AACA4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30F8AE5-7F91-4724-9B15-2751981FD6E5}" type="pres">
      <dgm:prSet presAssocID="{44AFEC5E-E7D5-4CD0-BC4E-165F51AACA4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80FD2FA-0C40-4CE8-A001-60AB08019D06}" type="pres">
      <dgm:prSet presAssocID="{22DABA22-B4A0-4E3B-82FD-FAA741433C41}" presName="root2" presStyleCnt="0"/>
      <dgm:spPr/>
      <dgm:t>
        <a:bodyPr/>
        <a:lstStyle/>
        <a:p>
          <a:endParaRPr lang="ru-RU"/>
        </a:p>
      </dgm:t>
    </dgm:pt>
    <dgm:pt modelId="{DF0566C1-1015-4726-98BE-4A3F9C0B8AA2}" type="pres">
      <dgm:prSet presAssocID="{22DABA22-B4A0-4E3B-82FD-FAA741433C41}" presName="LevelTwoTextNode" presStyleLbl="node2" presStyleIdx="1" presStyleCnt="3" custScaleX="194187" custScaleY="2156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95DDF9-62B6-4B8E-9500-BBDD134A23F2}" type="pres">
      <dgm:prSet presAssocID="{22DABA22-B4A0-4E3B-82FD-FAA741433C41}" presName="level3hierChild" presStyleCnt="0"/>
      <dgm:spPr/>
      <dgm:t>
        <a:bodyPr/>
        <a:lstStyle/>
        <a:p>
          <a:endParaRPr lang="ru-RU"/>
        </a:p>
      </dgm:t>
    </dgm:pt>
    <dgm:pt modelId="{177FB326-421E-470B-A2BB-075F48DD9658}" type="pres">
      <dgm:prSet presAssocID="{64442427-92C0-4328-8D8F-A83741A9FDA2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F43DEC9-8C46-4BE1-9EE9-CECFAD33C2F8}" type="pres">
      <dgm:prSet presAssocID="{64442427-92C0-4328-8D8F-A83741A9FDA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AD96957-9953-47A5-808A-2364CB7BF390}" type="pres">
      <dgm:prSet presAssocID="{DE65190E-4010-4464-B569-8FB62CA8D9DA}" presName="root2" presStyleCnt="0"/>
      <dgm:spPr/>
      <dgm:t>
        <a:bodyPr/>
        <a:lstStyle/>
        <a:p>
          <a:endParaRPr lang="ru-RU"/>
        </a:p>
      </dgm:t>
    </dgm:pt>
    <dgm:pt modelId="{CFF8E2D2-B263-4852-A4A5-E88380EEDA51}" type="pres">
      <dgm:prSet presAssocID="{DE65190E-4010-4464-B569-8FB62CA8D9DA}" presName="LevelTwoTextNode" presStyleLbl="node2" presStyleIdx="2" presStyleCnt="3" custScaleX="195151" custScaleY="2156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EE69C0-518F-4142-B83B-FB897422D3B0}" type="pres">
      <dgm:prSet presAssocID="{DE65190E-4010-4464-B569-8FB62CA8D9DA}" presName="level3hierChild" presStyleCnt="0"/>
      <dgm:spPr/>
      <dgm:t>
        <a:bodyPr/>
        <a:lstStyle/>
        <a:p>
          <a:endParaRPr lang="ru-RU"/>
        </a:p>
      </dgm:t>
    </dgm:pt>
  </dgm:ptLst>
  <dgm:cxnLst>
    <dgm:cxn modelId="{D1B0AF87-90F1-4256-97BD-22E48E764351}" type="presOf" srcId="{922E8B8C-306D-43DE-B863-AFBE33050D6A}" destId="{79B1C2A0-BDDD-4384-B624-9A812770BE37}" srcOrd="0" destOrd="0" presId="urn:microsoft.com/office/officeart/2008/layout/HorizontalMultiLevelHierarchy"/>
    <dgm:cxn modelId="{839B5178-C980-40A5-A0E7-1CD1B8D4988B}" srcId="{18C5C9DD-B052-4C66-9B9D-9FE4635D9319}" destId="{C97BEB81-2B93-49BD-9878-8C47BCAE06BF}" srcOrd="0" destOrd="0" parTransId="{922E8B8C-306D-43DE-B863-AFBE33050D6A}" sibTransId="{2E40F47B-DD56-48AE-BED1-E46C59BBABC9}"/>
    <dgm:cxn modelId="{1A410889-C8CA-413E-AFB5-03D5FBEDFD17}" type="presOf" srcId="{9B0DE849-BDE6-4D30-A6F8-6381B405481F}" destId="{DCF6DA79-ED88-4341-B3AA-83961C5982F4}" srcOrd="0" destOrd="0" presId="urn:microsoft.com/office/officeart/2008/layout/HorizontalMultiLevelHierarchy"/>
    <dgm:cxn modelId="{6580B668-46AF-472E-A66B-FF14EDCDC351}" type="presOf" srcId="{22DABA22-B4A0-4E3B-82FD-FAA741433C41}" destId="{DF0566C1-1015-4726-98BE-4A3F9C0B8AA2}" srcOrd="0" destOrd="0" presId="urn:microsoft.com/office/officeart/2008/layout/HorizontalMultiLevelHierarchy"/>
    <dgm:cxn modelId="{EE22272B-AAD3-452B-B3FC-19AEBC107764}" type="presOf" srcId="{44AFEC5E-E7D5-4CD0-BC4E-165F51AACA4B}" destId="{730F8AE5-7F91-4724-9B15-2751981FD6E5}" srcOrd="1" destOrd="0" presId="urn:microsoft.com/office/officeart/2008/layout/HorizontalMultiLevelHierarchy"/>
    <dgm:cxn modelId="{30C76D06-B0B5-4F00-BB9A-22B4CFA4CC64}" type="presOf" srcId="{922E8B8C-306D-43DE-B863-AFBE33050D6A}" destId="{FFAAFDBC-162A-4972-8C4F-B1581920A220}" srcOrd="1" destOrd="0" presId="urn:microsoft.com/office/officeart/2008/layout/HorizontalMultiLevelHierarchy"/>
    <dgm:cxn modelId="{14F5BFFD-D884-4AEA-9FE9-BB37FA61B886}" type="presOf" srcId="{64442427-92C0-4328-8D8F-A83741A9FDA2}" destId="{177FB326-421E-470B-A2BB-075F48DD9658}" srcOrd="0" destOrd="0" presId="urn:microsoft.com/office/officeart/2008/layout/HorizontalMultiLevelHierarchy"/>
    <dgm:cxn modelId="{D520F8FF-8125-4A93-A802-E30F13987622}" srcId="{9B0DE849-BDE6-4D30-A6F8-6381B405481F}" destId="{18C5C9DD-B052-4C66-9B9D-9FE4635D9319}" srcOrd="0" destOrd="0" parTransId="{595B0164-1447-4C9D-B72B-5B1C46815E9F}" sibTransId="{42FF069E-605B-49C8-A619-20B61D2DD81B}"/>
    <dgm:cxn modelId="{F01FC8F9-A769-4352-B817-73A8DDD8D4F7}" type="presOf" srcId="{44AFEC5E-E7D5-4CD0-BC4E-165F51AACA4B}" destId="{EFA69356-3CA1-480D-BC89-237392E9A665}" srcOrd="0" destOrd="0" presId="urn:microsoft.com/office/officeart/2008/layout/HorizontalMultiLevelHierarchy"/>
    <dgm:cxn modelId="{4C05FA47-5A56-431F-B0F2-B3ED096ED010}" type="presOf" srcId="{18C5C9DD-B052-4C66-9B9D-9FE4635D9319}" destId="{45C3AD31-E0A4-4CDB-AC4A-29015DCA6A46}" srcOrd="0" destOrd="0" presId="urn:microsoft.com/office/officeart/2008/layout/HorizontalMultiLevelHierarchy"/>
    <dgm:cxn modelId="{9BD595DA-620F-4552-9477-5CD38AF647C1}" type="presOf" srcId="{DE65190E-4010-4464-B569-8FB62CA8D9DA}" destId="{CFF8E2D2-B263-4852-A4A5-E88380EEDA51}" srcOrd="0" destOrd="0" presId="urn:microsoft.com/office/officeart/2008/layout/HorizontalMultiLevelHierarchy"/>
    <dgm:cxn modelId="{82AED6E8-8EC1-4EBC-9A15-443AE06DD780}" srcId="{18C5C9DD-B052-4C66-9B9D-9FE4635D9319}" destId="{DE65190E-4010-4464-B569-8FB62CA8D9DA}" srcOrd="2" destOrd="0" parTransId="{64442427-92C0-4328-8D8F-A83741A9FDA2}" sibTransId="{F730D7B7-DB23-4124-A650-1B97AE10AA95}"/>
    <dgm:cxn modelId="{2E18E9FB-F415-4C32-873C-7238DF1883C5}" type="presOf" srcId="{64442427-92C0-4328-8D8F-A83741A9FDA2}" destId="{CF43DEC9-8C46-4BE1-9EE9-CECFAD33C2F8}" srcOrd="1" destOrd="0" presId="urn:microsoft.com/office/officeart/2008/layout/HorizontalMultiLevelHierarchy"/>
    <dgm:cxn modelId="{49E57D5F-7437-4D39-A7B4-1850AB809C0A}" type="presOf" srcId="{C97BEB81-2B93-49BD-9878-8C47BCAE06BF}" destId="{1AC19828-70BF-49CA-8B2E-13248FADB2DB}" srcOrd="0" destOrd="0" presId="urn:microsoft.com/office/officeart/2008/layout/HorizontalMultiLevelHierarchy"/>
    <dgm:cxn modelId="{8EA3C7C0-E020-44B9-8E27-5403F7F88047}" srcId="{18C5C9DD-B052-4C66-9B9D-9FE4635D9319}" destId="{22DABA22-B4A0-4E3B-82FD-FAA741433C41}" srcOrd="1" destOrd="0" parTransId="{44AFEC5E-E7D5-4CD0-BC4E-165F51AACA4B}" sibTransId="{4A5D2247-0D86-4244-AD86-86A6186966E4}"/>
    <dgm:cxn modelId="{986C16A8-E74E-4CB9-A45A-6F2A402E76F9}" type="presParOf" srcId="{DCF6DA79-ED88-4341-B3AA-83961C5982F4}" destId="{DAEB7B40-6E9F-492D-9B04-A01CDEBF4D1A}" srcOrd="0" destOrd="0" presId="urn:microsoft.com/office/officeart/2008/layout/HorizontalMultiLevelHierarchy"/>
    <dgm:cxn modelId="{64A64871-C71E-461A-AE96-69302F032302}" type="presParOf" srcId="{DAEB7B40-6E9F-492D-9B04-A01CDEBF4D1A}" destId="{45C3AD31-E0A4-4CDB-AC4A-29015DCA6A46}" srcOrd="0" destOrd="0" presId="urn:microsoft.com/office/officeart/2008/layout/HorizontalMultiLevelHierarchy"/>
    <dgm:cxn modelId="{29A23E83-CDA3-43DA-80F9-FD55E6A716B1}" type="presParOf" srcId="{DAEB7B40-6E9F-492D-9B04-A01CDEBF4D1A}" destId="{750DE31F-E122-40E5-8EAE-21C129974942}" srcOrd="1" destOrd="0" presId="urn:microsoft.com/office/officeart/2008/layout/HorizontalMultiLevelHierarchy"/>
    <dgm:cxn modelId="{2EF9DB55-0E17-409A-9E69-FD3EF629B092}" type="presParOf" srcId="{750DE31F-E122-40E5-8EAE-21C129974942}" destId="{79B1C2A0-BDDD-4384-B624-9A812770BE37}" srcOrd="0" destOrd="0" presId="urn:microsoft.com/office/officeart/2008/layout/HorizontalMultiLevelHierarchy"/>
    <dgm:cxn modelId="{EEEBD0A7-146F-4ACB-AD8C-D90ED5CB1BF1}" type="presParOf" srcId="{79B1C2A0-BDDD-4384-B624-9A812770BE37}" destId="{FFAAFDBC-162A-4972-8C4F-B1581920A220}" srcOrd="0" destOrd="0" presId="urn:microsoft.com/office/officeart/2008/layout/HorizontalMultiLevelHierarchy"/>
    <dgm:cxn modelId="{886B3E35-46A8-4C6D-AAB2-48E9C9E740ED}" type="presParOf" srcId="{750DE31F-E122-40E5-8EAE-21C129974942}" destId="{885DF494-B87C-4FBF-9FB8-D7FF3638C26C}" srcOrd="1" destOrd="0" presId="urn:microsoft.com/office/officeart/2008/layout/HorizontalMultiLevelHierarchy"/>
    <dgm:cxn modelId="{AE3743A3-AFD9-486B-812F-09EF9B711CED}" type="presParOf" srcId="{885DF494-B87C-4FBF-9FB8-D7FF3638C26C}" destId="{1AC19828-70BF-49CA-8B2E-13248FADB2DB}" srcOrd="0" destOrd="0" presId="urn:microsoft.com/office/officeart/2008/layout/HorizontalMultiLevelHierarchy"/>
    <dgm:cxn modelId="{66AB2E83-8530-4A45-B1E7-DAD9D5883234}" type="presParOf" srcId="{885DF494-B87C-4FBF-9FB8-D7FF3638C26C}" destId="{9E2F7618-FAB6-4F30-92F1-B71EA1F75074}" srcOrd="1" destOrd="0" presId="urn:microsoft.com/office/officeart/2008/layout/HorizontalMultiLevelHierarchy"/>
    <dgm:cxn modelId="{04229F2D-E7BF-42AE-9B3A-67FA37652F82}" type="presParOf" srcId="{750DE31F-E122-40E5-8EAE-21C129974942}" destId="{EFA69356-3CA1-480D-BC89-237392E9A665}" srcOrd="2" destOrd="0" presId="urn:microsoft.com/office/officeart/2008/layout/HorizontalMultiLevelHierarchy"/>
    <dgm:cxn modelId="{808A5920-39C3-4AC4-B273-57AB2D01794D}" type="presParOf" srcId="{EFA69356-3CA1-480D-BC89-237392E9A665}" destId="{730F8AE5-7F91-4724-9B15-2751981FD6E5}" srcOrd="0" destOrd="0" presId="urn:microsoft.com/office/officeart/2008/layout/HorizontalMultiLevelHierarchy"/>
    <dgm:cxn modelId="{BAF26B60-99B1-4044-82D4-70AE0E7FF69D}" type="presParOf" srcId="{750DE31F-E122-40E5-8EAE-21C129974942}" destId="{D80FD2FA-0C40-4CE8-A001-60AB08019D06}" srcOrd="3" destOrd="0" presId="urn:microsoft.com/office/officeart/2008/layout/HorizontalMultiLevelHierarchy"/>
    <dgm:cxn modelId="{A4A9DB55-82A7-4D5B-88AA-FE3AA741B3B6}" type="presParOf" srcId="{D80FD2FA-0C40-4CE8-A001-60AB08019D06}" destId="{DF0566C1-1015-4726-98BE-4A3F9C0B8AA2}" srcOrd="0" destOrd="0" presId="urn:microsoft.com/office/officeart/2008/layout/HorizontalMultiLevelHierarchy"/>
    <dgm:cxn modelId="{34232D28-D113-4F81-A0C5-3145AF87B92B}" type="presParOf" srcId="{D80FD2FA-0C40-4CE8-A001-60AB08019D06}" destId="{D295DDF9-62B6-4B8E-9500-BBDD134A23F2}" srcOrd="1" destOrd="0" presId="urn:microsoft.com/office/officeart/2008/layout/HorizontalMultiLevelHierarchy"/>
    <dgm:cxn modelId="{B58F5517-9215-44D0-A737-394163536E08}" type="presParOf" srcId="{750DE31F-E122-40E5-8EAE-21C129974942}" destId="{177FB326-421E-470B-A2BB-075F48DD9658}" srcOrd="4" destOrd="0" presId="urn:microsoft.com/office/officeart/2008/layout/HorizontalMultiLevelHierarchy"/>
    <dgm:cxn modelId="{7689B245-31AD-4485-93F1-EE6BA1EEB9F6}" type="presParOf" srcId="{177FB326-421E-470B-A2BB-075F48DD9658}" destId="{CF43DEC9-8C46-4BE1-9EE9-CECFAD33C2F8}" srcOrd="0" destOrd="0" presId="urn:microsoft.com/office/officeart/2008/layout/HorizontalMultiLevelHierarchy"/>
    <dgm:cxn modelId="{A57EB2B6-9AA0-4A20-A078-DFF1E0463CAD}" type="presParOf" srcId="{750DE31F-E122-40E5-8EAE-21C129974942}" destId="{BAD96957-9953-47A5-808A-2364CB7BF390}" srcOrd="5" destOrd="0" presId="urn:microsoft.com/office/officeart/2008/layout/HorizontalMultiLevelHierarchy"/>
    <dgm:cxn modelId="{B01939EA-DC43-4893-9042-BBDD6B87C8FA}" type="presParOf" srcId="{BAD96957-9953-47A5-808A-2364CB7BF390}" destId="{CFF8E2D2-B263-4852-A4A5-E88380EEDA51}" srcOrd="0" destOrd="0" presId="urn:microsoft.com/office/officeart/2008/layout/HorizontalMultiLevelHierarchy"/>
    <dgm:cxn modelId="{9C2D542D-9D8F-44EE-B915-116F0FDB5E7E}" type="presParOf" srcId="{BAD96957-9953-47A5-808A-2364CB7BF390}" destId="{FDEE69C0-518F-4142-B83B-FB897422D3B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D8A00E-0FCC-4994-8C12-B2AB6A90225A}" type="doc">
      <dgm:prSet loTypeId="urn:microsoft.com/office/officeart/2005/8/layout/chevron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423E6CE-CEFE-412F-88BD-C0C34B0DF49C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0A693-0C93-4919-A95E-58A4EA5803BC}" type="parTrans" cxnId="{1A722762-AE22-4765-9171-47D746FCEF00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6FA35-C774-4511-8802-BC9266CF52BF}" type="sibTrans" cxnId="{1A722762-AE22-4765-9171-47D746FCEF00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AEF83-9978-4810-A3FB-50C08A1B3E8F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1ADAC-B493-4A43-8F57-5DB7FA8B0F21}" type="parTrans" cxnId="{313D1527-C153-4393-86E1-3A1B29A11E10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1E862-593C-47B8-B577-86D0552F35AE}" type="sibTrans" cxnId="{313D1527-C153-4393-86E1-3A1B29A11E10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C6F798-A114-4D5A-8C64-1CE0A348F575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C0011-1061-4E85-BDAE-7C086D82D0DC}" type="parTrans" cxnId="{9AA26366-CD74-4470-9C58-104B989D5697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9EE48-21FB-4BBA-BE57-E96386C2E1D4}" type="sibTrans" cxnId="{9AA26366-CD74-4470-9C58-104B989D5697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EC1B32-1358-43DA-844C-9E69D64DB11E}">
      <dgm:prSet custT="1"/>
      <dgm:spPr/>
      <dgm:t>
        <a:bodyPr/>
        <a:lstStyle/>
        <a:p>
          <a:pPr algn="ctr"/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Сотрудники нашего учреждения используют в работе с опекунами чёткие, художественные фотографии детей центра которые позволяют потенциальным приемным родителям получить общее представление о внешности ребенка.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79728-6ED9-4386-A250-7CFEFFCD2D25}" type="parTrans" cxnId="{27982B2A-2703-4D53-AABD-358201B8C463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1E660-06C4-43C0-A171-15E91A87C615}" type="sibTrans" cxnId="{27982B2A-2703-4D53-AABD-358201B8C463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5C633-D698-41F8-8783-41EFFD0B0C11}">
      <dgm:prSet custT="1"/>
      <dgm:spPr/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семьями имеющими положительный опыт в воспитании детей-сирот. (Особое внимание хотелось бы уделить опекунам с большим стажем и взявшим под опеку более двух детей)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EC410D-1FCA-4B03-93B2-B9F84D5FFE6B}" type="parTrans" cxnId="{70649841-D52E-426B-8E25-6AB06C9C0D3C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475FB-3472-487E-9404-609D4988285A}" type="sibTrans" cxnId="{70649841-D52E-426B-8E25-6AB06C9C0D3C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4164A-1132-4B56-BB14-8397760774E7}">
      <dgm:prSet custT="1"/>
      <dgm:spPr/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по распространению положительного опыта социально ответственных семей, принявших на воспитание детей-сирот  и детей, оставшихся без попечения родителей, ведущих здоровый образ жизни, развивающих увлечения и таланты членов своей семьи, активно участвующих в жизни местного сообщества, региона, страны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C5969-D4F6-4029-B12F-CAFEE9D304A7}" type="parTrans" cxnId="{DA26DF35-BF88-4D9C-8D7F-C430E0DB60B8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57535-1E60-4AB7-B7AE-EA2EF39F3A31}" type="sibTrans" cxnId="{DA26DF35-BF88-4D9C-8D7F-C430E0DB60B8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BD81F-DCDE-49CB-8E22-46EBA923DB3B}">
      <dgm:prSet custT="1"/>
      <dgm:spPr/>
      <dgm:t>
        <a:bodyPr/>
        <a:lstStyle/>
        <a:p>
          <a:pPr algn="ctr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3052C-54BA-4C08-82E2-3D7ED9FA6313}" type="parTrans" cxnId="{A9BA2479-8B78-426C-824D-9F854BF2DA02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CB758-8B41-4F32-AB44-14D7FFAF4126}" type="sibTrans" cxnId="{A9BA2479-8B78-426C-824D-9F854BF2DA02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9BB69-C0EA-45CE-9B30-EDA094FF2722}">
      <dgm:prSet custT="1"/>
      <dgm:spPr/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Консультативная, психолого-педагогическая, помощь опекунам детей для профилактики отказа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03BAA-A744-448D-BFE9-ED65EFB4B8A3}" type="parTrans" cxnId="{4C85C12D-7E49-4625-8193-544FFA1150C3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2B348-4C31-4740-9A52-94272A275C20}" type="sibTrans" cxnId="{4C85C12D-7E49-4625-8193-544FFA1150C3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8AE13-DD40-4E20-B695-A61BD6A3CBA0}">
      <dgm:prSet custT="1"/>
      <dgm:spPr/>
      <dgm:t>
        <a:bodyPr/>
        <a:lstStyle/>
        <a:p>
          <a:pPr algn="ctr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E3927-9D19-4CA8-8B70-AAC7366193B6}" type="parTrans" cxnId="{22D9B179-E8B7-4A67-A32E-150F79332E46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7F218B-D5B9-4434-AEFF-B236ACC29E83}" type="sibTrans" cxnId="{22D9B179-E8B7-4A67-A32E-150F79332E46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306B4-07A6-4C46-9EFD-333F1CAA9883}">
      <dgm:prSet custT="1"/>
      <dgm:spPr/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кандидатов на передачу воспитанников под опеку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0DC7F-5A5C-49EE-9ACC-F45A7451C7B1}" type="parTrans" cxnId="{DDB95742-6BED-4DF2-B239-98221BE211D0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70EFB-59C5-490D-95E8-A0098CDE24B3}" type="sibTrans" cxnId="{DDB95742-6BED-4DF2-B239-98221BE211D0}">
      <dgm:prSet/>
      <dgm:spPr/>
      <dgm:t>
        <a:bodyPr/>
        <a:lstStyle/>
        <a:p>
          <a:pPr algn="ctr"/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F412B-A4D0-4D9D-BF45-81C678E48B74}" type="pres">
      <dgm:prSet presAssocID="{62D8A00E-0FCC-4994-8C12-B2AB6A90225A}" presName="linearFlow" presStyleCnt="0">
        <dgm:presLayoutVars>
          <dgm:dir/>
          <dgm:animLvl val="lvl"/>
          <dgm:resizeHandles val="exact"/>
        </dgm:presLayoutVars>
      </dgm:prSet>
      <dgm:spPr/>
    </dgm:pt>
    <dgm:pt modelId="{ED3110F6-FB45-4936-A7C9-8D5C89F93E89}" type="pres">
      <dgm:prSet presAssocID="{6423E6CE-CEFE-412F-88BD-C0C34B0DF49C}" presName="composite" presStyleCnt="0"/>
      <dgm:spPr/>
    </dgm:pt>
    <dgm:pt modelId="{4EC3FDE9-652B-44AF-8087-CBBB00FF2FD9}" type="pres">
      <dgm:prSet presAssocID="{6423E6CE-CEFE-412F-88BD-C0C34B0DF49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45C83-D0CD-4D11-B287-535D012B7B85}" type="pres">
      <dgm:prSet presAssocID="{6423E6CE-CEFE-412F-88BD-C0C34B0DF49C}" presName="descendantText" presStyleLbl="alignAcc1" presStyleIdx="0" presStyleCnt="5">
        <dgm:presLayoutVars>
          <dgm:bulletEnabled val="1"/>
        </dgm:presLayoutVars>
      </dgm:prSet>
      <dgm:spPr/>
    </dgm:pt>
    <dgm:pt modelId="{741C7C6C-EE12-41DD-B575-E1158112493C}" type="pres">
      <dgm:prSet presAssocID="{BBA6FA35-C774-4511-8802-BC9266CF52BF}" presName="sp" presStyleCnt="0"/>
      <dgm:spPr/>
    </dgm:pt>
    <dgm:pt modelId="{50CD2517-9639-4476-9352-FB267A804EA8}" type="pres">
      <dgm:prSet presAssocID="{2E0AEF83-9978-4810-A3FB-50C08A1B3E8F}" presName="composite" presStyleCnt="0"/>
      <dgm:spPr/>
    </dgm:pt>
    <dgm:pt modelId="{17418B63-54F5-4694-82D2-49AB9C4FBFF1}" type="pres">
      <dgm:prSet presAssocID="{2E0AEF83-9978-4810-A3FB-50C08A1B3E8F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7430495-422F-4BC9-BF17-6EAA690173A3}" type="pres">
      <dgm:prSet presAssocID="{2E0AEF83-9978-4810-A3FB-50C08A1B3E8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76FC9-22FB-4E80-A16F-5B80D8C04AB2}" type="pres">
      <dgm:prSet presAssocID="{5711E862-593C-47B8-B577-86D0552F35AE}" presName="sp" presStyleCnt="0"/>
      <dgm:spPr/>
    </dgm:pt>
    <dgm:pt modelId="{742E7889-47F1-4699-9528-A13C11E07E89}" type="pres">
      <dgm:prSet presAssocID="{B0C6F798-A114-4D5A-8C64-1CE0A348F575}" presName="composite" presStyleCnt="0"/>
      <dgm:spPr/>
    </dgm:pt>
    <dgm:pt modelId="{046BF238-1A54-48B4-8A85-278220B7F706}" type="pres">
      <dgm:prSet presAssocID="{B0C6F798-A114-4D5A-8C64-1CE0A348F57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F30E4607-B8E9-4487-ABAA-9CCF98CF70D8}" type="pres">
      <dgm:prSet presAssocID="{B0C6F798-A114-4D5A-8C64-1CE0A348F575}" presName="descendantText" presStyleLbl="alignAcc1" presStyleIdx="2" presStyleCnt="5" custScaleY="126816">
        <dgm:presLayoutVars>
          <dgm:bulletEnabled val="1"/>
        </dgm:presLayoutVars>
      </dgm:prSet>
      <dgm:spPr/>
    </dgm:pt>
    <dgm:pt modelId="{752AE91C-B4BB-43AA-9870-74E1B98F9B5E}" type="pres">
      <dgm:prSet presAssocID="{96A9EE48-21FB-4BBA-BE57-E96386C2E1D4}" presName="sp" presStyleCnt="0"/>
      <dgm:spPr/>
    </dgm:pt>
    <dgm:pt modelId="{E2DF15E2-24BD-45A3-9468-DDAECDEFFE00}" type="pres">
      <dgm:prSet presAssocID="{4C8BD81F-DCDE-49CB-8E22-46EBA923DB3B}" presName="composite" presStyleCnt="0"/>
      <dgm:spPr/>
    </dgm:pt>
    <dgm:pt modelId="{EB84C445-4C2F-434C-A669-D74A03320480}" type="pres">
      <dgm:prSet presAssocID="{4C8BD81F-DCDE-49CB-8E22-46EBA923DB3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DE38716-535A-4439-B703-E7A00BE76681}" type="pres">
      <dgm:prSet presAssocID="{4C8BD81F-DCDE-49CB-8E22-46EBA923DB3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DC298-B695-4BA0-9CE8-B95F43DA9A4A}" type="pres">
      <dgm:prSet presAssocID="{E8FCB758-8B41-4F32-AB44-14D7FFAF4126}" presName="sp" presStyleCnt="0"/>
      <dgm:spPr/>
    </dgm:pt>
    <dgm:pt modelId="{4ECE6EC0-A033-40EE-B492-1FC20650EC8E}" type="pres">
      <dgm:prSet presAssocID="{B7D8AE13-DD40-4E20-B695-A61BD6A3CBA0}" presName="composite" presStyleCnt="0"/>
      <dgm:spPr/>
    </dgm:pt>
    <dgm:pt modelId="{9AC27CA7-2635-4F0F-8B21-75B185F96BAB}" type="pres">
      <dgm:prSet presAssocID="{B7D8AE13-DD40-4E20-B695-A61BD6A3CBA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64E9603-7FF7-4EFA-9C82-E3C567A5C6E7}" type="pres">
      <dgm:prSet presAssocID="{B7D8AE13-DD40-4E20-B695-A61BD6A3CBA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A26366-CD74-4470-9C58-104B989D5697}" srcId="{62D8A00E-0FCC-4994-8C12-B2AB6A90225A}" destId="{B0C6F798-A114-4D5A-8C64-1CE0A348F575}" srcOrd="2" destOrd="0" parTransId="{44AC0011-1061-4E85-BDAE-7C086D82D0DC}" sibTransId="{96A9EE48-21FB-4BBA-BE57-E96386C2E1D4}"/>
    <dgm:cxn modelId="{639AFA65-C34F-4B71-AC9E-530A6920A229}" type="presOf" srcId="{65EC1B32-1358-43DA-844C-9E69D64DB11E}" destId="{D8D45C83-D0CD-4D11-B287-535D012B7B85}" srcOrd="0" destOrd="0" presId="urn:microsoft.com/office/officeart/2005/8/layout/chevron2"/>
    <dgm:cxn modelId="{A9BA2479-8B78-426C-824D-9F854BF2DA02}" srcId="{62D8A00E-0FCC-4994-8C12-B2AB6A90225A}" destId="{4C8BD81F-DCDE-49CB-8E22-46EBA923DB3B}" srcOrd="3" destOrd="0" parTransId="{2E13052C-54BA-4C08-82E2-3D7ED9FA6313}" sibTransId="{E8FCB758-8B41-4F32-AB44-14D7FFAF4126}"/>
    <dgm:cxn modelId="{22D9B179-E8B7-4A67-A32E-150F79332E46}" srcId="{62D8A00E-0FCC-4994-8C12-B2AB6A90225A}" destId="{B7D8AE13-DD40-4E20-B695-A61BD6A3CBA0}" srcOrd="4" destOrd="0" parTransId="{4CAE3927-9D19-4CA8-8B70-AAC7366193B6}" sibTransId="{557F218B-D5B9-4434-AEFF-B236ACC29E83}"/>
    <dgm:cxn modelId="{FB2BE14A-E1BC-453D-AC7A-EB723E136143}" type="presOf" srcId="{62D8A00E-0FCC-4994-8C12-B2AB6A90225A}" destId="{A38F412B-A4D0-4D9D-BF45-81C678E48B74}" srcOrd="0" destOrd="0" presId="urn:microsoft.com/office/officeart/2005/8/layout/chevron2"/>
    <dgm:cxn modelId="{1A722762-AE22-4765-9171-47D746FCEF00}" srcId="{62D8A00E-0FCC-4994-8C12-B2AB6A90225A}" destId="{6423E6CE-CEFE-412F-88BD-C0C34B0DF49C}" srcOrd="0" destOrd="0" parTransId="{FA70A693-0C93-4919-A95E-58A4EA5803BC}" sibTransId="{BBA6FA35-C774-4511-8802-BC9266CF52BF}"/>
    <dgm:cxn modelId="{6772BBDE-9EB3-438B-9ADA-40628C4A57ED}" type="presOf" srcId="{B7D8AE13-DD40-4E20-B695-A61BD6A3CBA0}" destId="{9AC27CA7-2635-4F0F-8B21-75B185F96BAB}" srcOrd="0" destOrd="0" presId="urn:microsoft.com/office/officeart/2005/8/layout/chevron2"/>
    <dgm:cxn modelId="{83C4273C-9237-4E02-BE87-BD6EF7034C85}" type="presOf" srcId="{2AF5C633-D698-41F8-8783-41EFFD0B0C11}" destId="{C7430495-422F-4BC9-BF17-6EAA690173A3}" srcOrd="0" destOrd="0" presId="urn:microsoft.com/office/officeart/2005/8/layout/chevron2"/>
    <dgm:cxn modelId="{70649841-D52E-426B-8E25-6AB06C9C0D3C}" srcId="{2E0AEF83-9978-4810-A3FB-50C08A1B3E8F}" destId="{2AF5C633-D698-41F8-8783-41EFFD0B0C11}" srcOrd="0" destOrd="0" parTransId="{5BEC410D-1FCA-4B03-93B2-B9F84D5FFE6B}" sibTransId="{E63475FB-3472-487E-9404-609D4988285A}"/>
    <dgm:cxn modelId="{4C85C12D-7E49-4625-8193-544FFA1150C3}" srcId="{4C8BD81F-DCDE-49CB-8E22-46EBA923DB3B}" destId="{4419BB69-C0EA-45CE-9B30-EDA094FF2722}" srcOrd="0" destOrd="0" parTransId="{19103BAA-A744-448D-BFE9-ED65EFB4B8A3}" sibTransId="{2222B348-4C31-4740-9A52-94272A275C20}"/>
    <dgm:cxn modelId="{EEEDBBBB-7932-4ED0-9AD1-1E7743C02080}" type="presOf" srcId="{EF74164A-1132-4B56-BB14-8397760774E7}" destId="{F30E4607-B8E9-4487-ABAA-9CCF98CF70D8}" srcOrd="0" destOrd="0" presId="urn:microsoft.com/office/officeart/2005/8/layout/chevron2"/>
    <dgm:cxn modelId="{DDB95742-6BED-4DF2-B239-98221BE211D0}" srcId="{B7D8AE13-DD40-4E20-B695-A61BD6A3CBA0}" destId="{C34306B4-07A6-4C46-9EFD-333F1CAA9883}" srcOrd="0" destOrd="0" parTransId="{FD00DC7F-5A5C-49EE-9ACC-F45A7451C7B1}" sibTransId="{45E70EFB-59C5-490D-95E8-A0098CDE24B3}"/>
    <dgm:cxn modelId="{7107134A-7656-46C4-8FED-BA884212E459}" type="presOf" srcId="{B0C6F798-A114-4D5A-8C64-1CE0A348F575}" destId="{046BF238-1A54-48B4-8A85-278220B7F706}" srcOrd="0" destOrd="0" presId="urn:microsoft.com/office/officeart/2005/8/layout/chevron2"/>
    <dgm:cxn modelId="{DA26DF35-BF88-4D9C-8D7F-C430E0DB60B8}" srcId="{B0C6F798-A114-4D5A-8C64-1CE0A348F575}" destId="{EF74164A-1132-4B56-BB14-8397760774E7}" srcOrd="0" destOrd="0" parTransId="{324C5969-D4F6-4029-B12F-CAFEE9D304A7}" sibTransId="{6C557535-1E60-4AB7-B7AE-EA2EF39F3A31}"/>
    <dgm:cxn modelId="{F28421ED-7F46-4224-BB0A-D969E7A83E7A}" type="presOf" srcId="{4C8BD81F-DCDE-49CB-8E22-46EBA923DB3B}" destId="{EB84C445-4C2F-434C-A669-D74A03320480}" srcOrd="0" destOrd="0" presId="urn:microsoft.com/office/officeart/2005/8/layout/chevron2"/>
    <dgm:cxn modelId="{313D1527-C153-4393-86E1-3A1B29A11E10}" srcId="{62D8A00E-0FCC-4994-8C12-B2AB6A90225A}" destId="{2E0AEF83-9978-4810-A3FB-50C08A1B3E8F}" srcOrd="1" destOrd="0" parTransId="{3AE1ADAC-B493-4A43-8F57-5DB7FA8B0F21}" sibTransId="{5711E862-593C-47B8-B577-86D0552F35AE}"/>
    <dgm:cxn modelId="{248CE624-A8A4-4DED-A8E5-1C800AC35391}" type="presOf" srcId="{6423E6CE-CEFE-412F-88BD-C0C34B0DF49C}" destId="{4EC3FDE9-652B-44AF-8087-CBBB00FF2FD9}" srcOrd="0" destOrd="0" presId="urn:microsoft.com/office/officeart/2005/8/layout/chevron2"/>
    <dgm:cxn modelId="{3613AE45-B5BB-48B9-9919-E6C559C90579}" type="presOf" srcId="{4419BB69-C0EA-45CE-9B30-EDA094FF2722}" destId="{CDE38716-535A-4439-B703-E7A00BE76681}" srcOrd="0" destOrd="0" presId="urn:microsoft.com/office/officeart/2005/8/layout/chevron2"/>
    <dgm:cxn modelId="{7603C495-35DD-4328-917C-7A646D610877}" type="presOf" srcId="{C34306B4-07A6-4C46-9EFD-333F1CAA9883}" destId="{A64E9603-7FF7-4EFA-9C82-E3C567A5C6E7}" srcOrd="0" destOrd="0" presId="urn:microsoft.com/office/officeart/2005/8/layout/chevron2"/>
    <dgm:cxn modelId="{B289B270-59AF-4719-8747-53EBA2C1FC11}" type="presOf" srcId="{2E0AEF83-9978-4810-A3FB-50C08A1B3E8F}" destId="{17418B63-54F5-4694-82D2-49AB9C4FBFF1}" srcOrd="0" destOrd="0" presId="urn:microsoft.com/office/officeart/2005/8/layout/chevron2"/>
    <dgm:cxn modelId="{27982B2A-2703-4D53-AABD-358201B8C463}" srcId="{6423E6CE-CEFE-412F-88BD-C0C34B0DF49C}" destId="{65EC1B32-1358-43DA-844C-9E69D64DB11E}" srcOrd="0" destOrd="0" parTransId="{21579728-6ED9-4386-A250-7CFEFFCD2D25}" sibTransId="{6291E660-06C4-43C0-A171-15E91A87C615}"/>
    <dgm:cxn modelId="{EBA36EB7-9014-4705-AB2F-6A36B4C1FDF9}" type="presParOf" srcId="{A38F412B-A4D0-4D9D-BF45-81C678E48B74}" destId="{ED3110F6-FB45-4936-A7C9-8D5C89F93E89}" srcOrd="0" destOrd="0" presId="urn:microsoft.com/office/officeart/2005/8/layout/chevron2"/>
    <dgm:cxn modelId="{D31010F7-48AB-494E-AD92-CAB57C4DE2A0}" type="presParOf" srcId="{ED3110F6-FB45-4936-A7C9-8D5C89F93E89}" destId="{4EC3FDE9-652B-44AF-8087-CBBB00FF2FD9}" srcOrd="0" destOrd="0" presId="urn:microsoft.com/office/officeart/2005/8/layout/chevron2"/>
    <dgm:cxn modelId="{3F418A75-5F40-4EC8-BE6A-8102E10D8A61}" type="presParOf" srcId="{ED3110F6-FB45-4936-A7C9-8D5C89F93E89}" destId="{D8D45C83-D0CD-4D11-B287-535D012B7B85}" srcOrd="1" destOrd="0" presId="urn:microsoft.com/office/officeart/2005/8/layout/chevron2"/>
    <dgm:cxn modelId="{B3FAC12C-C153-4DC1-9F32-C49BFE7D3DED}" type="presParOf" srcId="{A38F412B-A4D0-4D9D-BF45-81C678E48B74}" destId="{741C7C6C-EE12-41DD-B575-E1158112493C}" srcOrd="1" destOrd="0" presId="urn:microsoft.com/office/officeart/2005/8/layout/chevron2"/>
    <dgm:cxn modelId="{38006240-314A-4E90-B197-9517B514ED8B}" type="presParOf" srcId="{A38F412B-A4D0-4D9D-BF45-81C678E48B74}" destId="{50CD2517-9639-4476-9352-FB267A804EA8}" srcOrd="2" destOrd="0" presId="urn:microsoft.com/office/officeart/2005/8/layout/chevron2"/>
    <dgm:cxn modelId="{4F7F7D84-6B57-4DA1-A9BB-99299D86D228}" type="presParOf" srcId="{50CD2517-9639-4476-9352-FB267A804EA8}" destId="{17418B63-54F5-4694-82D2-49AB9C4FBFF1}" srcOrd="0" destOrd="0" presId="urn:microsoft.com/office/officeart/2005/8/layout/chevron2"/>
    <dgm:cxn modelId="{08EF3EEF-95A6-4758-95B0-915C6CBE9484}" type="presParOf" srcId="{50CD2517-9639-4476-9352-FB267A804EA8}" destId="{C7430495-422F-4BC9-BF17-6EAA690173A3}" srcOrd="1" destOrd="0" presId="urn:microsoft.com/office/officeart/2005/8/layout/chevron2"/>
    <dgm:cxn modelId="{0AABAED1-0D87-4D5A-9AF2-35488ABDA3B5}" type="presParOf" srcId="{A38F412B-A4D0-4D9D-BF45-81C678E48B74}" destId="{2C876FC9-22FB-4E80-A16F-5B80D8C04AB2}" srcOrd="3" destOrd="0" presId="urn:microsoft.com/office/officeart/2005/8/layout/chevron2"/>
    <dgm:cxn modelId="{C27C4787-2C48-4450-A5A5-9EB2907F137B}" type="presParOf" srcId="{A38F412B-A4D0-4D9D-BF45-81C678E48B74}" destId="{742E7889-47F1-4699-9528-A13C11E07E89}" srcOrd="4" destOrd="0" presId="urn:microsoft.com/office/officeart/2005/8/layout/chevron2"/>
    <dgm:cxn modelId="{2AEFFF65-9D2E-42F4-8DDC-DA4AD5665321}" type="presParOf" srcId="{742E7889-47F1-4699-9528-A13C11E07E89}" destId="{046BF238-1A54-48B4-8A85-278220B7F706}" srcOrd="0" destOrd="0" presId="urn:microsoft.com/office/officeart/2005/8/layout/chevron2"/>
    <dgm:cxn modelId="{5E902B6B-38A2-489A-A1AF-1BD8573D39D4}" type="presParOf" srcId="{742E7889-47F1-4699-9528-A13C11E07E89}" destId="{F30E4607-B8E9-4487-ABAA-9CCF98CF70D8}" srcOrd="1" destOrd="0" presId="urn:microsoft.com/office/officeart/2005/8/layout/chevron2"/>
    <dgm:cxn modelId="{2A6F9386-9E37-495D-8962-69E9D45205ED}" type="presParOf" srcId="{A38F412B-A4D0-4D9D-BF45-81C678E48B74}" destId="{752AE91C-B4BB-43AA-9870-74E1B98F9B5E}" srcOrd="5" destOrd="0" presId="urn:microsoft.com/office/officeart/2005/8/layout/chevron2"/>
    <dgm:cxn modelId="{0FE3C914-A44D-4A58-8034-F6BA5628F409}" type="presParOf" srcId="{A38F412B-A4D0-4D9D-BF45-81C678E48B74}" destId="{E2DF15E2-24BD-45A3-9468-DDAECDEFFE00}" srcOrd="6" destOrd="0" presId="urn:microsoft.com/office/officeart/2005/8/layout/chevron2"/>
    <dgm:cxn modelId="{9780C33B-6D77-4825-A0C0-1795282A36FF}" type="presParOf" srcId="{E2DF15E2-24BD-45A3-9468-DDAECDEFFE00}" destId="{EB84C445-4C2F-434C-A669-D74A03320480}" srcOrd="0" destOrd="0" presId="urn:microsoft.com/office/officeart/2005/8/layout/chevron2"/>
    <dgm:cxn modelId="{A401D379-8FBA-4EDA-A3D6-8BFA598918E8}" type="presParOf" srcId="{E2DF15E2-24BD-45A3-9468-DDAECDEFFE00}" destId="{CDE38716-535A-4439-B703-E7A00BE76681}" srcOrd="1" destOrd="0" presId="urn:microsoft.com/office/officeart/2005/8/layout/chevron2"/>
    <dgm:cxn modelId="{8C49B0B0-1264-4F60-8353-9B81F5828E44}" type="presParOf" srcId="{A38F412B-A4D0-4D9D-BF45-81C678E48B74}" destId="{105DC298-B695-4BA0-9CE8-B95F43DA9A4A}" srcOrd="7" destOrd="0" presId="urn:microsoft.com/office/officeart/2005/8/layout/chevron2"/>
    <dgm:cxn modelId="{9A47B92F-9C01-4668-9954-3980FBC29E7D}" type="presParOf" srcId="{A38F412B-A4D0-4D9D-BF45-81C678E48B74}" destId="{4ECE6EC0-A033-40EE-B492-1FC20650EC8E}" srcOrd="8" destOrd="0" presId="urn:microsoft.com/office/officeart/2005/8/layout/chevron2"/>
    <dgm:cxn modelId="{315B13AB-2DDC-4202-AD96-46073C404390}" type="presParOf" srcId="{4ECE6EC0-A033-40EE-B492-1FC20650EC8E}" destId="{9AC27CA7-2635-4F0F-8B21-75B185F96BAB}" srcOrd="0" destOrd="0" presId="urn:microsoft.com/office/officeart/2005/8/layout/chevron2"/>
    <dgm:cxn modelId="{A460C361-2D2B-45EF-B4A2-E82081B72D50}" type="presParOf" srcId="{4ECE6EC0-A033-40EE-B492-1FC20650EC8E}" destId="{A64E9603-7FF7-4EFA-9C82-E3C567A5C6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28D56-74D5-4416-96B1-E257DD84B0AC}">
      <dsp:nvSpPr>
        <dsp:cNvPr id="0" name=""/>
        <dsp:cNvSpPr/>
      </dsp:nvSpPr>
      <dsp:spPr>
        <a:xfrm>
          <a:off x="0" y="-86408"/>
          <a:ext cx="8208911" cy="254907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8CE27-D4AC-47C1-8721-5AF5ADA10102}">
      <dsp:nvSpPr>
        <dsp:cNvPr id="0" name=""/>
        <dsp:cNvSpPr/>
      </dsp:nvSpPr>
      <dsp:spPr>
        <a:xfrm>
          <a:off x="287484" y="372379"/>
          <a:ext cx="1187996" cy="16199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4C7040-AE27-44FE-AD49-88E2D8D34624}">
      <dsp:nvSpPr>
        <dsp:cNvPr id="0" name=""/>
        <dsp:cNvSpPr/>
      </dsp:nvSpPr>
      <dsp:spPr>
        <a:xfrm rot="10800000">
          <a:off x="247209" y="2289852"/>
          <a:ext cx="1186845" cy="26930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Бродова Евгения Владимировна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по УВР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3709" y="2289852"/>
        <a:ext cx="1113845" cy="2656599"/>
      </dsp:txXfrm>
    </dsp:sp>
    <dsp:sp modelId="{7DADD64B-44C3-470C-A0BD-96BA53B286FD}">
      <dsp:nvSpPr>
        <dsp:cNvPr id="0" name=""/>
        <dsp:cNvSpPr/>
      </dsp:nvSpPr>
      <dsp:spPr>
        <a:xfrm>
          <a:off x="1553314" y="380200"/>
          <a:ext cx="1186845" cy="1615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0AE979-8F07-4C18-813B-B98E9CF9F411}">
      <dsp:nvSpPr>
        <dsp:cNvPr id="0" name=""/>
        <dsp:cNvSpPr/>
      </dsp:nvSpPr>
      <dsp:spPr>
        <a:xfrm rot="10800000">
          <a:off x="1553314" y="2289852"/>
          <a:ext cx="1186845" cy="26930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Иванова Инна Владиславовна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заведующая отделения для детей находящихся в трудной жизненной ситуации 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89814" y="2289852"/>
        <a:ext cx="1113845" cy="2656599"/>
      </dsp:txXfrm>
    </dsp:sp>
    <dsp:sp modelId="{64C0FDDF-C2E6-4343-97D5-191465F50876}">
      <dsp:nvSpPr>
        <dsp:cNvPr id="0" name=""/>
        <dsp:cNvSpPr/>
      </dsp:nvSpPr>
      <dsp:spPr>
        <a:xfrm>
          <a:off x="2858844" y="380200"/>
          <a:ext cx="1186845" cy="1615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FD62D5-477A-4211-A850-BE2EDD26D880}">
      <dsp:nvSpPr>
        <dsp:cNvPr id="0" name=""/>
        <dsp:cNvSpPr/>
      </dsp:nvSpPr>
      <dsp:spPr>
        <a:xfrm rot="10800000">
          <a:off x="2858844" y="2289852"/>
          <a:ext cx="1186845" cy="26930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Перевалова Вера Александровна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95344" y="2289852"/>
        <a:ext cx="1113845" cy="2656599"/>
      </dsp:txXfrm>
    </dsp:sp>
    <dsp:sp modelId="{7521E5E9-A48A-4D3C-B288-547182E23A8C}">
      <dsp:nvSpPr>
        <dsp:cNvPr id="0" name=""/>
        <dsp:cNvSpPr/>
      </dsp:nvSpPr>
      <dsp:spPr>
        <a:xfrm>
          <a:off x="4164373" y="380200"/>
          <a:ext cx="1186845" cy="1615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EFBB6E-4A21-4BD4-B997-1C9BC0F6D02A}">
      <dsp:nvSpPr>
        <dsp:cNvPr id="0" name=""/>
        <dsp:cNvSpPr/>
      </dsp:nvSpPr>
      <dsp:spPr>
        <a:xfrm rot="10800000">
          <a:off x="4164373" y="2289852"/>
          <a:ext cx="1186845" cy="26930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Лопатина Диана Владимировна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– педагог службы подготовки и сопровождения замещающих семей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200873" y="2289852"/>
        <a:ext cx="1113845" cy="2656599"/>
      </dsp:txXfrm>
    </dsp:sp>
    <dsp:sp modelId="{86DFCF46-930A-4B7A-B15F-823CC12ABCD8}">
      <dsp:nvSpPr>
        <dsp:cNvPr id="0" name=""/>
        <dsp:cNvSpPr/>
      </dsp:nvSpPr>
      <dsp:spPr>
        <a:xfrm>
          <a:off x="5469903" y="380200"/>
          <a:ext cx="1186845" cy="1615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C393E4-E380-4EC0-A280-300DC5AA260A}">
      <dsp:nvSpPr>
        <dsp:cNvPr id="0" name=""/>
        <dsp:cNvSpPr/>
      </dsp:nvSpPr>
      <dsp:spPr>
        <a:xfrm rot="10800000">
          <a:off x="5469903" y="2289852"/>
          <a:ext cx="1186845" cy="26930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Чипизубова</a:t>
          </a: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Елена Георгиевна воспитатель отделения для детей-сирот и детей, оставшихся без попечения родителей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506403" y="2289852"/>
        <a:ext cx="1113845" cy="2656599"/>
      </dsp:txXfrm>
    </dsp:sp>
    <dsp:sp modelId="{C80C1E56-F270-4506-98FD-A650E27E7EAB}">
      <dsp:nvSpPr>
        <dsp:cNvPr id="0" name=""/>
        <dsp:cNvSpPr/>
      </dsp:nvSpPr>
      <dsp:spPr>
        <a:xfrm>
          <a:off x="6775433" y="380200"/>
          <a:ext cx="1186845" cy="1615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5632A8-595C-40C8-836A-3ED5CF7AE2DC}">
      <dsp:nvSpPr>
        <dsp:cNvPr id="0" name=""/>
        <dsp:cNvSpPr/>
      </dsp:nvSpPr>
      <dsp:spPr>
        <a:xfrm rot="10800000">
          <a:off x="6775433" y="2289852"/>
          <a:ext cx="1186845" cy="26930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Гудкова Людмила Николаевна воспитатель отделения для детей-сирот и детей, оставшихся без попечения родителей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811933" y="2289852"/>
        <a:ext cx="1113845" cy="2656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80D73-4922-4F51-8D1A-1439368CD885}">
      <dsp:nvSpPr>
        <dsp:cNvPr id="0" name=""/>
        <dsp:cNvSpPr/>
      </dsp:nvSpPr>
      <dsp:spPr>
        <a:xfrm>
          <a:off x="4107730" y="1111678"/>
          <a:ext cx="3535973" cy="261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22"/>
              </a:lnTo>
              <a:lnTo>
                <a:pt x="3535973" y="138922"/>
              </a:lnTo>
              <a:lnTo>
                <a:pt x="3535973" y="2614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D0846-7C39-4C71-BCCE-5D95C65A5874}">
      <dsp:nvSpPr>
        <dsp:cNvPr id="0" name=""/>
        <dsp:cNvSpPr/>
      </dsp:nvSpPr>
      <dsp:spPr>
        <a:xfrm>
          <a:off x="4107730" y="1111678"/>
          <a:ext cx="2124412" cy="261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22"/>
              </a:lnTo>
              <a:lnTo>
                <a:pt x="2124412" y="138922"/>
              </a:lnTo>
              <a:lnTo>
                <a:pt x="2124412" y="2614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09861-A4EA-4ED5-80DF-ADB5939F7CD1}">
      <dsp:nvSpPr>
        <dsp:cNvPr id="0" name=""/>
        <dsp:cNvSpPr/>
      </dsp:nvSpPr>
      <dsp:spPr>
        <a:xfrm>
          <a:off x="4107730" y="1111678"/>
          <a:ext cx="712850" cy="261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22"/>
              </a:lnTo>
              <a:lnTo>
                <a:pt x="712850" y="138922"/>
              </a:lnTo>
              <a:lnTo>
                <a:pt x="712850" y="2614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0106C-D6A4-4F36-B171-132CD16AB07D}">
      <dsp:nvSpPr>
        <dsp:cNvPr id="0" name=""/>
        <dsp:cNvSpPr/>
      </dsp:nvSpPr>
      <dsp:spPr>
        <a:xfrm>
          <a:off x="3409019" y="1111678"/>
          <a:ext cx="698711" cy="261413"/>
        </a:xfrm>
        <a:custGeom>
          <a:avLst/>
          <a:gdLst/>
          <a:ahLst/>
          <a:cxnLst/>
          <a:rect l="0" t="0" r="0" b="0"/>
          <a:pathLst>
            <a:path>
              <a:moveTo>
                <a:pt x="698711" y="0"/>
              </a:moveTo>
              <a:lnTo>
                <a:pt x="698711" y="138922"/>
              </a:lnTo>
              <a:lnTo>
                <a:pt x="0" y="138922"/>
              </a:lnTo>
              <a:lnTo>
                <a:pt x="0" y="2614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19E94-FC98-40D0-A3EC-9EADDF43A2AB}">
      <dsp:nvSpPr>
        <dsp:cNvPr id="0" name=""/>
        <dsp:cNvSpPr/>
      </dsp:nvSpPr>
      <dsp:spPr>
        <a:xfrm>
          <a:off x="1997457" y="1111678"/>
          <a:ext cx="2110273" cy="261413"/>
        </a:xfrm>
        <a:custGeom>
          <a:avLst/>
          <a:gdLst/>
          <a:ahLst/>
          <a:cxnLst/>
          <a:rect l="0" t="0" r="0" b="0"/>
          <a:pathLst>
            <a:path>
              <a:moveTo>
                <a:pt x="2110273" y="0"/>
              </a:moveTo>
              <a:lnTo>
                <a:pt x="2110273" y="138922"/>
              </a:lnTo>
              <a:lnTo>
                <a:pt x="0" y="138922"/>
              </a:lnTo>
              <a:lnTo>
                <a:pt x="0" y="2614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35B85-B3A6-44E6-B564-15235009CA25}">
      <dsp:nvSpPr>
        <dsp:cNvPr id="0" name=""/>
        <dsp:cNvSpPr/>
      </dsp:nvSpPr>
      <dsp:spPr>
        <a:xfrm>
          <a:off x="585895" y="1111678"/>
          <a:ext cx="3521834" cy="261413"/>
        </a:xfrm>
        <a:custGeom>
          <a:avLst/>
          <a:gdLst/>
          <a:ahLst/>
          <a:cxnLst/>
          <a:rect l="0" t="0" r="0" b="0"/>
          <a:pathLst>
            <a:path>
              <a:moveTo>
                <a:pt x="3521834" y="0"/>
              </a:moveTo>
              <a:lnTo>
                <a:pt x="3521834" y="138922"/>
              </a:lnTo>
              <a:lnTo>
                <a:pt x="0" y="138922"/>
              </a:lnTo>
              <a:lnTo>
                <a:pt x="0" y="2614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0F1F1-8B4D-4A04-85DC-4B04E7189F87}">
      <dsp:nvSpPr>
        <dsp:cNvPr id="0" name=""/>
        <dsp:cNvSpPr/>
      </dsp:nvSpPr>
      <dsp:spPr>
        <a:xfrm>
          <a:off x="2808312" y="144018"/>
          <a:ext cx="2598836" cy="9676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этап.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 необходимой информации по всем направлениям работы с родителями или кровными родственниками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8312" y="144018"/>
        <a:ext cx="2598836" cy="967660"/>
      </dsp:txXfrm>
    </dsp:sp>
    <dsp:sp modelId="{8529B939-16FD-4634-9365-D2B26BE7DABB}">
      <dsp:nvSpPr>
        <dsp:cNvPr id="0" name=""/>
        <dsp:cNvSpPr/>
      </dsp:nvSpPr>
      <dsp:spPr>
        <a:xfrm>
          <a:off x="2605" y="1373091"/>
          <a:ext cx="1166579" cy="583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личного дела</a:t>
          </a: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5" y="1373091"/>
        <a:ext cx="1166579" cy="583289"/>
      </dsp:txXfrm>
    </dsp:sp>
    <dsp:sp modelId="{28AE27FA-544A-4DF6-ABCD-95D49AFEFD29}">
      <dsp:nvSpPr>
        <dsp:cNvPr id="0" name=""/>
        <dsp:cNvSpPr/>
      </dsp:nvSpPr>
      <dsp:spPr>
        <a:xfrm>
          <a:off x="1414167" y="1373091"/>
          <a:ext cx="1166579" cy="583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</a:t>
          </a: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информации у сотрудников учреждения в котором ранее находился воспитанник.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4167" y="1373091"/>
        <a:ext cx="1166579" cy="583289"/>
      </dsp:txXfrm>
    </dsp:sp>
    <dsp:sp modelId="{965BF6DF-58C5-44B1-AD2C-3A94EE72C3D4}">
      <dsp:nvSpPr>
        <dsp:cNvPr id="0" name=""/>
        <dsp:cNvSpPr/>
      </dsp:nvSpPr>
      <dsp:spPr>
        <a:xfrm>
          <a:off x="2825729" y="1373091"/>
          <a:ext cx="1166579" cy="583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Общение с самим ребенком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5729" y="1373091"/>
        <a:ext cx="1166579" cy="583289"/>
      </dsp:txXfrm>
    </dsp:sp>
    <dsp:sp modelId="{80E1EA61-F93C-4DEA-8563-E90BCA5B4743}">
      <dsp:nvSpPr>
        <dsp:cNvPr id="0" name=""/>
        <dsp:cNvSpPr/>
      </dsp:nvSpPr>
      <dsp:spPr>
        <a:xfrm>
          <a:off x="4237290" y="1373091"/>
          <a:ext cx="1166579" cy="583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Обращение к представителям органов власти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7290" y="1373091"/>
        <a:ext cx="1166579" cy="583289"/>
      </dsp:txXfrm>
    </dsp:sp>
    <dsp:sp modelId="{B642038A-727D-4745-A88D-C5CDD73EB8A3}">
      <dsp:nvSpPr>
        <dsp:cNvPr id="0" name=""/>
        <dsp:cNvSpPr/>
      </dsp:nvSpPr>
      <dsp:spPr>
        <a:xfrm>
          <a:off x="5648852" y="1373091"/>
          <a:ext cx="1166579" cy="583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Обзвон</a:t>
          </a: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всем имеющимся телефонам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8852" y="1373091"/>
        <a:ext cx="1166579" cy="583289"/>
      </dsp:txXfrm>
    </dsp:sp>
    <dsp:sp modelId="{BB140183-B4E6-4F3B-9FB8-F992580821A9}">
      <dsp:nvSpPr>
        <dsp:cNvPr id="0" name=""/>
        <dsp:cNvSpPr/>
      </dsp:nvSpPr>
      <dsp:spPr>
        <a:xfrm>
          <a:off x="7060414" y="1373091"/>
          <a:ext cx="1166579" cy="583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Выезд по известным адресам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0414" y="1373091"/>
        <a:ext cx="1166579" cy="583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78E81-2149-4809-9AD4-164E748B9A8C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80F23-797D-4F0A-A25A-AC55E499C719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48C9D-2410-4B7D-9878-8D7CAD707037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8B7A5-076A-4066-B90E-1E89DDD94AD9}">
      <dsp:nvSpPr>
        <dsp:cNvPr id="0" name=""/>
        <dsp:cNvSpPr/>
      </dsp:nvSpPr>
      <dsp:spPr>
        <a:xfrm>
          <a:off x="1296143" y="953758"/>
          <a:ext cx="3503713" cy="8911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2. Организация первого контакта с родителями и/или кровными родственниками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6143" y="953758"/>
        <a:ext cx="3503713" cy="891108"/>
      </dsp:txXfrm>
    </dsp:sp>
    <dsp:sp modelId="{DB5C10D3-301E-4747-AE46-8905164C3857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Самоанализ внутренних установок относительно родителей и кровных родственников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" y="2219132"/>
        <a:ext cx="1782216" cy="891108"/>
      </dsp:txXfrm>
    </dsp:sp>
    <dsp:sp modelId="{A8C3C0AA-8C6F-43A0-AB50-95C29855E45B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Негативные установки родителей относительно возобновления контакта с собственным ребенком3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6891" y="2219132"/>
        <a:ext cx="1782216" cy="891108"/>
      </dsp:txXfrm>
    </dsp:sp>
    <dsp:sp modelId="{E44DAB8A-5F67-4DCA-AC9D-0A7F867B1493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контакта воспитанника с родителем или родственником после перерыва в общении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3373" y="2219132"/>
        <a:ext cx="1782216" cy="891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92446-1FB0-4E16-887B-89C1884E8E9F}">
      <dsp:nvSpPr>
        <dsp:cNvPr id="0" name=""/>
        <dsp:cNvSpPr/>
      </dsp:nvSpPr>
      <dsp:spPr>
        <a:xfrm rot="5400000">
          <a:off x="1288597" y="1069887"/>
          <a:ext cx="1672382" cy="201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304662-F0F5-4760-9B23-34D044F3874C}">
      <dsp:nvSpPr>
        <dsp:cNvPr id="0" name=""/>
        <dsp:cNvSpPr/>
      </dsp:nvSpPr>
      <dsp:spPr>
        <a:xfrm>
          <a:off x="1671596" y="33"/>
          <a:ext cx="2242406" cy="1345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исследования в качестве основного метода используется анкетирование, дополнительного – беседа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003" y="39440"/>
        <a:ext cx="2163592" cy="1266629"/>
      </dsp:txXfrm>
    </dsp:sp>
    <dsp:sp modelId="{7320773D-E84E-40B5-A961-D1C999F52F60}">
      <dsp:nvSpPr>
        <dsp:cNvPr id="0" name=""/>
        <dsp:cNvSpPr/>
      </dsp:nvSpPr>
      <dsp:spPr>
        <a:xfrm rot="5400000">
          <a:off x="1288597" y="2751692"/>
          <a:ext cx="1672382" cy="2018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6E3962-152D-423D-A357-1D2A4C2A81FC}">
      <dsp:nvSpPr>
        <dsp:cNvPr id="0" name=""/>
        <dsp:cNvSpPr/>
      </dsp:nvSpPr>
      <dsp:spPr>
        <a:xfrm>
          <a:off x="1671596" y="1681838"/>
          <a:ext cx="2242406" cy="1345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степени комфортности проживания в центре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003" y="1721245"/>
        <a:ext cx="2163592" cy="1266629"/>
      </dsp:txXfrm>
    </dsp:sp>
    <dsp:sp modelId="{9049F951-1BBB-4A7F-A2B9-D30ECB851F78}">
      <dsp:nvSpPr>
        <dsp:cNvPr id="0" name=""/>
        <dsp:cNvSpPr/>
      </dsp:nvSpPr>
      <dsp:spPr>
        <a:xfrm>
          <a:off x="2129499" y="3592594"/>
          <a:ext cx="2972978" cy="2018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F794A2-8F25-40E2-B11F-84E5CE06805E}">
      <dsp:nvSpPr>
        <dsp:cNvPr id="0" name=""/>
        <dsp:cNvSpPr/>
      </dsp:nvSpPr>
      <dsp:spPr>
        <a:xfrm>
          <a:off x="1671596" y="3363642"/>
          <a:ext cx="2242406" cy="1345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причин поступления в организацию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003" y="3403049"/>
        <a:ext cx="2163592" cy="1266629"/>
      </dsp:txXfrm>
    </dsp:sp>
    <dsp:sp modelId="{0E8645D2-0A41-4485-9909-5B88FD80D168}">
      <dsp:nvSpPr>
        <dsp:cNvPr id="0" name=""/>
        <dsp:cNvSpPr/>
      </dsp:nvSpPr>
      <dsp:spPr>
        <a:xfrm rot="16200000">
          <a:off x="4270997" y="2751692"/>
          <a:ext cx="1672382" cy="2018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9DA626-FA0D-4A84-AC17-7B78A29172FC}">
      <dsp:nvSpPr>
        <dsp:cNvPr id="0" name=""/>
        <dsp:cNvSpPr/>
      </dsp:nvSpPr>
      <dsp:spPr>
        <a:xfrm>
          <a:off x="4653997" y="3363642"/>
          <a:ext cx="2242406" cy="1345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Выделяется «группа риска» по возврату из приемной семьи (вторичное сиротство).  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3404" y="3403049"/>
        <a:ext cx="2163592" cy="1266629"/>
      </dsp:txXfrm>
    </dsp:sp>
    <dsp:sp modelId="{B6B15716-44DA-4A9B-BF89-D9524370C09C}">
      <dsp:nvSpPr>
        <dsp:cNvPr id="0" name=""/>
        <dsp:cNvSpPr/>
      </dsp:nvSpPr>
      <dsp:spPr>
        <a:xfrm rot="16200000">
          <a:off x="4270997" y="1069887"/>
          <a:ext cx="1672382" cy="2018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1A022D-441B-404D-A18D-C0E1A0603934}">
      <dsp:nvSpPr>
        <dsp:cNvPr id="0" name=""/>
        <dsp:cNvSpPr/>
      </dsp:nvSpPr>
      <dsp:spPr>
        <a:xfrm>
          <a:off x="4653997" y="1681838"/>
          <a:ext cx="2242406" cy="1345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Выяснение ожиданий и установок ребенка, связанных с семьей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/>
        </a:p>
      </dsp:txBody>
      <dsp:txXfrm>
        <a:off x="4693404" y="1721245"/>
        <a:ext cx="2163592" cy="1266629"/>
      </dsp:txXfrm>
    </dsp:sp>
    <dsp:sp modelId="{5ACE93F9-4EA3-4B3B-9894-AE06777F22FB}">
      <dsp:nvSpPr>
        <dsp:cNvPr id="0" name=""/>
        <dsp:cNvSpPr/>
      </dsp:nvSpPr>
      <dsp:spPr>
        <a:xfrm>
          <a:off x="4653997" y="33"/>
          <a:ext cx="2242406" cy="1345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становления и формирования представлений о семье, ее значении в жизни ребёнка, нравственных, умений и навыков межличностного общения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3404" y="39440"/>
        <a:ext cx="2163592" cy="12666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FB326-421E-470B-A2BB-075F48DD9658}">
      <dsp:nvSpPr>
        <dsp:cNvPr id="0" name=""/>
        <dsp:cNvSpPr/>
      </dsp:nvSpPr>
      <dsp:spPr>
        <a:xfrm>
          <a:off x="786302" y="2572717"/>
          <a:ext cx="302205" cy="1108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102" y="0"/>
              </a:lnTo>
              <a:lnTo>
                <a:pt x="151102" y="1108771"/>
              </a:lnTo>
              <a:lnTo>
                <a:pt x="302205" y="110877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8674" y="3098372"/>
        <a:ext cx="57460" cy="57460"/>
      </dsp:txXfrm>
    </dsp:sp>
    <dsp:sp modelId="{EFA69356-3CA1-480D-BC89-237392E9A665}">
      <dsp:nvSpPr>
        <dsp:cNvPr id="0" name=""/>
        <dsp:cNvSpPr/>
      </dsp:nvSpPr>
      <dsp:spPr>
        <a:xfrm>
          <a:off x="786302" y="2526997"/>
          <a:ext cx="3022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2205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9850" y="2565162"/>
        <a:ext cx="15110" cy="15110"/>
      </dsp:txXfrm>
    </dsp:sp>
    <dsp:sp modelId="{79B1C2A0-BDDD-4384-B624-9A812770BE37}">
      <dsp:nvSpPr>
        <dsp:cNvPr id="0" name=""/>
        <dsp:cNvSpPr/>
      </dsp:nvSpPr>
      <dsp:spPr>
        <a:xfrm>
          <a:off x="786302" y="1463945"/>
          <a:ext cx="302205" cy="1108771"/>
        </a:xfrm>
        <a:custGeom>
          <a:avLst/>
          <a:gdLst/>
          <a:ahLst/>
          <a:cxnLst/>
          <a:rect l="0" t="0" r="0" b="0"/>
          <a:pathLst>
            <a:path>
              <a:moveTo>
                <a:pt x="0" y="1108771"/>
              </a:moveTo>
              <a:lnTo>
                <a:pt x="151102" y="1108771"/>
              </a:lnTo>
              <a:lnTo>
                <a:pt x="151102" y="0"/>
              </a:lnTo>
              <a:lnTo>
                <a:pt x="30220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8674" y="1989601"/>
        <a:ext cx="57460" cy="57460"/>
      </dsp:txXfrm>
    </dsp:sp>
    <dsp:sp modelId="{45C3AD31-E0A4-4CDB-AC4A-29015DCA6A46}">
      <dsp:nvSpPr>
        <dsp:cNvPr id="0" name=""/>
        <dsp:cNvSpPr/>
      </dsp:nvSpPr>
      <dsp:spPr>
        <a:xfrm rot="16200000">
          <a:off x="-1456422" y="2181013"/>
          <a:ext cx="3702041" cy="783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альбоме «Подари ребёнку семью» представлены сведения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456422" y="2181013"/>
        <a:ext cx="3702041" cy="783407"/>
      </dsp:txXfrm>
    </dsp:sp>
    <dsp:sp modelId="{1AC19828-70BF-49CA-8B2E-13248FADB2DB}">
      <dsp:nvSpPr>
        <dsp:cNvPr id="0" name=""/>
        <dsp:cNvSpPr/>
      </dsp:nvSpPr>
      <dsp:spPr>
        <a:xfrm>
          <a:off x="1088507" y="967144"/>
          <a:ext cx="2948785" cy="993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детях, выразивших желание жить и воспитываться в приемной семье (по результатам анкетирования)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507" y="967144"/>
        <a:ext cx="2948785" cy="993601"/>
      </dsp:txXfrm>
    </dsp:sp>
    <dsp:sp modelId="{DF0566C1-1015-4726-98BE-4A3F9C0B8AA2}">
      <dsp:nvSpPr>
        <dsp:cNvPr id="0" name=""/>
        <dsp:cNvSpPr/>
      </dsp:nvSpPr>
      <dsp:spPr>
        <a:xfrm>
          <a:off x="1088507" y="2075916"/>
          <a:ext cx="2934219" cy="993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предоставлены на основе регионального банка данных о детях, оставшихся без попечения родителей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507" y="2075916"/>
        <a:ext cx="2934219" cy="993601"/>
      </dsp:txXfrm>
    </dsp:sp>
    <dsp:sp modelId="{CFF8E2D2-B263-4852-A4A5-E88380EEDA51}">
      <dsp:nvSpPr>
        <dsp:cNvPr id="0" name=""/>
        <dsp:cNvSpPr/>
      </dsp:nvSpPr>
      <dsp:spPr>
        <a:xfrm>
          <a:off x="1088507" y="3184688"/>
          <a:ext cx="2948785" cy="993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Альбом дополнен фотографиями из повседневной жизни детей, их участия в различных мероприятиях, конкурсах, соревнованиях и пр.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507" y="3184688"/>
        <a:ext cx="2948785" cy="9936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3FDE9-652B-44AF-8087-CBBB00FF2FD9}">
      <dsp:nvSpPr>
        <dsp:cNvPr id="0" name=""/>
        <dsp:cNvSpPr/>
      </dsp:nvSpPr>
      <dsp:spPr>
        <a:xfrm rot="5400000">
          <a:off x="-146872" y="151084"/>
          <a:ext cx="979152" cy="68540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46914"/>
        <a:ext cx="685406" cy="293746"/>
      </dsp:txXfrm>
    </dsp:sp>
    <dsp:sp modelId="{D8D45C83-D0CD-4D11-B287-535D012B7B85}">
      <dsp:nvSpPr>
        <dsp:cNvPr id="0" name=""/>
        <dsp:cNvSpPr/>
      </dsp:nvSpPr>
      <dsp:spPr>
        <a:xfrm rot="5400000">
          <a:off x="4139111" y="-3449492"/>
          <a:ext cx="636783" cy="75441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Сотрудники нашего учреждения используют в работе с опекунами чёткие, художественные фотографии детей центра которые позволяют потенциальным приемным родителям получить общее представление о внешности ребенка.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5407" y="35297"/>
        <a:ext cx="7513108" cy="574613"/>
      </dsp:txXfrm>
    </dsp:sp>
    <dsp:sp modelId="{17418B63-54F5-4694-82D2-49AB9C4FBFF1}">
      <dsp:nvSpPr>
        <dsp:cNvPr id="0" name=""/>
        <dsp:cNvSpPr/>
      </dsp:nvSpPr>
      <dsp:spPr>
        <a:xfrm rot="5400000">
          <a:off x="-146872" y="1014347"/>
          <a:ext cx="979152" cy="68540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10177"/>
        <a:ext cx="685406" cy="293746"/>
      </dsp:txXfrm>
    </dsp:sp>
    <dsp:sp modelId="{C7430495-422F-4BC9-BF17-6EAA690173A3}">
      <dsp:nvSpPr>
        <dsp:cNvPr id="0" name=""/>
        <dsp:cNvSpPr/>
      </dsp:nvSpPr>
      <dsp:spPr>
        <a:xfrm rot="5400000">
          <a:off x="4139278" y="-2586397"/>
          <a:ext cx="636449" cy="75441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семьями имеющими положительный опыт в воспитании детей-сирот. (Особое внимание хотелось бы уделить опекунам с большим стажем и взявшим под опеку более двух детей)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5407" y="898543"/>
        <a:ext cx="7513124" cy="574311"/>
      </dsp:txXfrm>
    </dsp:sp>
    <dsp:sp modelId="{046BF238-1A54-48B4-8A85-278220B7F706}">
      <dsp:nvSpPr>
        <dsp:cNvPr id="0" name=""/>
        <dsp:cNvSpPr/>
      </dsp:nvSpPr>
      <dsp:spPr>
        <a:xfrm rot="5400000">
          <a:off x="-146872" y="1962945"/>
          <a:ext cx="979152" cy="68540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58775"/>
        <a:ext cx="685406" cy="293746"/>
      </dsp:txXfrm>
    </dsp:sp>
    <dsp:sp modelId="{F30E4607-B8E9-4487-ABAA-9CCF98CF70D8}">
      <dsp:nvSpPr>
        <dsp:cNvPr id="0" name=""/>
        <dsp:cNvSpPr/>
      </dsp:nvSpPr>
      <dsp:spPr>
        <a:xfrm rot="5400000">
          <a:off x="4053943" y="-1637799"/>
          <a:ext cx="807119" cy="75441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по распространению положительного опыта социально ответственных семей, принявших на воспитание детей-сирот  и детей, оставшихся без попечения родителей, ведущих здоровый образ жизни, развивающих увлечения и таланты членов своей семьи, активно участвующих в жизни местного сообщества, региона, страны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5406" y="1770138"/>
        <a:ext cx="7504793" cy="728319"/>
      </dsp:txXfrm>
    </dsp:sp>
    <dsp:sp modelId="{EB84C445-4C2F-434C-A669-D74A03320480}">
      <dsp:nvSpPr>
        <dsp:cNvPr id="0" name=""/>
        <dsp:cNvSpPr/>
      </dsp:nvSpPr>
      <dsp:spPr>
        <a:xfrm rot="5400000">
          <a:off x="-146872" y="2826208"/>
          <a:ext cx="979152" cy="68540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22038"/>
        <a:ext cx="685406" cy="293746"/>
      </dsp:txXfrm>
    </dsp:sp>
    <dsp:sp modelId="{CDE38716-535A-4439-B703-E7A00BE76681}">
      <dsp:nvSpPr>
        <dsp:cNvPr id="0" name=""/>
        <dsp:cNvSpPr/>
      </dsp:nvSpPr>
      <dsp:spPr>
        <a:xfrm rot="5400000">
          <a:off x="4139278" y="-774536"/>
          <a:ext cx="636449" cy="75441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Консультативная, психолого-педагогическая, помощь опекунам детей для профилактики отказа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5407" y="2710404"/>
        <a:ext cx="7513124" cy="574311"/>
      </dsp:txXfrm>
    </dsp:sp>
    <dsp:sp modelId="{9AC27CA7-2635-4F0F-8B21-75B185F96BAB}">
      <dsp:nvSpPr>
        <dsp:cNvPr id="0" name=""/>
        <dsp:cNvSpPr/>
      </dsp:nvSpPr>
      <dsp:spPr>
        <a:xfrm rot="5400000">
          <a:off x="-146872" y="3689471"/>
          <a:ext cx="979152" cy="68540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885301"/>
        <a:ext cx="685406" cy="293746"/>
      </dsp:txXfrm>
    </dsp:sp>
    <dsp:sp modelId="{A64E9603-7FF7-4EFA-9C82-E3C567A5C6E7}">
      <dsp:nvSpPr>
        <dsp:cNvPr id="0" name=""/>
        <dsp:cNvSpPr/>
      </dsp:nvSpPr>
      <dsp:spPr>
        <a:xfrm rot="5400000">
          <a:off x="4139278" y="88726"/>
          <a:ext cx="636449" cy="75441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кандидатов на передачу воспитанников под опеку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5407" y="3573667"/>
        <a:ext cx="7513124" cy="574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628801"/>
            <a:ext cx="6480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atilda" pitchFamily="2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2057" y="2348880"/>
            <a:ext cx="7286676" cy="201622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детей-сирот и детей, оставшихся без попечения родителей в кровные или замещающие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ГУСО КСРЦ «Доброта» Забайкальского края)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7" y="642918"/>
            <a:ext cx="8610600" cy="914400"/>
          </a:xfrm>
        </p:spPr>
        <p:txBody>
          <a:bodyPr/>
          <a:lstStyle/>
          <a:p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социального обслуживания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Краснокаменский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социально-реабилитационный центр для несовершеннолетних  «Доброта» Забайкальского края</a:t>
            </a:r>
            <a:endParaRPr lang="ru-RU" alt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733801" y="6019801"/>
            <a:ext cx="2434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КРАСНОКАМЕНСК 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6990" y="4509120"/>
            <a:ext cx="251545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479715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контакты: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Забайкальского края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Краснокаменск 648 , 674673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Тел.: (30245) 2-81-27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pddip75@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1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формы работы по устройству воспитанников ГУСО КСРЦ «Доброта» в семьи граждан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6382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080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реализующая практику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54549080"/>
              </p:ext>
            </p:extLst>
          </p:nvPr>
        </p:nvGraphicFramePr>
        <p:xfrm>
          <a:off x="467544" y="1484784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75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реализации практики направленной на устройство воспитанников ГУСО КСРЦ «Доброта» 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кровные или замещающие семьи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939022"/>
              </p:ext>
            </p:extLst>
          </p:nvPr>
        </p:nvGraphicFramePr>
        <p:xfrm>
          <a:off x="1259631" y="1916832"/>
          <a:ext cx="6912770" cy="410981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456385"/>
                <a:gridCol w="864096"/>
                <a:gridCol w="997034"/>
                <a:gridCol w="797628"/>
                <a:gridCol w="797627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(всего детей 99)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 детей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 детей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 детей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7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выбывших  на семейное жизнеустройство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детей находящихся в трудной жизненной ситуации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под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опеку, в приёмные семьи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 в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родную семью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6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выбывших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семейное жизнеустройство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детей-сирот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под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опеку, в приёмные семьи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родную семью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6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(49,4%)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(43%)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(63%)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(34,5%)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99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88032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перспектив по восстановлению детско-родительских отношений и биологической семьи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86790"/>
              </p:ext>
            </p:extLst>
          </p:nvPr>
        </p:nvGraphicFramePr>
        <p:xfrm>
          <a:off x="539552" y="1412776"/>
          <a:ext cx="8229600" cy="21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58682462"/>
              </p:ext>
            </p:extLst>
          </p:nvPr>
        </p:nvGraphicFramePr>
        <p:xfrm>
          <a:off x="1475656" y="29969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9189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желания и готовности детей-сирот и детей, оставшихся без попечения родителей жить и воспитываться в кровной или замещающей семье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175835"/>
              </p:ext>
            </p:extLst>
          </p:nvPr>
        </p:nvGraphicFramePr>
        <p:xfrm>
          <a:off x="395536" y="1556792"/>
          <a:ext cx="8568000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1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lvl="0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 – направленная на создание условий для формирования позитивного образа семьи у воспитанников и родителей, а так же на восстановление детско-родительских отношений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277092"/>
              </p:ext>
            </p:extLst>
          </p:nvPr>
        </p:nvGraphicFramePr>
        <p:xfrm>
          <a:off x="1331640" y="1700808"/>
          <a:ext cx="6840760" cy="45365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24235"/>
                <a:gridCol w="3216525"/>
              </a:tblGrid>
              <a:tr h="71629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коррекционно-развивающей работы с кровной семьёй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коррекционно-развивающей работы с воспитанниками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505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Реабилитация и установление утраченных взаимоотношений -  Создание новой модели поведения и взаимодействия между всеми членами семьи.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доверительного контакта педагога-психолога с ребенком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290">
                <a:tc rowSpan="4"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кровной семьи к воспитанию ребенка и его принятию обратно: 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благоприятных условий для социализации и адаптации ребенка в семье и развитие доверительных отношений в структуре детско-родительских отношений. 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процесса самостоятельного принятия решения в трудной жизненной ситуации.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представлений о потребностях развития ребенка и необходимых компетенциях родителей.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осознанного стремления к освоению навыков, необходимых для жизни в семье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7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позитивных детско-родительских отношений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3734">
                <a:tc v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положительного образа-Я, повышение самооценки, позитивного </a:t>
                      </a:r>
                      <a:r>
                        <a:rPr lang="ru-RU" sz="14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самовосприятия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7610">
                <a:tc v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Эмоциональная стабилизация, компенсация последствий травматического опыта ребенка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88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792088"/>
          </a:xfrm>
        </p:spPr>
        <p:txBody>
          <a:bodyPr/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технологии жизнеустройства воспитанников в семью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04048" y="1196753"/>
            <a:ext cx="3384376" cy="237626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семейному жизнеустройству воспитанников, применяются три основных технологии: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реинтеграция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в биологическую семью;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устройство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в семью родственников (знакомых);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устройство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в замещающую семью.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6" t="29612" r="28051" b="15522"/>
          <a:stretch/>
        </p:blipFill>
        <p:spPr bwMode="auto">
          <a:xfrm>
            <a:off x="4788024" y="3645024"/>
            <a:ext cx="3816424" cy="276761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18717" r="22035" b="7996"/>
          <a:stretch/>
        </p:blipFill>
        <p:spPr bwMode="auto">
          <a:xfrm>
            <a:off x="728890" y="3933056"/>
            <a:ext cx="3805971" cy="244827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t="21095" r="14347" b="5421"/>
          <a:stretch/>
        </p:blipFill>
        <p:spPr bwMode="auto">
          <a:xfrm>
            <a:off x="718438" y="1124744"/>
            <a:ext cx="3816424" cy="271164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29294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«Письмо родным», направленная на восстановление детско-родительских отношений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0" y="1321087"/>
            <a:ext cx="4040188" cy="1488029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«Письмо родным» рассчитана на ту категорию родителей которые не по собственному желанию отказались от детей, а в силу каких – либо обстоятельств.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" y="1196752"/>
            <a:ext cx="2091959" cy="2673849"/>
          </a:xfrm>
          <a:prstGeom prst="rect">
            <a:avLst/>
          </a:prstGeom>
        </p:spPr>
      </p:pic>
      <p:pic>
        <p:nvPicPr>
          <p:cNvPr id="8" name="Объект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" t="2254" r="3010"/>
          <a:stretch/>
        </p:blipFill>
        <p:spPr bwMode="auto">
          <a:xfrm>
            <a:off x="687783" y="4005064"/>
            <a:ext cx="2091958" cy="2542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Объект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6" b="8352"/>
          <a:stretch/>
        </p:blipFill>
        <p:spPr bwMode="auto">
          <a:xfrm rot="16200000">
            <a:off x="5902707" y="3466445"/>
            <a:ext cx="3243242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24" y="1862095"/>
            <a:ext cx="1594272" cy="2125696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8"/>
          <a:stretch/>
        </p:blipFill>
        <p:spPr>
          <a:xfrm>
            <a:off x="2915816" y="4266804"/>
            <a:ext cx="3096344" cy="20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9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«Ищу семью»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8257066"/>
              </p:ext>
            </p:extLst>
          </p:nvPr>
        </p:nvGraphicFramePr>
        <p:xfrm>
          <a:off x="457200" y="980728"/>
          <a:ext cx="4040188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Елена Урюпина\Downloads\MyCollages (13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68" y="1268760"/>
            <a:ext cx="39512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3031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4868</TotalTime>
  <Words>859</Words>
  <Application>Microsoft Office PowerPoint</Application>
  <PresentationFormat>Экран (4:3)</PresentationFormat>
  <Paragraphs>130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Wingdings</vt:lpstr>
      <vt:lpstr>Times New Roman</vt:lpstr>
      <vt:lpstr>Calibri</vt:lpstr>
      <vt:lpstr>Matilda</vt:lpstr>
      <vt:lpstr>1_Тема Office</vt:lpstr>
      <vt:lpstr>Устройство детей-сирот и детей, оставшихся без попечения родителей в кровные или замещающие семьи (из практики работы ГУСО КСРЦ «Доброта» Забайкальского края)</vt:lpstr>
      <vt:lpstr>Команда реализующая практику</vt:lpstr>
      <vt:lpstr>Показатели реализации практики направленной на устройство воспитанников ГУСО КСРЦ «Доброта» в кровные или замещающие семьи </vt:lpstr>
      <vt:lpstr>Оценка перспектив по восстановлению детско-родительских отношений и биологической семьи </vt:lpstr>
      <vt:lpstr>Оценка желания и готовности детей-сирот и детей, оставшихся без попечения родителей жить и воспитываться в кровной или замещающей семье </vt:lpstr>
      <vt:lpstr>Коррекционно-развивающая работа – направленная на создание условий для формирования позитивного образа семьи у воспитанников и родителей, а так же на восстановление детско-родительских отношений </vt:lpstr>
      <vt:lpstr>Основные технологии жизнеустройства воспитанников в семью </vt:lpstr>
      <vt:lpstr>Технология «Письмо родным», направленная на восстановление детско-родительских отношений </vt:lpstr>
      <vt:lpstr>Альбом «Ищу семью» </vt:lpstr>
      <vt:lpstr>Эффективные формы работы по устройству воспитанников ГУСО КСРЦ «Доброта» в семьи граждан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Елена Урюпина</cp:lastModifiedBy>
  <cp:revision>260</cp:revision>
  <cp:lastPrinted>2021-10-19T03:09:17Z</cp:lastPrinted>
  <dcterms:created xsi:type="dcterms:W3CDTF">2014-07-06T18:18:01Z</dcterms:created>
  <dcterms:modified xsi:type="dcterms:W3CDTF">2023-10-26T06:14:09Z</dcterms:modified>
</cp:coreProperties>
</file>