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4" r:id="rId5"/>
    <p:sldId id="274" r:id="rId6"/>
    <p:sldId id="259" r:id="rId7"/>
    <p:sldId id="263" r:id="rId8"/>
    <p:sldId id="266" r:id="rId9"/>
    <p:sldId id="265" r:id="rId10"/>
    <p:sldId id="273" r:id="rId11"/>
    <p:sldId id="272" r:id="rId12"/>
    <p:sldId id="271" r:id="rId13"/>
    <p:sldId id="269" r:id="rId14"/>
    <p:sldId id="270" r:id="rId15"/>
    <p:sldId id="268" r:id="rId16"/>
    <p:sldId id="267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D1E9C-189F-411A-B350-8C0F48C8ADB4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3D68C-26EF-420A-B77A-50C8A9CB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4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D68C-26EF-420A-B77A-50C8A9CB5E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39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6D0F9-0E04-9CCF-EC9F-C71DA8F9E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D40538B-3616-472E-F0DC-1BF77F258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8B0724-4005-6CF9-28D5-159B4101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FEC560-AAE6-E0C3-4429-43473F78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24FDD5-C907-8400-F67F-72FE6126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D82773-E670-D65D-E34B-46372B88B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F46304E-0CA1-E604-516D-55F4BBDD6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A86585-F6A8-7936-76B2-A2C519E17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85CAE6-1E30-3396-393A-22E810FD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A1FB48-304A-5A16-695C-C8F59ED8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2EDB2B7-8CA8-1D97-7EFB-2C01ECF3CC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A2C1F02-E225-9D14-DE29-AE87CDD4E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8A43CA-D6CB-77B7-869F-1D0F28C6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443DBC-CF34-9BA6-D203-31914024D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4B8F62-4012-E16A-543E-B78116E7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A699A0-B30A-027F-9A74-D65243B23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ED74ED-CA0A-3D91-A6DA-C36848386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443870-9EB4-280E-E153-7FFE7F07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4AD16E1-9559-D5B2-18EA-A1D9A79E3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ADC6E4-45C7-A764-45C0-B5F196BC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7864E3-CCEB-14D8-3A7D-D40A2BB9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B3D045-F835-4C12-1926-9FC6B4014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7244A4-E5D7-F10B-E30B-F5A55C3A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73107B-D834-8B9C-8AAB-C24A46B08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C98C0E-80DA-E417-DE5E-97667263A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2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54B8F4-8B70-EF04-9592-7D2F53447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3B3687-081F-1AAD-8B50-578593764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21F93EE-CAD5-5A21-C290-3B244B138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02EE760-49ED-3C3B-36F9-23486A7E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C3B447F-A426-2EFE-7E12-F67940CD7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471A912-B10E-853B-C36F-F67E9815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CC9D51-30F0-63E2-D797-C128F7EF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A56147-EBAF-C392-7843-907935AA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7903004-25BF-FDDD-3A96-543261314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0EE15A8-E6C7-6D44-1DB2-FA9BC47CE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760F9FD-D1AA-D82D-7D58-7CD3161D5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1DFC94F-F83D-345B-D92F-E436C11A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51F6E1-794B-D758-AAA2-AA568F8D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DB06C60-9DA0-FE7C-8293-66D41D6C2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42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FFE050-C796-0349-5D9F-596DB46B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048466E-AEDE-5303-A15E-333B4844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B14F88A-A0E4-658B-A5DF-AF3AFB30B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BC5596E-1747-4756-46F1-0C58EAF7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37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4866D80-95DE-87BB-02DD-CD038F589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3309FCE-43FA-B23E-2712-85C38D65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DC68C71-A6BD-ECF4-E385-33A92E1C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9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01463-ED52-8BDD-385A-38842F20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CC6485-E64D-A537-36F5-DC8AC0CC1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0A1C7E-A9F8-722E-E095-0B219301F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7DA08E6-3910-1D7D-C163-3BC0A4F6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422E584-F2C4-A3F8-E76F-353EAABA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97FCDFB-E463-E7E0-31E9-1EC81ADF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8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FBF46-21FD-34CD-1DFA-21E4FE96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68F48B4-933E-5092-EF6F-0228CCED9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1A47760-12F9-4A30-2FCD-D37DFC9E1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5F3A5DC-F32C-5B3A-B37F-AB69C9E2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49991F2-0D4D-9CD9-56E5-756F6413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CBF9996-DF26-BFDF-48FA-B999D757C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1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01B741-FFE3-F610-78F2-94E20053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2D9C841-BB06-234F-AD72-E9DAF6383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EB5AAE-83E5-A631-B311-D0E794EB2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78D22-37EA-4AFD-9637-6E9EF446D1C9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1C07AD-580D-53AE-72EF-9365C3DF55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A99988-F1BF-6F1E-96F0-E37AEA0A2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790C3-6C67-4BFC-B8A0-DA012FBF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5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>
        <p:split orient="vert"/>
      </p:transition>
    </mc:Choice>
    <mc:Fallback xmlns="">
      <p:transition advClick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54.jpg"/><Relationship Id="rId7" Type="http://schemas.openxmlformats.org/officeDocument/2006/relationships/image" Target="../media/image56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4" Type="http://schemas.openxmlformats.org/officeDocument/2006/relationships/image" Target="../media/image55.pn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8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2.sv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image" Target="../media/image22.jpe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302498-647A-AE16-44B7-B0981055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3015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Пилотный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проект </a:t>
            </a:r>
            <a:b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«Колымское долголетие»</a:t>
            </a:r>
          </a:p>
        </p:txBody>
      </p:sp>
      <p:pic>
        <p:nvPicPr>
          <p:cNvPr id="3074" name="Picture 2" descr="C:\Users\пк-1\Pictures\КД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25" y="931651"/>
            <a:ext cx="6788987" cy="24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14:reveal/>
      </p:transition>
    </mc:Choice>
    <mc:Fallback xmlns="">
      <p:transition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E4F9B0-F3B2-C24A-71EC-1AC55B99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3B90D72-9084-2E30-1004-EFD2CAA53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8" y="152061"/>
            <a:ext cx="5801784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490F84-4433-293E-9910-DC903A1A4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28" y="2398989"/>
            <a:ext cx="5801784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119703-B802-2A70-40E1-7BF1994F4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942" y="152061"/>
            <a:ext cx="3308714" cy="19697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68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3856B0-7412-A874-C442-16F6D3ED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448AA77-148B-0A71-324F-F0DF2ADE3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9" y="365125"/>
            <a:ext cx="7234809" cy="4544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63A072F-DE30-BDB4-6BB6-188FF7BB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97" y="228441"/>
            <a:ext cx="3065264" cy="64011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Гантель">
            <a:extLst>
              <a:ext uri="{FF2B5EF4-FFF2-40B4-BE49-F238E27FC236}">
                <a16:creationId xmlns:a16="http://schemas.microsoft.com/office/drawing/2014/main" xmlns="" id="{2D355969-6052-7B46-050F-8A59B31C5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8200" y="53687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F82CE8-1444-AC56-DA7D-0FE53942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8AD49FC-A145-B69C-CA18-DE75FAF21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2" y="365124"/>
            <a:ext cx="6158132" cy="28796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71760D7-DDF9-5B67-83B3-802F1C5FE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2" y="3613212"/>
            <a:ext cx="6178858" cy="28796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F116BE1-2036-60B3-5EA7-3E9E0B6AB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20" y="357326"/>
            <a:ext cx="3126959" cy="61355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Плавание">
            <a:extLst>
              <a:ext uri="{FF2B5EF4-FFF2-40B4-BE49-F238E27FC236}">
                <a16:creationId xmlns:a16="http://schemas.microsoft.com/office/drawing/2014/main" xmlns="" id="{94E4E8C7-DE73-A3A3-4E6E-2C912BBB5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93079" y="357326"/>
            <a:ext cx="1240655" cy="124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0E7498-674D-B63B-339E-038495DD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308" y="365125"/>
            <a:ext cx="2596551" cy="296736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1C3B14A-D3C4-9B83-6344-9C8E43587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44" y="365125"/>
            <a:ext cx="4804054" cy="59319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4C9789-5EA3-2771-4003-5B1FBFBBA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77" y="327804"/>
            <a:ext cx="3128575" cy="59720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Драма">
            <a:extLst>
              <a:ext uri="{FF2B5EF4-FFF2-40B4-BE49-F238E27FC236}">
                <a16:creationId xmlns:a16="http://schemas.microsoft.com/office/drawing/2014/main" xmlns="" id="{F5D4D5F8-C2FF-8604-49FA-F7718AB99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731059">
            <a:off x="404347" y="4192912"/>
            <a:ext cx="1776788" cy="17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7C4F222-35A8-8232-14C8-831266C8B4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8" y="1310212"/>
            <a:ext cx="6776815" cy="3595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AC902B6-F8A5-7F59-F63A-641591098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771" y="365125"/>
            <a:ext cx="3029981" cy="50529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126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51C19E8-4F02-0F0B-CFDF-D4F99165850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025"/>
            <a:ext cx="5802313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2EE8D1-697F-2E29-ECE9-B291F9854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53" y="183887"/>
            <a:ext cx="5801785" cy="43513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Презентация с контрольным списком (справа налево)">
            <a:extLst>
              <a:ext uri="{FF2B5EF4-FFF2-40B4-BE49-F238E27FC236}">
                <a16:creationId xmlns:a16="http://schemas.microsoft.com/office/drawing/2014/main" xmlns="" id="{037DC38D-C9EC-BC14-85BB-C4DB666B0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1009" y="365125"/>
            <a:ext cx="1541272" cy="15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9BFE86-7F57-6079-BC34-84D8F2177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16" y="139881"/>
            <a:ext cx="4786504" cy="31785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085C634-8F16-48D3-D648-4B0A9B6F7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6" y="123304"/>
            <a:ext cx="4776685" cy="31785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Компьютер">
            <a:extLst>
              <a:ext uri="{FF2B5EF4-FFF2-40B4-BE49-F238E27FC236}">
                <a16:creationId xmlns:a16="http://schemas.microsoft.com/office/drawing/2014/main" xmlns="" id="{4C24CC1E-38B8-EB95-6BA0-3354EEE3E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80847" y="4629344"/>
            <a:ext cx="1856873" cy="1856873"/>
          </a:xfrm>
          <a:prstGeom prst="rect">
            <a:avLst/>
          </a:prstGeom>
        </p:spPr>
      </p:pic>
      <p:pic>
        <p:nvPicPr>
          <p:cNvPr id="13" name="Рисунок 12" descr="Вилка">
            <a:extLst>
              <a:ext uri="{FF2B5EF4-FFF2-40B4-BE49-F238E27FC236}">
                <a16:creationId xmlns:a16="http://schemas.microsoft.com/office/drawing/2014/main" xmlns="" id="{0C030914-A4EB-5A16-9B75-C823A8F3C9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145480" y="5661734"/>
            <a:ext cx="914400" cy="914400"/>
          </a:xfrm>
          <a:prstGeom prst="rect">
            <a:avLst/>
          </a:prstGeom>
        </p:spPr>
      </p:pic>
      <p:pic>
        <p:nvPicPr>
          <p:cNvPr id="1026" name="Picture 2" descr="C:\Users\пк-1\Desktop\ \... Анна Германовна\КД 23 г\кд фото\IMG-20221104-WA003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17" y="3585818"/>
            <a:ext cx="3987088" cy="29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19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70EA0D9-81DD-6C26-CACA-E109B85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04025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4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21DD5C-717A-56FA-B353-60D570A01B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230">
            <a:off x="379807" y="404164"/>
            <a:ext cx="3779655" cy="2530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E12784A-0973-5BEC-6751-49E849AD4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11" y="3036982"/>
            <a:ext cx="4624143" cy="3083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AFFA08B-2C9A-1803-8D61-E6F1B56389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79" y="151142"/>
            <a:ext cx="4240567" cy="6416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Сцена заката">
            <a:extLst>
              <a:ext uri="{FF2B5EF4-FFF2-40B4-BE49-F238E27FC236}">
                <a16:creationId xmlns:a16="http://schemas.microsoft.com/office/drawing/2014/main" xmlns="" id="{4D0DFC4E-0794-A86F-5690-6A5844C94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2559" y="4943902"/>
            <a:ext cx="1395274" cy="13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E79D30-D20B-C897-4B5E-00C6A74AC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9" y="156186"/>
            <a:ext cx="4889020" cy="32728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2503E33-EE54-CF72-C04A-DF7247ABB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62" y="156187"/>
            <a:ext cx="4909221" cy="32728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C992F7-0AFA-5504-0083-674CCF1CA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74" y="3093299"/>
            <a:ext cx="5292654" cy="32728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Па">
            <a:extLst>
              <a:ext uri="{FF2B5EF4-FFF2-40B4-BE49-F238E27FC236}">
                <a16:creationId xmlns:a16="http://schemas.microsoft.com/office/drawing/2014/main" xmlns="" id="{EC69900F-27C9-7B52-6100-7A4DFCAA8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84060" y="55565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43538CE-C6B4-F3CA-BDC8-8FBA444C7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1690688"/>
            <a:ext cx="5597106" cy="18979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F791BD9A-84B6-1C71-D27F-C026FE5FCC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1" y="1100156"/>
            <a:ext cx="6210249" cy="4657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D51C69D2-FE06-2EB8-7D90-087A3DA3F5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03" y="489183"/>
            <a:ext cx="4409723" cy="5879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748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B97ADC-43CB-9D25-9546-D1405B477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516F5D5-90E9-9DC7-66D3-D78C65CB4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9" y="218126"/>
            <a:ext cx="5097489" cy="38231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3BEAB2-70C5-D5BD-FB92-7C650CA3F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31" y="218126"/>
            <a:ext cx="5097490" cy="38268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CD0075E-AF5D-3CB1-F016-2B79DAD3A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31" y="3790804"/>
            <a:ext cx="4684913" cy="2849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412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A30487-D365-B607-AF22-738F84F49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36" y="116541"/>
            <a:ext cx="5912528" cy="3300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B3CD2-B51C-DAE0-F779-A153064CE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037">
            <a:off x="274812" y="3230064"/>
            <a:ext cx="4911055" cy="3213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3BC2CC8-54F9-5BB2-D2E1-6368DF6F77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157">
            <a:off x="7118293" y="3224077"/>
            <a:ext cx="4796616" cy="32216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 descr="Нотная запись">
            <a:extLst>
              <a:ext uri="{FF2B5EF4-FFF2-40B4-BE49-F238E27FC236}">
                <a16:creationId xmlns:a16="http://schemas.microsoft.com/office/drawing/2014/main" xmlns="" id="{72933A2C-708B-62D8-1AA3-F167408566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112956">
            <a:off x="9236227" y="993104"/>
            <a:ext cx="1028378" cy="1028378"/>
          </a:xfrm>
          <a:prstGeom prst="rect">
            <a:avLst/>
          </a:prstGeom>
        </p:spPr>
      </p:pic>
      <p:pic>
        <p:nvPicPr>
          <p:cNvPr id="21" name="Рисунок 20" descr="Гитара">
            <a:extLst>
              <a:ext uri="{FF2B5EF4-FFF2-40B4-BE49-F238E27FC236}">
                <a16:creationId xmlns:a16="http://schemas.microsoft.com/office/drawing/2014/main" xmlns="" id="{E0CCC5CA-23C9-BC59-C693-3A9B9F2BEC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637059" y="1240963"/>
            <a:ext cx="1219281" cy="121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68AF1F-B0E4-8C8F-6CA1-9EE961E5B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0" y="3574117"/>
            <a:ext cx="3861788" cy="2896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243A67-E98B-6F58-C599-A03F0E2FE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79" y="2406450"/>
            <a:ext cx="3048007" cy="4064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C2BF87F-4A39-5995-22CF-41758B766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2" y="387543"/>
            <a:ext cx="3861789" cy="2899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EF5EFC5-A466-0189-427D-3417DD441F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94" y="298548"/>
            <a:ext cx="4334515" cy="29881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Мольберт">
            <a:extLst>
              <a:ext uri="{FF2B5EF4-FFF2-40B4-BE49-F238E27FC236}">
                <a16:creationId xmlns:a16="http://schemas.microsoft.com/office/drawing/2014/main" xmlns="" id="{03FD35FF-8747-B9DB-347D-37BD305C2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369118" y="4567901"/>
            <a:ext cx="1650146" cy="1650146"/>
          </a:xfrm>
          <a:prstGeom prst="rect">
            <a:avLst/>
          </a:prstGeom>
        </p:spPr>
      </p:pic>
      <p:pic>
        <p:nvPicPr>
          <p:cNvPr id="15" name="Рисунок 14" descr="Малярная кисть">
            <a:extLst>
              <a:ext uri="{FF2B5EF4-FFF2-40B4-BE49-F238E27FC236}">
                <a16:creationId xmlns:a16="http://schemas.microsoft.com/office/drawing/2014/main" xmlns="" id="{B8365594-6863-B9F9-998A-C9A406F6CA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052853" y="5892558"/>
            <a:ext cx="650977" cy="650977"/>
          </a:xfrm>
          <a:prstGeom prst="rect">
            <a:avLst/>
          </a:prstGeom>
        </p:spPr>
      </p:pic>
      <p:pic>
        <p:nvPicPr>
          <p:cNvPr id="17" name="Рисунок 16" descr="Палитра">
            <a:extLst>
              <a:ext uri="{FF2B5EF4-FFF2-40B4-BE49-F238E27FC236}">
                <a16:creationId xmlns:a16="http://schemas.microsoft.com/office/drawing/2014/main" xmlns="" id="{AB703911-8847-3236-69EF-5AC8AF3500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9534619" y="5734974"/>
            <a:ext cx="735483" cy="7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4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4BB81B-A86F-766D-B87F-EA86E6B1C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7" y="90539"/>
            <a:ext cx="5051394" cy="3160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89E70DC-BD4C-A219-5DB0-F9F7958DF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87" y="94521"/>
            <a:ext cx="5270963" cy="31564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27EFDC0-A911-5962-6C61-0568601A2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94" y="3421036"/>
            <a:ext cx="5051394" cy="33424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99ABAD3-5750-2347-9A0A-DC5CB6E39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28" y="3421037"/>
            <a:ext cx="5270963" cy="3342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356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CD272E-63EB-D542-81CA-A36E17D72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0" y="286304"/>
            <a:ext cx="2778894" cy="3543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13F08FA-D603-5DD7-4321-BE77DD766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4287" y="637589"/>
            <a:ext cx="3543425" cy="28408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4C0BCA-4CD0-FDEA-69B6-54B2C005C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26" y="993188"/>
            <a:ext cx="4298659" cy="48716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9A73F6-8E17-B282-9B49-DD9618463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889">
            <a:off x="1643041" y="3427090"/>
            <a:ext cx="4315287" cy="2807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7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split orient="vert"/>
      </p:transition>
    </mc:Choice>
    <mc:Fallback xmlns="">
      <p:transition advClick="0" advTm="10000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</Words>
  <Application>Microsoft Office PowerPoint</Application>
  <PresentationFormat>Произвольный</PresentationFormat>
  <Paragraphs>3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Пилотный проект  «Колымское долголетие»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Пилотный проект «Колымское долголетие»</dc:title>
  <dc:creator>Кабинет 5 (комп. 3)</dc:creator>
  <cp:lastModifiedBy>Анна Германовна</cp:lastModifiedBy>
  <cp:revision>13</cp:revision>
  <dcterms:created xsi:type="dcterms:W3CDTF">2022-06-28T05:09:44Z</dcterms:created>
  <dcterms:modified xsi:type="dcterms:W3CDTF">2023-10-26T05:05:22Z</dcterms:modified>
</cp:coreProperties>
</file>