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787" y="188640"/>
            <a:ext cx="7542213" cy="621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02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4824"/>
            <a:ext cx="4038600" cy="3532832"/>
          </a:xfrm>
          <a:prstGeom prst="rect">
            <a:avLst/>
          </a:prstGeom>
        </p:spPr>
      </p:pic>
      <p:pic>
        <p:nvPicPr>
          <p:cNvPr id="6" name="Объект 5" descr="C:\Users\Администратор\Desktop\в работе\мама Time\fpHLRf-mErI.jpg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1872" y="1844824"/>
            <a:ext cx="4038600" cy="3385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69812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PK-8</dc:creator>
  <cp:lastModifiedBy>PK-8</cp:lastModifiedBy>
  <cp:revision>1</cp:revision>
  <dcterms:created xsi:type="dcterms:W3CDTF">2023-10-26T07:41:05Z</dcterms:created>
  <dcterms:modified xsi:type="dcterms:W3CDTF">2023-10-26T07:47:47Z</dcterms:modified>
</cp:coreProperties>
</file>