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4" r:id="rId1"/>
  </p:sldMasterIdLst>
  <p:sldIdLst>
    <p:sldId id="256" r:id="rId2"/>
    <p:sldId id="269" r:id="rId3"/>
    <p:sldId id="278" r:id="rId4"/>
    <p:sldId id="279" r:id="rId5"/>
    <p:sldId id="270" r:id="rId6"/>
    <p:sldId id="271" r:id="rId7"/>
    <p:sldId id="275" r:id="rId8"/>
    <p:sldId id="277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675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0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8755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924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3416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422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793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84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9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62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210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092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910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12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8370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71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75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  <p:sldLayoutId id="2147484136" r:id="rId12"/>
    <p:sldLayoutId id="2147484137" r:id="rId13"/>
    <p:sldLayoutId id="2147484138" r:id="rId14"/>
    <p:sldLayoutId id="2147484139" r:id="rId15"/>
    <p:sldLayoutId id="21474841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imorsky.ru/regionalnye-proekty/demografiy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33401"/>
            <a:ext cx="8712968" cy="2463552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«Адаптивная гимнастика и скандинавская ходьба для людей старшего возраста 2023» номинация «Активное долголетие</a:t>
            </a:r>
            <a:r>
              <a:rPr lang="ru-RU" sz="3200" dirty="0" smtClean="0"/>
              <a:t>» 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4608737" y="2872314"/>
            <a:ext cx="3382909" cy="1257390"/>
          </a:xfrm>
        </p:spPr>
        <p:txBody>
          <a:bodyPr>
            <a:noAutofit/>
          </a:bodyPr>
          <a:lstStyle/>
          <a:p>
            <a:endParaRPr lang="ru-RU" sz="3600" b="1" dirty="0" smtClean="0"/>
          </a:p>
          <a:p>
            <a:endParaRPr lang="ru-RU" sz="3600" b="1" dirty="0"/>
          </a:p>
          <a:p>
            <a:pPr algn="ctr"/>
            <a:r>
              <a:rPr lang="ru-RU" b="1" dirty="0" smtClean="0"/>
              <a:t>Социальный проект ПРОО «Твой Здоровый образ жизни» </a:t>
            </a:r>
          </a:p>
          <a:p>
            <a:pPr algn="ctr"/>
            <a:r>
              <a:rPr lang="ru-RU" b="1" dirty="0" smtClean="0"/>
              <a:t>2023г.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3464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76709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Социальный </a:t>
            </a:r>
            <a:r>
              <a:rPr lang="ru-RU" dirty="0" smtClean="0"/>
              <a:t>проект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24744"/>
            <a:ext cx="7520940" cy="51125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«Скандинавская ходьба и адаптивная гимнастика для людей старшего возраста 2023» - проект, направленный на социализацию людей старшего возраста Приморского края путем их вовлечения в различные социальные активности, направленные на пропаганду здорового образа жизни. Проект  даст возможность </a:t>
            </a:r>
            <a:r>
              <a:rPr lang="ru-RU" b="1" dirty="0"/>
              <a:t>на безвозмездной основе</a:t>
            </a:r>
            <a:r>
              <a:rPr lang="ru-RU" dirty="0"/>
              <a:t> пенсионерам и ветеранам укрепить свое здоровье, а также обеспечить качественный досуг.  Планируется, что в проекте примут участие около 500 людей старшего возраста.   Обучение пройдут 10 инструкторов в 10-ми муниципальных образований </a:t>
            </a:r>
            <a:r>
              <a:rPr lang="ru-RU" dirty="0" smtClean="0"/>
              <a:t>Приморского края.</a:t>
            </a:r>
            <a:r>
              <a:rPr lang="ru-RU" dirty="0"/>
              <a:t> В рамках проекта будут проведены следующие мероприятия:</a:t>
            </a:r>
            <a:br>
              <a:rPr lang="ru-RU" dirty="0"/>
            </a:br>
            <a:r>
              <a:rPr lang="ru-RU" b="1" dirty="0"/>
              <a:t>1.</a:t>
            </a:r>
            <a:r>
              <a:rPr lang="ru-RU" dirty="0"/>
              <a:t> Занятия по Скандинавской ходьбе. Будет проведено 1 обучающих занятия по Скандинавской Ходьбе и адаптивной гимнастике.</a:t>
            </a:r>
            <a:br>
              <a:rPr lang="ru-RU" dirty="0"/>
            </a:br>
            <a:r>
              <a:rPr lang="ru-RU" b="1" dirty="0"/>
              <a:t>2</a:t>
            </a:r>
            <a:r>
              <a:rPr lang="ru-RU" dirty="0"/>
              <a:t>. Занятия по Скандинавской ходьбе. Будет проведено 140 практических занятия по Скандинавской Ходьбе, с количеством занятий 1 раз в неделю на протяжении 6 месяцев в  10 муниципальных образований Приморского края.</a:t>
            </a:r>
            <a:br>
              <a:rPr lang="ru-RU" dirty="0"/>
            </a:br>
            <a:r>
              <a:rPr lang="ru-RU" b="1" dirty="0"/>
              <a:t>3.</a:t>
            </a:r>
            <a:r>
              <a:rPr lang="ru-RU" dirty="0"/>
              <a:t> Лекция о здоровом образе жизни будем проводить по трем направлениям - лечебная физкультура, северная ходьба, здоровое питание. Всего за 6 месяцев будет проведено не менее 2-х лекций.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1802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340768"/>
            <a:ext cx="6347714" cy="4700595"/>
          </a:xfrm>
        </p:spPr>
        <p:txBody>
          <a:bodyPr>
            <a:normAutofit/>
          </a:bodyPr>
          <a:lstStyle/>
          <a:p>
            <a:r>
              <a:rPr lang="ru-RU" b="1" dirty="0"/>
              <a:t>4.</a:t>
            </a:r>
            <a:r>
              <a:rPr lang="ru-RU" dirty="0"/>
              <a:t> Выездное спортивно – массового мероприятия – «Фестиваль Скандинавской Ходьбы</a:t>
            </a:r>
            <a:r>
              <a:rPr lang="ru-RU" dirty="0" smtClean="0"/>
              <a:t>»</a:t>
            </a:r>
            <a:endParaRPr lang="ru-RU" dirty="0"/>
          </a:p>
          <a:p>
            <a:r>
              <a:rPr lang="ru-RU" b="1" dirty="0"/>
              <a:t>5.</a:t>
            </a:r>
            <a:r>
              <a:rPr lang="ru-RU" dirty="0"/>
              <a:t> походы по Приморскому </a:t>
            </a:r>
            <a:r>
              <a:rPr lang="ru-RU" dirty="0" smtClean="0"/>
              <a:t>краю </a:t>
            </a:r>
            <a:endParaRPr lang="ru-RU" dirty="0"/>
          </a:p>
          <a:p>
            <a:pPr algn="just"/>
            <a:r>
              <a:rPr lang="ru-RU" b="1" dirty="0"/>
              <a:t>6.</a:t>
            </a:r>
            <a:r>
              <a:rPr lang="ru-RU" dirty="0"/>
              <a:t> празднование 100-летие Российскому </a:t>
            </a:r>
            <a:r>
              <a:rPr lang="ru-RU" dirty="0" smtClean="0"/>
              <a:t>спорту</a:t>
            </a:r>
            <a:endParaRPr lang="ru-RU" dirty="0"/>
          </a:p>
          <a:p>
            <a:pPr algn="just"/>
            <a:r>
              <a:rPr lang="ru-RU" dirty="0"/>
              <a:t>На средства субсидии планируется приобрести палки для скандинавской ходьбы, арендовать автобусы для спортивно-массовых мероприятия и походов, оплата услуг и работ по проекту. Участниками проекта станут не менее 600 пенсионеров и ветеранов. Партнерами проекта гарантировано качественное содействие в реализации проекта на основании полученных от них писем поддержки. Публичные мероприятия проекта будут широко освещены в СМИ, сети Интернет и социальных сетях.</a:t>
            </a:r>
          </a:p>
        </p:txBody>
      </p:sp>
    </p:spTree>
    <p:extLst>
      <p:ext uri="{BB962C8B-B14F-4D97-AF65-F5344CB8AC3E}">
        <p14:creationId xmlns:p14="http://schemas.microsoft.com/office/powerpoint/2010/main" val="2733510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634809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Масштабность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(география реализации) проекта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1. </a:t>
            </a:r>
            <a:r>
              <a:rPr lang="ru-RU" dirty="0" err="1"/>
              <a:t>Ольгинский</a:t>
            </a:r>
            <a:r>
              <a:rPr lang="ru-RU" dirty="0"/>
              <a:t> муниципальный район</a:t>
            </a:r>
          </a:p>
          <a:p>
            <a:r>
              <a:rPr lang="ru-RU" dirty="0"/>
              <a:t>2. Владивостокский городской округ</a:t>
            </a:r>
          </a:p>
          <a:p>
            <a:r>
              <a:rPr lang="ru-RU" dirty="0"/>
              <a:t>3. </a:t>
            </a:r>
            <a:r>
              <a:rPr lang="ru-RU" dirty="0" err="1"/>
              <a:t>Дальнегорский</a:t>
            </a:r>
            <a:r>
              <a:rPr lang="ru-RU" dirty="0"/>
              <a:t> муниципальный округ</a:t>
            </a:r>
          </a:p>
          <a:p>
            <a:r>
              <a:rPr lang="ru-RU" dirty="0"/>
              <a:t>4. Уссурийский муниципальный округ</a:t>
            </a:r>
          </a:p>
          <a:p>
            <a:r>
              <a:rPr lang="ru-RU" dirty="0"/>
              <a:t>5. </a:t>
            </a:r>
            <a:r>
              <a:rPr lang="ru-RU" dirty="0" err="1"/>
              <a:t>Хасанский</a:t>
            </a:r>
            <a:r>
              <a:rPr lang="ru-RU" dirty="0"/>
              <a:t> муниципальный район</a:t>
            </a:r>
          </a:p>
          <a:p>
            <a:r>
              <a:rPr lang="ru-RU" dirty="0"/>
              <a:t>6. Михайловский муниципальный район</a:t>
            </a:r>
          </a:p>
          <a:p>
            <a:r>
              <a:rPr lang="ru-RU" dirty="0"/>
              <a:t>7. Кавалеровский муниципальный район</a:t>
            </a:r>
          </a:p>
          <a:p>
            <a:r>
              <a:rPr lang="ru-RU" dirty="0"/>
              <a:t>8. </a:t>
            </a:r>
            <a:r>
              <a:rPr lang="ru-RU" dirty="0" err="1"/>
              <a:t>Чугуевский</a:t>
            </a:r>
            <a:r>
              <a:rPr lang="ru-RU" dirty="0"/>
              <a:t> муниципальный район</a:t>
            </a:r>
          </a:p>
          <a:p>
            <a:r>
              <a:rPr lang="ru-RU" dirty="0"/>
              <a:t>9. партизанский муниципальный район</a:t>
            </a:r>
          </a:p>
          <a:p>
            <a:r>
              <a:rPr lang="ru-RU" dirty="0"/>
              <a:t>10. </a:t>
            </a:r>
            <a:r>
              <a:rPr lang="ru-RU" dirty="0" err="1"/>
              <a:t>Надежденский</a:t>
            </a:r>
            <a:r>
              <a:rPr lang="ru-RU" dirty="0"/>
              <a:t> муниципальный район</a:t>
            </a:r>
          </a:p>
        </p:txBody>
      </p:sp>
    </p:spTree>
    <p:extLst>
      <p:ext uri="{BB962C8B-B14F-4D97-AF65-F5344CB8AC3E}">
        <p14:creationId xmlns:p14="http://schemas.microsoft.com/office/powerpoint/2010/main" val="1990322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997512" cy="13350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Срок реализации социального </a:t>
            </a:r>
            <a:r>
              <a:rPr lang="ru-RU" b="1" dirty="0" smtClean="0"/>
              <a:t>проекта </a:t>
            </a:r>
            <a:br>
              <a:rPr lang="ru-RU" b="1" dirty="0" smtClean="0"/>
            </a:br>
            <a:r>
              <a:rPr lang="ru-RU" sz="2000" dirty="0" smtClean="0"/>
              <a:t>с 25 мая </a:t>
            </a:r>
            <a:r>
              <a:rPr lang="ru-RU" sz="2000" dirty="0"/>
              <a:t>2023 по </a:t>
            </a:r>
            <a:r>
              <a:rPr lang="ru-RU" sz="2000" dirty="0" smtClean="0"/>
              <a:t>01 декабря 2023 </a:t>
            </a:r>
            <a:r>
              <a:rPr lang="ru-RU" sz="2000" dirty="0"/>
              <a:t>года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54301"/>
              </p:ext>
            </p:extLst>
          </p:nvPr>
        </p:nvGraphicFramePr>
        <p:xfrm>
          <a:off x="611560" y="1772816"/>
          <a:ext cx="8353564" cy="3949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149">
                  <a:extLst>
                    <a:ext uri="{9D8B030D-6E8A-4147-A177-3AD203B41FA5}">
                      <a16:colId xmlns:a16="http://schemas.microsoft.com/office/drawing/2014/main" val="531904995"/>
                    </a:ext>
                  </a:extLst>
                </a:gridCol>
                <a:gridCol w="5278475">
                  <a:extLst>
                    <a:ext uri="{9D8B030D-6E8A-4147-A177-3AD203B41FA5}">
                      <a16:colId xmlns:a16="http://schemas.microsoft.com/office/drawing/2014/main" val="3582692172"/>
                    </a:ext>
                  </a:extLst>
                </a:gridCol>
                <a:gridCol w="1333267">
                  <a:extLst>
                    <a:ext uri="{9D8B030D-6E8A-4147-A177-3AD203B41FA5}">
                      <a16:colId xmlns:a16="http://schemas.microsoft.com/office/drawing/2014/main" val="3567813900"/>
                    </a:ext>
                  </a:extLst>
                </a:gridCol>
                <a:gridCol w="1403673">
                  <a:extLst>
                    <a:ext uri="{9D8B030D-6E8A-4147-A177-3AD203B41FA5}">
                      <a16:colId xmlns:a16="http://schemas.microsoft.com/office/drawing/2014/main" val="4201262405"/>
                    </a:ext>
                  </a:extLst>
                </a:gridCol>
              </a:tblGrid>
              <a:tr h="7933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№п\п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</a:t>
                      </a: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завершения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48300563"/>
                  </a:ext>
                </a:extLst>
              </a:tr>
              <a:tr h="5748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обучающее занятие по Скандинавской Ходьбе и адаптивной гимнастике в онлайн формате.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мая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 июня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890433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еженедельные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практические занятие по скандинавской ходьбе в муниципальных районах Приморского края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июня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декабря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680654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лекции о здоровом образе жизни «Правильное питание, лечебная физкультура, скандинавская ходьба»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01октября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декабря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675556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проведение культурно-массового мероприятия «Фестиваль скандинавской ходьбы» 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Хасанский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район.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августа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августа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5258077"/>
                  </a:ext>
                </a:extLst>
              </a:tr>
              <a:tr h="7933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выездных походов по Приморскому краю.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Проведение празднования 100-летия Российскому спорту г. Владивосток.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мая 2023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мая 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декабря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 декабря 2023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5710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188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65760"/>
            <a:ext cx="8208912" cy="16230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Обоснование </a:t>
            </a:r>
            <a:r>
              <a:rPr lang="ru-RU" b="1" dirty="0" smtClean="0"/>
              <a:t>социальной значимости </a:t>
            </a:r>
            <a:r>
              <a:rPr lang="ru-RU" b="1" dirty="0"/>
              <a:t>социального проекта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2204864"/>
            <a:ext cx="7520940" cy="367240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Укрепление здоровья граждан старшего возраста имеет не только важнейшее социальное, но и экономическое значение, связанное в том числе с проблемами продления трудоспособного возраста и пенсионного обеспечения граждан. Мы хотим помочь людям воспринимать старость как особый период внешней и внутренней активности, как золотой период мудрости и бесценного опыта, на период, когда можно научиться замедлять регрессию и найти себе новые виды самореализации.</a:t>
            </a:r>
            <a:br>
              <a:rPr lang="ru-RU" dirty="0"/>
            </a:br>
            <a:r>
              <a:rPr lang="ru-RU" dirty="0"/>
              <a:t>По итогам опроса мы определили интересные и полезные направления проекта, которые желают получать опрашиваемые. Для их запуска и реализации и подготовлен данный проект.</a:t>
            </a:r>
          </a:p>
          <a:p>
            <a:pPr algn="just"/>
            <a:r>
              <a:rPr lang="ru-RU" dirty="0" smtClean="0"/>
              <a:t>Напомним</a:t>
            </a:r>
            <a:r>
              <a:rPr lang="ru-RU" dirty="0"/>
              <a:t>, развитие массового спорта и увеличение к 2024 году до 56,2% доли </a:t>
            </a:r>
            <a:r>
              <a:rPr lang="ru-RU" dirty="0" err="1"/>
              <a:t>п</a:t>
            </a:r>
            <a:r>
              <a:rPr lang="ru-RU" dirty="0" err="1" smtClean="0"/>
              <a:t>риморцев</a:t>
            </a:r>
            <a:r>
              <a:rPr lang="ru-RU" dirty="0"/>
              <a:t>, систематически занимающихся физической культурой и спортом, – приоритетные задачи регионального проекта «Спорт – норма жизни» </a:t>
            </a:r>
            <a:r>
              <a:rPr lang="ru-RU" sz="2800" u="sng" dirty="0">
                <a:hlinkClick r:id="rId2"/>
              </a:rPr>
              <a:t>национального проекта «Демография»</a:t>
            </a:r>
            <a:r>
              <a:rPr lang="ru-RU" sz="28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6104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26304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Команда </a:t>
            </a:r>
            <a:r>
              <a:rPr lang="ru-RU" dirty="0" smtClean="0"/>
              <a:t>проекта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628800"/>
            <a:ext cx="7520940" cy="4752528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1.Медицинский центр ДВФУ, </a:t>
            </a:r>
            <a:endParaRPr lang="ru-RU" sz="1200" dirty="0"/>
          </a:p>
          <a:p>
            <a:pPr algn="just"/>
            <a:r>
              <a:rPr lang="ru-RU" dirty="0" smtClean="0"/>
              <a:t>2.Краевое Государственное </a:t>
            </a:r>
            <a:r>
              <a:rPr lang="ru-RU" dirty="0"/>
              <a:t>Автономное Учреждение социального обслуживания «Приморский центр социального обслуживания населения»,</a:t>
            </a:r>
            <a:endParaRPr lang="ru-RU" sz="1200" dirty="0"/>
          </a:p>
          <a:p>
            <a:pPr algn="just"/>
            <a:r>
              <a:rPr lang="ru-RU" dirty="0"/>
              <a:t>3. база отдыха «</a:t>
            </a:r>
            <a:r>
              <a:rPr lang="ru-RU" dirty="0" err="1"/>
              <a:t>Сидими</a:t>
            </a:r>
            <a:r>
              <a:rPr lang="ru-RU" dirty="0"/>
              <a:t>»,</a:t>
            </a:r>
            <a:endParaRPr lang="ru-RU" sz="1200" dirty="0"/>
          </a:p>
          <a:p>
            <a:pPr algn="just"/>
            <a:r>
              <a:rPr lang="ru-RU" dirty="0"/>
              <a:t>4. ООО «</a:t>
            </a:r>
            <a:r>
              <a:rPr lang="ru-RU" dirty="0" err="1"/>
              <a:t>Шмаковская</a:t>
            </a:r>
            <a:r>
              <a:rPr lang="ru-RU" dirty="0"/>
              <a:t> вода»,</a:t>
            </a:r>
            <a:endParaRPr lang="ru-RU" sz="1200" dirty="0"/>
          </a:p>
          <a:p>
            <a:pPr algn="just"/>
            <a:r>
              <a:rPr lang="ru-RU" dirty="0"/>
              <a:t> 5. МБДОУ детский сад №26 «Львенок», г. Владивостока,</a:t>
            </a:r>
            <a:endParaRPr lang="ru-RU" sz="1200" dirty="0"/>
          </a:p>
          <a:p>
            <a:pPr algn="just"/>
            <a:r>
              <a:rPr lang="ru-RU" dirty="0"/>
              <a:t>6. Центральная библиотека им. Чехова.</a:t>
            </a:r>
            <a:endParaRPr lang="ru-RU" sz="1200" dirty="0"/>
          </a:p>
          <a:p>
            <a:pPr algn="just"/>
            <a:r>
              <a:rPr lang="ru-RU" dirty="0"/>
              <a:t>7. МБОУ «Школа №17» г. Владивостока</a:t>
            </a:r>
            <a:endParaRPr lang="ru-RU" sz="1200" dirty="0"/>
          </a:p>
          <a:p>
            <a:pPr algn="just"/>
            <a:r>
              <a:rPr lang="ru-RU" dirty="0"/>
              <a:t>8. МБОУ «Школа №56» г. Владивостока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/>
              <a:t>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814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5445224"/>
            <a:ext cx="7639000" cy="1152128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Скандинавская ходьба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0688"/>
            <a:ext cx="7778824" cy="5040560"/>
          </a:xfrm>
        </p:spPr>
      </p:pic>
    </p:spTree>
    <p:extLst>
      <p:ext uri="{BB962C8B-B14F-4D97-AF65-F5344CB8AC3E}">
        <p14:creationId xmlns:p14="http://schemas.microsoft.com/office/powerpoint/2010/main" val="1239288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Руководитель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2160590"/>
            <a:ext cx="7634809" cy="3880773"/>
          </a:xfrm>
        </p:spPr>
        <p:txBody>
          <a:bodyPr>
            <a:normAutofit lnSpcReduction="10000"/>
          </a:bodyPr>
          <a:lstStyle/>
          <a:p>
            <a:endParaRPr lang="ru-RU" sz="540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3900" dirty="0" smtClean="0">
                <a:latin typeface="Arial Black" panose="020B0A04020102020204" pitchFamily="34" charset="0"/>
              </a:rPr>
              <a:t>Ивашкина Жанна Юрьевна</a:t>
            </a:r>
          </a:p>
          <a:p>
            <a:endParaRPr lang="ru-RU" sz="540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4800" dirty="0">
                <a:latin typeface="Arial Black" panose="020B0A04020102020204" pitchFamily="34" charset="0"/>
              </a:rPr>
              <a:t>8</a:t>
            </a:r>
            <a:r>
              <a:rPr lang="ru-RU" sz="4800" dirty="0" smtClean="0">
                <a:latin typeface="Arial Black" panose="020B0A04020102020204" pitchFamily="34" charset="0"/>
              </a:rPr>
              <a:t> (908)991-48-87</a:t>
            </a:r>
            <a:endParaRPr lang="ru-RU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</TotalTime>
  <Words>550</Words>
  <Application>Microsoft Office PowerPoint</Application>
  <PresentationFormat>Экран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Times New Roman</vt:lpstr>
      <vt:lpstr>Trebuchet MS</vt:lpstr>
      <vt:lpstr>Wingdings 3</vt:lpstr>
      <vt:lpstr>Аспект</vt:lpstr>
      <vt:lpstr>«Адаптивная гимнастика и скандинавская ходьба для людей старшего возраста 2023» номинация «Активное долголетие»  </vt:lpstr>
      <vt:lpstr>Социальный проект  </vt:lpstr>
      <vt:lpstr>Презентация PowerPoint</vt:lpstr>
      <vt:lpstr>Масштабность  (география реализации) проекта </vt:lpstr>
      <vt:lpstr>Срок реализации социального проекта  с 25 мая 2023 по 01 декабря 2023 года</vt:lpstr>
      <vt:lpstr>Обоснование социальной значимости социального проекта </vt:lpstr>
      <vt:lpstr>Команда проекта </vt:lpstr>
      <vt:lpstr>            Скандинавская ходьба</vt:lpstr>
      <vt:lpstr>Руководитель проекта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Владивосток – территория здоровья 2020</dc:title>
  <dc:creator>Sony</dc:creator>
  <cp:lastModifiedBy>Пользователь</cp:lastModifiedBy>
  <cp:revision>55</cp:revision>
  <dcterms:created xsi:type="dcterms:W3CDTF">2020-01-10T02:22:57Z</dcterms:created>
  <dcterms:modified xsi:type="dcterms:W3CDTF">2023-04-18T09:06:06Z</dcterms:modified>
</cp:coreProperties>
</file>