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70" r:id="rId6"/>
    <p:sldId id="261" r:id="rId7"/>
    <p:sldId id="263" r:id="rId8"/>
    <p:sldId id="268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/>
              <a:t>Наши карты «памяти»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573016"/>
            <a:ext cx="4752528" cy="2952328"/>
          </a:xfrm>
        </p:spPr>
        <p:txBody>
          <a:bodyPr>
            <a:normAutofit/>
          </a:bodyPr>
          <a:lstStyle/>
          <a:p>
            <a:r>
              <a:rPr lang="ru-RU" dirty="0" smtClean="0"/>
              <a:t>»</a:t>
            </a:r>
          </a:p>
          <a:p>
            <a:r>
              <a:rPr lang="ru-RU" dirty="0" err="1" smtClean="0"/>
              <a:t>Ковтунова</a:t>
            </a:r>
            <a:r>
              <a:rPr lang="ru-RU" dirty="0" smtClean="0"/>
              <a:t> Ольга Матвеевна</a:t>
            </a:r>
          </a:p>
          <a:p>
            <a:endParaRPr lang="ru-RU" dirty="0" smtClean="0"/>
          </a:p>
          <a:p>
            <a:r>
              <a:rPr lang="en-US" dirty="0" smtClean="0"/>
              <a:t>  </a:t>
            </a:r>
            <a:r>
              <a:rPr lang="ru-RU" dirty="0" smtClean="0"/>
              <a:t>Свердловская область, г.Богданович </a:t>
            </a:r>
          </a:p>
          <a:p>
            <a:r>
              <a:rPr lang="ru-RU" dirty="0" smtClean="0"/>
              <a:t>2023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 descr="C:\Documents and Settings\Администратор\Рабочий стол\bogdanovich_kar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959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Методы работы по мотивации организаций – потенциальных партнеров на совместную работу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Организация выступления  на городском вечере, посвященном Дню пожилого человека;</a:t>
            </a:r>
          </a:p>
          <a:p>
            <a:pPr algn="just"/>
            <a:r>
              <a:rPr lang="ru-RU" dirty="0" smtClean="0"/>
              <a:t>Изготовление  именных карт «памяти»   пожилых людей,  имеющих случаи уходов из дома и бродяжничества для повышения эффективности оперативно-розыскных мероприятий;</a:t>
            </a:r>
          </a:p>
          <a:p>
            <a:pPr algn="just"/>
            <a:r>
              <a:rPr lang="ru-RU" dirty="0" smtClean="0"/>
              <a:t>Изготовление листовок и буклетов по данной тематике;</a:t>
            </a:r>
          </a:p>
          <a:p>
            <a:pPr algn="just"/>
            <a:r>
              <a:rPr lang="ru-RU" dirty="0" smtClean="0"/>
              <a:t>Организация и проведение  официальных встреч руководителей организаций- партнеров  при участии администрации ГО Богданович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F1A894B-1A32-40EB-9BD1-BA3B367089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" t="13945" r="1274" b="11560"/>
          <a:stretch/>
        </p:blipFill>
        <p:spPr>
          <a:xfrm>
            <a:off x="4096627" y="126821"/>
            <a:ext cx="4968171" cy="51129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2130F4-D5ED-4547-8A1C-249AE9154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14592" b="14465"/>
          <a:stretch/>
        </p:blipFill>
        <p:spPr>
          <a:xfrm>
            <a:off x="336224" y="2204864"/>
            <a:ext cx="3227664" cy="43968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EF87C9D-DD22-4B4A-8007-9548E2B99A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8" t="5070" r="1602" b="75860"/>
          <a:stretch/>
        </p:blipFill>
        <p:spPr>
          <a:xfrm>
            <a:off x="82892" y="125836"/>
            <a:ext cx="4013735" cy="13077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55976" y="5589240"/>
            <a:ext cx="34563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Богданович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847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Социальная 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Когнитивные нарушения приводят к повышению  рисков для жизни и здоровья пожилых жителей ГО Богданович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95936" y="285293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971600" y="2780928"/>
            <a:ext cx="122413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372200" y="2708920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9552" y="4293096"/>
            <a:ext cx="208823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Недостаточно  налажено взаимодействие между ведомствами и учреждениями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4221088"/>
            <a:ext cx="223224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Недостаточно эффективно проводится профилактика усугублений когнитивных нарушений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4293096"/>
            <a:ext cx="194421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Эмоциональное выгорание ухаживающих родственников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3789040"/>
            <a:ext cx="37444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причины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ГОРОДСКОЙ ОКРУГ </a:t>
            </a:r>
            <a:r>
              <a:rPr lang="ru-RU" dirty="0" err="1" smtClean="0"/>
              <a:t>бОГДАНОВИЧ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Отметил в 2022году свое 75-летие;</a:t>
            </a:r>
          </a:p>
          <a:p>
            <a:r>
              <a:rPr lang="ru-RU" dirty="0" smtClean="0"/>
              <a:t>Население – 45804 (2023 год);</a:t>
            </a:r>
          </a:p>
          <a:p>
            <a:r>
              <a:rPr lang="ru-RU" dirty="0" smtClean="0"/>
              <a:t>Пенсионеров по возрасту </a:t>
            </a:r>
            <a:r>
              <a:rPr lang="ru-RU" dirty="0" smtClean="0"/>
              <a:t>проживает около 12тыс.</a:t>
            </a:r>
          </a:p>
          <a:p>
            <a:r>
              <a:rPr lang="ru-RU" dirty="0" smtClean="0"/>
              <a:t>Имеют когнитивные нарушения различной степени –более 800 чел. (анализ данных по диспансерному учету пациентов </a:t>
            </a:r>
            <a:r>
              <a:rPr lang="ru-RU" dirty="0" err="1" smtClean="0"/>
              <a:t>Богдановичской</a:t>
            </a:r>
            <a:r>
              <a:rPr lang="ru-RU" dirty="0" smtClean="0"/>
              <a:t> ЦРБ, общественных организаций пенсионеров и инвалидов);</a:t>
            </a:r>
          </a:p>
          <a:p>
            <a:r>
              <a:rPr lang="ru-RU" dirty="0" smtClean="0"/>
              <a:t> Зафиксирована гибель  6 жителей ГО Богданович (2019-2022гг)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ЦЕЛЕВЫЕ АУДИТОРИИ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Пожилые люди, с когнитивными нарушениями, имеющие случаи бродяжничества или уходов из дома, проживающие в ГО Богданович;</a:t>
            </a:r>
          </a:p>
          <a:p>
            <a:pPr algn="ctr"/>
            <a:r>
              <a:rPr lang="ru-RU" dirty="0" smtClean="0"/>
              <a:t>« Серебряные волонтеры»ГО Богданович, ведущие работу с пожилыми людьми с когнитивными нарушениями:</a:t>
            </a:r>
          </a:p>
          <a:p>
            <a:pPr algn="ctr">
              <a:buNone/>
            </a:pPr>
            <a:r>
              <a:rPr lang="ru-RU" dirty="0" smtClean="0"/>
              <a:t>подготовлено 10 волонтеров, которые имеют опыт участия в 2 социальных проектах по проблемам работы с пожилыми гражданами с когнитивными нарушениями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 проблемы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В ОРГАНИЗАЦИИ РАБОТЫ ВОЛОНТЕРСКОГО ОТРЯДА ПО СЛЕДУЮЩИМ НАПРАВЛЕНИЯМ РАБОТЫ:</a:t>
            </a:r>
          </a:p>
          <a:p>
            <a:pPr algn="ctr">
              <a:buFontTx/>
              <a:buChar char="-"/>
            </a:pPr>
            <a:r>
              <a:rPr lang="ru-RU" sz="3100" dirty="0" smtClean="0"/>
              <a:t>Профилактическая работа </a:t>
            </a:r>
            <a:r>
              <a:rPr lang="ru-RU" sz="3100" dirty="0" smtClean="0"/>
              <a:t>с  целевой группой (Занятия обеспечивают двигательную, умственную и социальную активность нашим </a:t>
            </a:r>
            <a:r>
              <a:rPr lang="ru-RU" sz="3100" dirty="0" smtClean="0"/>
              <a:t>подопечным;</a:t>
            </a:r>
          </a:p>
          <a:p>
            <a:pPr algn="ctr">
              <a:buFontTx/>
              <a:buChar char="-"/>
            </a:pPr>
            <a:r>
              <a:rPr lang="ru-RU" sz="3100" dirty="0" smtClean="0"/>
              <a:t>- Изготовление индивидуальных карт «памяти»;</a:t>
            </a:r>
            <a:endParaRPr lang="ru-RU" sz="2000" dirty="0" smtClean="0"/>
          </a:p>
          <a:p>
            <a:pPr algn="ctr">
              <a:buFontTx/>
              <a:buChar char="-"/>
            </a:pPr>
            <a:r>
              <a:rPr lang="ru-RU" sz="2000" dirty="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600" dirty="0" smtClean="0"/>
              <a:t>Методы  работы по профилактике усугубления когнитивных нарушений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Проведение вечеров общения с присутствием волонтеров, родственников и представителей целевой группы;</a:t>
            </a:r>
          </a:p>
          <a:p>
            <a:r>
              <a:rPr lang="ru-RU" dirty="0" smtClean="0"/>
              <a:t>Организация  занятий по декоративно-прикладному творчеству;</a:t>
            </a:r>
          </a:p>
          <a:p>
            <a:r>
              <a:rPr lang="ru-RU" dirty="0" smtClean="0"/>
              <a:t>Прогулки с пожилыми людьми с когнитивными нарушениями; </a:t>
            </a:r>
          </a:p>
          <a:p>
            <a:r>
              <a:rPr lang="ru-RU" dirty="0" smtClean="0"/>
              <a:t>Работа психолога с ухаживающими родственниками «на горячей линии»;</a:t>
            </a:r>
          </a:p>
          <a:p>
            <a:r>
              <a:rPr lang="ru-RU" dirty="0" smtClean="0"/>
              <a:t>Разработка и выдача листовок и буклетов с разъяснением алгоритмов поведения при встрече с пожилыми «</a:t>
            </a:r>
            <a:r>
              <a:rPr lang="ru-RU" dirty="0" err="1" smtClean="0"/>
              <a:t>потеряшками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ru-RU" dirty="0" smtClean="0"/>
              <a:t>механизмы работы волонтеров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 каждого волонтера по 3 подопечных.  Занятия с каждым  подопечным проводятся по индивидуальному расписанию 3 раза в неделю по 2 часа. Для граждан, не имеющих в данный момент проблем с передвижением, всегда завершает занятие прогулка, оказывающая в целом позитивное влияние на состояние человека.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Во </a:t>
            </a:r>
            <a:r>
              <a:rPr lang="ru-RU" dirty="0" smtClean="0"/>
              <a:t>время прогулки волонтер отмечает маршрут, по которому желает двигаться гражданин.  Таким образом, за время данного этапа реализации проекта совершается, максимально 16 прогулок.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Методы поддержки   ухаживающих родственников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Организация консультативной помощи психолога, специалиста по социальной работе на «горячей линии»;</a:t>
            </a:r>
          </a:p>
          <a:p>
            <a:r>
              <a:rPr lang="ru-RU" dirty="0" smtClean="0"/>
              <a:t>Предоставление времени на отдых, решение бытовых проблем во время занятий пожилых людей с волонтерами;</a:t>
            </a:r>
          </a:p>
          <a:p>
            <a:r>
              <a:rPr lang="ru-RU" dirty="0" smtClean="0"/>
              <a:t>Организация обмена полезной информацией между ухаживающими родственниками при проведении вечеров общения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307</TotalTime>
  <Words>458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Trebuchet MS</vt:lpstr>
      <vt:lpstr>Wingdings</vt:lpstr>
      <vt:lpstr>Wingdings 2</vt:lpstr>
      <vt:lpstr>Изящная</vt:lpstr>
      <vt:lpstr>Наши карты «памяти»</vt:lpstr>
      <vt:lpstr>Презентация PowerPoint</vt:lpstr>
      <vt:lpstr>Социальная Проблема</vt:lpstr>
      <vt:lpstr>ГОРОДСКОЙ ОКРУГ бОГДАНОВИЧ</vt:lpstr>
      <vt:lpstr>ЦЕЛЕВЫЕ АУДИТОРИИ</vt:lpstr>
      <vt:lpstr>Решение проблемы -</vt:lpstr>
      <vt:lpstr>Методы  работы по профилактике усугубления когнитивных нарушений</vt:lpstr>
      <vt:lpstr> механизмы работы волонтеров</vt:lpstr>
      <vt:lpstr>Методы поддержки   ухаживающих родственников</vt:lpstr>
      <vt:lpstr>Методы работы по мотивации организаций – потенциальных партнеров на совместную работу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карты «памяти»</dc:title>
  <cp:lastModifiedBy>Администратор безопасности</cp:lastModifiedBy>
  <cp:revision>36</cp:revision>
  <dcterms:modified xsi:type="dcterms:W3CDTF">2023-10-10T10:51:29Z</dcterms:modified>
</cp:coreProperties>
</file>