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C85"/>
    <a:srgbClr val="F7F8F9"/>
    <a:srgbClr val="9377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00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68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07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2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5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6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6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14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94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43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5DD9-A641-4748-82B8-9C90E51B2EC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35CF-3972-462D-A2B6-8B658A74E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11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9867" y="1667932"/>
            <a:ext cx="8551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Челябинский областной центр социальной защиты «Семья»</a:t>
            </a:r>
          </a:p>
          <a:p>
            <a:endParaRPr lang="ru-RU" sz="3200" dirty="0" smtClean="0"/>
          </a:p>
          <a:p>
            <a:pPr algn="ctr"/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Ревью-презентация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Зонтичное решение 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Социальная помощь детям 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СВО «Оберегаем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СВОих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01" y="289783"/>
            <a:ext cx="1017195" cy="1041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2" y="291484"/>
            <a:ext cx="1008424" cy="1040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65" y="294998"/>
            <a:ext cx="801116" cy="1036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7234" t="28811" r="18354" b="30926"/>
          <a:stretch/>
        </p:blipFill>
        <p:spPr>
          <a:xfrm>
            <a:off x="269965" y="84911"/>
            <a:ext cx="1698172" cy="1580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63165" t="14011" r="22863" b="12883"/>
          <a:stretch/>
        </p:blipFill>
        <p:spPr>
          <a:xfrm>
            <a:off x="9858103" y="-10957"/>
            <a:ext cx="2333897" cy="6868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43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165" t="14011" r="22863" b="12883"/>
          <a:stretch/>
        </p:blipFill>
        <p:spPr>
          <a:xfrm>
            <a:off x="9858103" y="-10957"/>
            <a:ext cx="2333897" cy="6868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6432036"/>
            <a:ext cx="1837437" cy="165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333440"/>
            <a:ext cx="2921233" cy="18156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1008" t="7179" r="3838" b="37186"/>
          <a:stretch>
            <a:fillRect/>
          </a:stretch>
        </p:blipFill>
        <p:spPr bwMode="auto">
          <a:xfrm>
            <a:off x="2861733" y="135467"/>
            <a:ext cx="7129912" cy="65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32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165" t="14011" r="22863" b="12883"/>
          <a:stretch/>
        </p:blipFill>
        <p:spPr>
          <a:xfrm>
            <a:off x="9858103" y="-10957"/>
            <a:ext cx="2333897" cy="6868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6432036"/>
            <a:ext cx="1837437" cy="165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333440"/>
            <a:ext cx="2921233" cy="1815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62384" t="8247" r="14745" b="4969"/>
          <a:stretch>
            <a:fillRect/>
          </a:stretch>
        </p:blipFill>
        <p:spPr bwMode="auto">
          <a:xfrm>
            <a:off x="3420535" y="508001"/>
            <a:ext cx="1642532" cy="31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62194" t="7993" r="14534" b="5151"/>
          <a:stretch>
            <a:fillRect/>
          </a:stretch>
        </p:blipFill>
        <p:spPr bwMode="auto">
          <a:xfrm>
            <a:off x="1794934" y="541867"/>
            <a:ext cx="1608667" cy="30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62370" t="8171" r="14934" b="5506"/>
          <a:stretch>
            <a:fillRect/>
          </a:stretch>
        </p:blipFill>
        <p:spPr bwMode="auto">
          <a:xfrm>
            <a:off x="5168074" y="516467"/>
            <a:ext cx="1512126" cy="31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 l="62363" t="8348" r="14643" b="5684"/>
          <a:stretch>
            <a:fillRect/>
          </a:stretch>
        </p:blipFill>
        <p:spPr bwMode="auto">
          <a:xfrm>
            <a:off x="186267" y="575733"/>
            <a:ext cx="1642533" cy="303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/>
          <a:srcRect l="50691" t="8703" r="16633" b="13559"/>
          <a:stretch>
            <a:fillRect/>
          </a:stretch>
        </p:blipFill>
        <p:spPr bwMode="auto">
          <a:xfrm>
            <a:off x="8133065" y="3831448"/>
            <a:ext cx="1937203" cy="259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 cstate="print"/>
          <a:srcRect l="15887" t="9059" r="14416" b="4769"/>
          <a:stretch>
            <a:fillRect/>
          </a:stretch>
        </p:blipFill>
        <p:spPr bwMode="auto">
          <a:xfrm>
            <a:off x="442534" y="3809999"/>
            <a:ext cx="3866999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 cstate="print"/>
          <a:srcRect l="15253" t="6394" r="15480" b="5329"/>
          <a:stretch>
            <a:fillRect/>
          </a:stretch>
        </p:blipFill>
        <p:spPr bwMode="auto">
          <a:xfrm>
            <a:off x="4815834" y="4030134"/>
            <a:ext cx="2956565" cy="22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2" cstate="print"/>
          <a:srcRect l="16177" t="8526" r="14834" b="5123"/>
          <a:stretch>
            <a:fillRect/>
          </a:stretch>
        </p:blipFill>
        <p:spPr bwMode="auto">
          <a:xfrm>
            <a:off x="6739467" y="1024466"/>
            <a:ext cx="3420533" cy="24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32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165" t="14011" r="22863" b="12883"/>
          <a:stretch/>
        </p:blipFill>
        <p:spPr>
          <a:xfrm>
            <a:off x="9858103" y="-10957"/>
            <a:ext cx="2333897" cy="6868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6432036"/>
            <a:ext cx="1837437" cy="165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" y="333440"/>
            <a:ext cx="2921233" cy="18156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9078" t="18650" r="3035" b="50958"/>
          <a:stretch>
            <a:fillRect/>
          </a:stretch>
        </p:blipFill>
        <p:spPr bwMode="auto">
          <a:xfrm>
            <a:off x="5984683" y="634999"/>
            <a:ext cx="5428384" cy="118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/>
          <p:nvPr/>
        </p:nvPicPr>
        <p:blipFill>
          <a:blip r:embed="rId6"/>
          <a:srcRect l="3974" t="8881" r="2546" b="58259"/>
          <a:stretch>
            <a:fillRect/>
          </a:stretch>
        </p:blipFill>
        <p:spPr bwMode="auto">
          <a:xfrm>
            <a:off x="203200" y="609602"/>
            <a:ext cx="5666088" cy="118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7"/>
          <a:srcRect l="4476" t="8881" r="2635" b="60924"/>
          <a:stretch>
            <a:fillRect/>
          </a:stretch>
        </p:blipFill>
        <p:spPr bwMode="auto">
          <a:xfrm>
            <a:off x="127000" y="2201334"/>
            <a:ext cx="5723466" cy="105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8"/>
          <a:srcRect l="3678" t="8348" r="4098" b="73877"/>
          <a:stretch>
            <a:fillRect/>
          </a:stretch>
        </p:blipFill>
        <p:spPr bwMode="auto">
          <a:xfrm>
            <a:off x="5956495" y="2302933"/>
            <a:ext cx="5397305" cy="7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9" cstate="print"/>
          <a:srcRect l="6078" t="8526" r="3735" b="59305"/>
          <a:stretch>
            <a:fillRect/>
          </a:stretch>
        </p:blipFill>
        <p:spPr bwMode="auto">
          <a:xfrm>
            <a:off x="211666" y="4047066"/>
            <a:ext cx="5604933" cy="11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 l="12977" t="9236" r="3335" b="5861"/>
          <a:stretch>
            <a:fillRect/>
          </a:stretch>
        </p:blipFill>
        <p:spPr bwMode="auto">
          <a:xfrm>
            <a:off x="6031158" y="3237565"/>
            <a:ext cx="5322642" cy="327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0232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3165" t="14011" r="22863" b="12883"/>
          <a:stretch/>
        </p:blipFill>
        <p:spPr>
          <a:xfrm>
            <a:off x="9858103" y="-10957"/>
            <a:ext cx="2333897" cy="6868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2" y="5440494"/>
            <a:ext cx="1124706" cy="11296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06" y="5441152"/>
            <a:ext cx="1095067" cy="1095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1" y="5091817"/>
            <a:ext cx="1356445" cy="195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1" y="2442127"/>
            <a:ext cx="5412615" cy="2108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85" y="5089160"/>
            <a:ext cx="1441707" cy="188976"/>
          </a:xfrm>
          <a:prstGeom prst="rect">
            <a:avLst/>
          </a:prstGeom>
        </p:spPr>
      </p:pic>
      <p:pic>
        <p:nvPicPr>
          <p:cNvPr id="11" name="Picture 3" descr="Z:\отделение Телефона Доверия\!Заготовки для буклетов\ЛОГОТИП СЕМЬ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0861" y="285898"/>
            <a:ext cx="5952975" cy="1311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8110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16</cp:revision>
  <dcterms:created xsi:type="dcterms:W3CDTF">2023-09-12T06:50:31Z</dcterms:created>
  <dcterms:modified xsi:type="dcterms:W3CDTF">2023-09-28T05:40:24Z</dcterms:modified>
</cp:coreProperties>
</file>