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549" r:id="rId2"/>
    <p:sldId id="507" r:id="rId3"/>
    <p:sldId id="534" r:id="rId4"/>
    <p:sldId id="547" r:id="rId5"/>
    <p:sldId id="536" r:id="rId6"/>
    <p:sldId id="548" r:id="rId7"/>
    <p:sldId id="539" r:id="rId8"/>
    <p:sldId id="55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1B5893B-FA93-400F-8F39-C77AE1579F79}">
          <p14:sldIdLst>
            <p14:sldId id="549"/>
            <p14:sldId id="507"/>
            <p14:sldId id="534"/>
            <p14:sldId id="547"/>
            <p14:sldId id="536"/>
            <p14:sldId id="548"/>
            <p14:sldId id="539"/>
            <p14:sldId id="550"/>
          </p14:sldIdLst>
        </p14:section>
        <p14:section name="Раздел без заголовка" id="{E5E5DB59-1172-4FDD-AAC5-0D4CFC93FD4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8C6"/>
    <a:srgbClr val="00FF00"/>
    <a:srgbClr val="67EEF5"/>
    <a:srgbClr val="66FF33"/>
    <a:srgbClr val="CC0066"/>
    <a:srgbClr val="C95521"/>
    <a:srgbClr val="66CCFF"/>
    <a:srgbClr val="FFFF66"/>
    <a:srgbClr val="FFFF00"/>
    <a:srgbClr val="63F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2CDA4-7C5E-421B-A000-49F40F135BDB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6E648-9436-48AC-9972-5C02C71C3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E648-9436-48AC-9972-5C02C71C3AA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460017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58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6688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461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9816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47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241702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55203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18510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815786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621200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6331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563747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691775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9160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18220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06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8023" b="6101"/>
          <a:stretch/>
        </p:blipFill>
        <p:spPr>
          <a:xfrm>
            <a:off x="395536" y="4438075"/>
            <a:ext cx="3168351" cy="24259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390" y="162030"/>
            <a:ext cx="6347713" cy="73116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/>
                </a:solidFill>
              </a:rPr>
              <a:t>«МОЁ РЕМЕСЛО»</a:t>
            </a:r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906" t="8597" r="6019" b="10588"/>
          <a:stretch/>
        </p:blipFill>
        <p:spPr>
          <a:xfrm>
            <a:off x="117165" y="692696"/>
            <a:ext cx="3780928" cy="2733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6827" t="6818" r="6139" b="9091"/>
          <a:stretch/>
        </p:blipFill>
        <p:spPr>
          <a:xfrm>
            <a:off x="4067944" y="903523"/>
            <a:ext cx="3816424" cy="2768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1500" y="3672301"/>
            <a:ext cx="7992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Социально – педагогическая реабилитация несовершеннолетних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ограниченными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физическими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 умственными возможностями здоровья средствами народного творчества</a:t>
            </a:r>
          </a:p>
        </p:txBody>
      </p:sp>
    </p:spTree>
    <p:extLst>
      <p:ext uri="{BB962C8B-B14F-4D97-AF65-F5344CB8AC3E}">
        <p14:creationId xmlns:p14="http://schemas.microsoft.com/office/powerpoint/2010/main" val="3064128312"/>
      </p:ext>
    </p:extLst>
  </p:cSld>
  <p:clrMapOvr>
    <a:masterClrMapping/>
  </p:clrMapOvr>
  <p:transition spd="slow"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Misha\Desktop\Camera\20140822_1205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366150" y="0"/>
            <a:ext cx="3777850" cy="5037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 rot="901551">
            <a:off x="2306612" y="59495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822424">
            <a:off x="7351604" y="59408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8195" name="Picture 3" descr="C:\Users\Misha\Desktop\Camera\20140822_151635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3786214" cy="5048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Documents and Settings\Admin\Рабочий стол\все фото\2014 фото\инструктор по тр. 2014\затейники\20140905_1537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286000"/>
            <a:ext cx="3429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P11304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6000790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Рисунок 2" descr="I:\моя\113_PANA\P11303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339570"/>
            <a:ext cx="5643570" cy="42326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все фото\мое ремесло\20150126_153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4792"/>
            <a:ext cx="4071966" cy="5429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Documents and Settings\Admin\Рабочий стол\все фото\мое ремесло\20150128_142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714356"/>
            <a:ext cx="3918420" cy="54983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2015\2015инстр. по труду\мое ремесло\20150126_15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89"/>
            <a:ext cx="3214710" cy="4286279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все фото\инструктор по тр. 2014\IMG_0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5" y="285728"/>
            <a:ext cx="5143535" cy="385765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3" name="Picture 3" descr="C:\Documents and Settings\Admin\Рабочий стол\все фото\2017\2017  ГОД\Интересное рядом 15.08.17\DSC00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064267"/>
            <a:ext cx="5058311" cy="3793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все фото\общие мероприятия\Музей\музей 2013\плетение циновки 10 мая 2012\DSC05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57158" y="214291"/>
            <a:ext cx="5905542" cy="4429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Documents and Settings\Admin\Рабочий стол\все фото\общие мероприятия\Музей\музей 2013\плетение циновки 10 мая 2012\DSC05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071810"/>
            <a:ext cx="4726511" cy="35448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пля 13"/>
          <p:cNvSpPr/>
          <p:nvPr/>
        </p:nvSpPr>
        <p:spPr>
          <a:xfrm rot="8913711">
            <a:off x="1586001" y="297372"/>
            <a:ext cx="352231" cy="119590"/>
          </a:xfrm>
          <a:prstGeom prst="teardrop">
            <a:avLst>
              <a:gd name="adj" fmla="val 20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олнце 29"/>
          <p:cNvSpPr/>
          <p:nvPr/>
        </p:nvSpPr>
        <p:spPr>
          <a:xfrm>
            <a:off x="7358082" y="2500306"/>
            <a:ext cx="571504" cy="557210"/>
          </a:xfrm>
          <a:prstGeom prst="sun">
            <a:avLst/>
          </a:prstGeom>
          <a:solidFill>
            <a:srgbClr val="F8528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олнце 34"/>
          <p:cNvSpPr/>
          <p:nvPr/>
        </p:nvSpPr>
        <p:spPr>
          <a:xfrm>
            <a:off x="642910" y="428604"/>
            <a:ext cx="571504" cy="557210"/>
          </a:xfrm>
          <a:prstGeom prst="sun">
            <a:avLst/>
          </a:prstGeom>
          <a:solidFill>
            <a:srgbClr val="F8528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олнце 35"/>
          <p:cNvSpPr/>
          <p:nvPr/>
        </p:nvSpPr>
        <p:spPr>
          <a:xfrm>
            <a:off x="2214546" y="285728"/>
            <a:ext cx="571504" cy="557210"/>
          </a:xfrm>
          <a:prstGeom prst="sun">
            <a:avLst/>
          </a:prstGeom>
          <a:solidFill>
            <a:srgbClr val="F8528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олнце 36"/>
          <p:cNvSpPr/>
          <p:nvPr/>
        </p:nvSpPr>
        <p:spPr>
          <a:xfrm>
            <a:off x="8143900" y="2000240"/>
            <a:ext cx="571504" cy="557210"/>
          </a:xfrm>
          <a:prstGeom prst="sun">
            <a:avLst/>
          </a:prstGeom>
          <a:solidFill>
            <a:srgbClr val="F8528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олнце 39"/>
          <p:cNvSpPr/>
          <p:nvPr/>
        </p:nvSpPr>
        <p:spPr>
          <a:xfrm>
            <a:off x="6072198" y="2285992"/>
            <a:ext cx="571504" cy="557210"/>
          </a:xfrm>
          <a:prstGeom prst="sun">
            <a:avLst/>
          </a:prstGeom>
          <a:solidFill>
            <a:srgbClr val="F8528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 descr="F:\слайды 2016\сентябрь\IMG_8238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r="10259"/>
          <a:stretch>
            <a:fillRect/>
          </a:stretch>
        </p:blipFill>
        <p:spPr bwMode="auto">
          <a:xfrm>
            <a:off x="357158" y="357166"/>
            <a:ext cx="7095162" cy="5929696"/>
          </a:xfrm>
          <a:prstGeom prst="rect">
            <a:avLst/>
          </a:prstGeom>
          <a:ln w="190500" cap="sq">
            <a:solidFill>
              <a:srgbClr val="E838C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6347714" cy="13208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Спасибо </a:t>
            </a:r>
            <a:br>
              <a:rPr lang="ru-RU" sz="5400" b="1" dirty="0" smtClean="0"/>
            </a:br>
            <a:r>
              <a:rPr lang="ru-RU" sz="5400" b="1" dirty="0" smtClean="0"/>
              <a:t>за внимание!</a:t>
            </a:r>
            <a:endParaRPr lang="ru-RU" sz="5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712401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</a:rPr>
              <a:t>Автор программы: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Дудченко Светлана Викторовна,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инструктор по труду 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отделения социальной реабилитации и абилитации детей </a:t>
            </a:r>
            <a:endParaRPr lang="ru-RU" dirty="0" smtClean="0">
              <a:solidFill>
                <a:srgbClr val="002060"/>
              </a:solidFill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с </a:t>
            </a:r>
            <a:r>
              <a:rPr lang="ru-RU" dirty="0">
                <a:solidFill>
                  <a:srgbClr val="002060"/>
                </a:solidFill>
              </a:rPr>
              <a:t>ограниченными возможностями (в том числе </a:t>
            </a:r>
            <a:endParaRPr lang="ru-RU" dirty="0" smtClean="0">
              <a:solidFill>
                <a:srgbClr val="002060"/>
              </a:solidFill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Служба домашнего </a:t>
            </a:r>
            <a:r>
              <a:rPr lang="ru-RU" dirty="0" err="1">
                <a:solidFill>
                  <a:srgbClr val="002060"/>
                </a:solidFill>
              </a:rPr>
              <a:t>визитирования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 подготовка  </a:t>
            </a:r>
            <a:r>
              <a:rPr lang="ru-RU" dirty="0">
                <a:solidFill>
                  <a:srgbClr val="002060"/>
                </a:solidFill>
              </a:rPr>
              <a:t>к сопровождаемому (самостоятельному) проживанию) </a:t>
            </a:r>
            <a:endParaRPr lang="ru-RU" dirty="0" smtClean="0">
              <a:solidFill>
                <a:srgbClr val="002060"/>
              </a:solidFill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>
                <a:solidFill>
                  <a:srgbClr val="002060"/>
                </a:solidFill>
              </a:rPr>
              <a:t>20 мест</a:t>
            </a:r>
            <a:r>
              <a:rPr lang="ru-RU" dirty="0" smtClean="0">
                <a:solidFill>
                  <a:srgbClr val="002060"/>
                </a:solidFill>
              </a:rPr>
              <a:t>) филиала </a:t>
            </a:r>
            <a:r>
              <a:rPr lang="ru-RU" dirty="0">
                <a:solidFill>
                  <a:srgbClr val="002060"/>
                </a:solidFill>
              </a:rPr>
              <a:t>в г. Лянтор</a:t>
            </a:r>
          </a:p>
        </p:txBody>
      </p:sp>
    </p:spTree>
    <p:extLst>
      <p:ext uri="{BB962C8B-B14F-4D97-AF65-F5344CB8AC3E}">
        <p14:creationId xmlns:p14="http://schemas.microsoft.com/office/powerpoint/2010/main" val="2429345169"/>
      </p:ext>
    </p:extLst>
  </p:cSld>
  <p:clrMapOvr>
    <a:masterClrMapping/>
  </p:clrMapOvr>
  <p:transition spd="slow">
    <p:split dir="in"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3351</TotalTime>
  <Words>67</Words>
  <Application>Microsoft Office PowerPoint</Application>
  <PresentationFormat>Экран (4:3)</PresentationFormat>
  <Paragraphs>15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Аспект</vt:lpstr>
      <vt:lpstr>«МОЁ РЕМЕСЛО»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Лянтор</cp:lastModifiedBy>
  <cp:revision>329</cp:revision>
  <dcterms:modified xsi:type="dcterms:W3CDTF">2023-10-05T11:07:28Z</dcterms:modified>
</cp:coreProperties>
</file>