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66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D1E3-3ECA-44CF-A635-40503F5B359F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5C93-186A-4DE3-BC56-ECAE2434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46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D1E3-3ECA-44CF-A635-40503F5B359F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5C93-186A-4DE3-BC56-ECAE2434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8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D1E3-3ECA-44CF-A635-40503F5B359F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5C93-186A-4DE3-BC56-ECAE2434BFA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9431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D1E3-3ECA-44CF-A635-40503F5B359F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5C93-186A-4DE3-BC56-ECAE2434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7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D1E3-3ECA-44CF-A635-40503F5B359F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5C93-186A-4DE3-BC56-ECAE2434BFA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8265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D1E3-3ECA-44CF-A635-40503F5B359F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5C93-186A-4DE3-BC56-ECAE2434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887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D1E3-3ECA-44CF-A635-40503F5B359F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5C93-186A-4DE3-BC56-ECAE2434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99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D1E3-3ECA-44CF-A635-40503F5B359F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5C93-186A-4DE3-BC56-ECAE2434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36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D1E3-3ECA-44CF-A635-40503F5B359F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5C93-186A-4DE3-BC56-ECAE2434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1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D1E3-3ECA-44CF-A635-40503F5B359F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5C93-186A-4DE3-BC56-ECAE2434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20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D1E3-3ECA-44CF-A635-40503F5B359F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5C93-186A-4DE3-BC56-ECAE2434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111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D1E3-3ECA-44CF-A635-40503F5B359F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5C93-186A-4DE3-BC56-ECAE2434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95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D1E3-3ECA-44CF-A635-40503F5B359F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5C93-186A-4DE3-BC56-ECAE2434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41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D1E3-3ECA-44CF-A635-40503F5B359F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5C93-186A-4DE3-BC56-ECAE2434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6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D1E3-3ECA-44CF-A635-40503F5B359F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5C93-186A-4DE3-BC56-ECAE2434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26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AD1E3-3ECA-44CF-A635-40503F5B359F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5C93-186A-4DE3-BC56-ECAE2434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38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AD1E3-3ECA-44CF-A635-40503F5B359F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F15C93-186A-4DE3-BC56-ECAE2434B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30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951" y="-16318"/>
            <a:ext cx="9217951" cy="6931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4567" y="258619"/>
            <a:ext cx="7974171" cy="523220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социального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Вологодской области</a:t>
            </a:r>
          </a:p>
          <a:p>
            <a:pPr lvl="0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«Комплексный центр социального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Устюженского района «Гармония»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884" r="9053" b="7930"/>
          <a:stretch/>
        </p:blipFill>
        <p:spPr>
          <a:xfrm>
            <a:off x="392051" y="4344408"/>
            <a:ext cx="1311565" cy="1542474"/>
          </a:xfrm>
          <a:prstGeom prst="rect">
            <a:avLst/>
          </a:prstGeom>
          <a:ln w="28575"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616" y="5006289"/>
            <a:ext cx="1804572" cy="920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4631" y="5993227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ссылка на другую страницу 6"/>
          <p:cNvSpPr/>
          <p:nvPr/>
        </p:nvSpPr>
        <p:spPr>
          <a:xfrm rot="10800000">
            <a:off x="392049" y="4208058"/>
            <a:ext cx="1311567" cy="1745186"/>
          </a:xfrm>
          <a:prstGeom prst="flowChartOffpageConnector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60894" y="2119892"/>
            <a:ext cx="5500826" cy="2482470"/>
          </a:xfrm>
          <a:prstGeom prst="rect">
            <a:avLst/>
          </a:prstGeom>
          <a:noFill/>
        </p:spPr>
        <p:txBody>
          <a:bodyPr wrap="none" rtlCol="0">
            <a:prstTxWarp prst="textCascadeDown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мы разные,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 все мы вместе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643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091" y="2964873"/>
            <a:ext cx="70196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способности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изобразительной деятельности,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цвета, формы и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композиции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художественного восприятия, образного мышления,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разными видами материала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творческой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обогащение художественного опыта, развитие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формирование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сотрудничества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развитие самооценки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взаимооценки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стабильность.</a:t>
            </a:r>
            <a:endParaRPr lang="ru-RU" sz="1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9890" y="1717963"/>
            <a:ext cx="2050818" cy="523220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884" r="9053" b="7930"/>
          <a:stretch/>
        </p:blipFill>
        <p:spPr>
          <a:xfrm>
            <a:off x="646544" y="147780"/>
            <a:ext cx="816783" cy="960583"/>
          </a:xfrm>
          <a:prstGeom prst="rect">
            <a:avLst/>
          </a:prstGeom>
          <a:ln w="28575"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568" y="382530"/>
            <a:ext cx="1804572" cy="920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442" y="1103307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4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6437" y="1832689"/>
            <a:ext cx="787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психологически комфортной образовательной среды для детей, имеющих разные стартовые возможности;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моторные навыки образного мышления, внимания, фантазии, творческих способностей. Формирование эстетического и художественного вкуса.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особые образовательные потребности детей-инвалидов и детей с ограниченными возможностями здоровья, обусловленные особенностями их физического и (или) психического развития;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преодолевать негативные особенности эмоционально-личностной сферы через включение детей в успешную деятельность по техническому творчеству;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мотивацию ребенка на основе его личной заинтересованности и через осознанное отношение к позитивной деятельности;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эстетического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к действительности, трудолюбия, аккуратности, усидчивости, терпения; умения довести начатое дело до конца.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 взаимопомощь друг другу при выполнении работ.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4909" y="960582"/>
            <a:ext cx="1428661" cy="523220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884" r="9053" b="7930"/>
          <a:stretch/>
        </p:blipFill>
        <p:spPr>
          <a:xfrm>
            <a:off x="646544" y="147780"/>
            <a:ext cx="816783" cy="960583"/>
          </a:xfrm>
          <a:prstGeom prst="rect">
            <a:avLst/>
          </a:prstGeom>
          <a:ln w="28575"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568" y="382530"/>
            <a:ext cx="1804572" cy="920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442" y="1103307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6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4944" y="304799"/>
            <a:ext cx="4107278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Правополушарное рисование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3" r="5066"/>
          <a:stretch/>
        </p:blipFill>
        <p:spPr>
          <a:xfrm>
            <a:off x="6411598" y="987985"/>
            <a:ext cx="2309091" cy="2255213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5" r="33164" b="8750"/>
          <a:stretch/>
        </p:blipFill>
        <p:spPr>
          <a:xfrm rot="5400000">
            <a:off x="-60395" y="3206899"/>
            <a:ext cx="3562858" cy="287560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t="4599" r="34339" b="5487"/>
          <a:stretch/>
        </p:blipFill>
        <p:spPr>
          <a:xfrm rot="5400000">
            <a:off x="3608592" y="803207"/>
            <a:ext cx="2188557" cy="269142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81" y="3549847"/>
            <a:ext cx="4017818" cy="2703921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0" y="256833"/>
            <a:ext cx="2813825" cy="192418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096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0107" y="313084"/>
            <a:ext cx="3512755" cy="523220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Песочная анимация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20"/>
          <a:stretch/>
        </p:blipFill>
        <p:spPr>
          <a:xfrm rot="5400000">
            <a:off x="3306681" y="960497"/>
            <a:ext cx="2659139" cy="279400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56"/>
          <a:stretch/>
        </p:blipFill>
        <p:spPr>
          <a:xfrm rot="5400000">
            <a:off x="6213293" y="1016189"/>
            <a:ext cx="2659139" cy="2682623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7380" y="3279228"/>
            <a:ext cx="3522648" cy="264198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927" y="3860107"/>
            <a:ext cx="3839248" cy="287943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9" t="16180" r="9122" b="9591"/>
          <a:stretch/>
        </p:blipFill>
        <p:spPr>
          <a:xfrm>
            <a:off x="204790" y="313084"/>
            <a:ext cx="2780147" cy="204441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7093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9631" y="131151"/>
            <a:ext cx="4747206" cy="461665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на прозрачном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мольбете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4" r="10977"/>
          <a:stretch/>
        </p:blipFill>
        <p:spPr>
          <a:xfrm rot="5400000">
            <a:off x="6208378" y="1174671"/>
            <a:ext cx="2835674" cy="224124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94"/>
          <a:stretch/>
        </p:blipFill>
        <p:spPr>
          <a:xfrm rot="5400000">
            <a:off x="33542" y="3317579"/>
            <a:ext cx="3391498" cy="285137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0" t="5466" r="10707"/>
          <a:stretch/>
        </p:blipFill>
        <p:spPr>
          <a:xfrm rot="5400000">
            <a:off x="3403100" y="924846"/>
            <a:ext cx="2854373" cy="272219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266" y="3842327"/>
            <a:ext cx="3777144" cy="283285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36" y="223035"/>
            <a:ext cx="2095319" cy="264594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0699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2" t="-1" r="9342" b="20330"/>
          <a:stretch/>
        </p:blipFill>
        <p:spPr>
          <a:xfrm>
            <a:off x="6399256" y="1407901"/>
            <a:ext cx="2486125" cy="2166572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40855" y="517236"/>
            <a:ext cx="4469557" cy="523220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мир оригами!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3" y="295562"/>
            <a:ext cx="2943322" cy="220749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039543"/>
            <a:ext cx="2678425" cy="247362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980" y="1422308"/>
            <a:ext cx="2844802" cy="2161492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0" y="3965652"/>
            <a:ext cx="4507855" cy="266272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313140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828" y="2829320"/>
            <a:ext cx="1789721" cy="584775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ручка</a:t>
            </a: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1648" y="325582"/>
            <a:ext cx="3671070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рёхмерные 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1" y="325582"/>
            <a:ext cx="2580024" cy="193501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78" y="1505526"/>
            <a:ext cx="2278257" cy="242169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90" y="4444481"/>
            <a:ext cx="3583411" cy="214082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" r="12323" b="7030"/>
          <a:stretch/>
        </p:blipFill>
        <p:spPr>
          <a:xfrm>
            <a:off x="5977109" y="1048473"/>
            <a:ext cx="2846606" cy="195428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444481"/>
            <a:ext cx="3493648" cy="208719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618487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384" y="1152430"/>
            <a:ext cx="3010319" cy="272010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3012" y="3744287"/>
            <a:ext cx="3231957" cy="242396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543" y="4069007"/>
            <a:ext cx="3454400" cy="259080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4" y="489526"/>
            <a:ext cx="2524607" cy="189345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7" y="1684675"/>
            <a:ext cx="2207491" cy="165561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51200" y="424873"/>
            <a:ext cx="5511124" cy="523220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сенсорный стол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09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29" y="4451928"/>
            <a:ext cx="2764752" cy="207356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5" t="5268" r="7841" b="15616"/>
          <a:stretch/>
        </p:blipFill>
        <p:spPr>
          <a:xfrm rot="5400000">
            <a:off x="84191" y="3731182"/>
            <a:ext cx="3274290" cy="264683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9" r="16364"/>
          <a:stretch/>
        </p:blipFill>
        <p:spPr>
          <a:xfrm rot="5400000">
            <a:off x="6140641" y="1323212"/>
            <a:ext cx="2724727" cy="223961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31717"/>
          <a:stretch/>
        </p:blipFill>
        <p:spPr>
          <a:xfrm>
            <a:off x="3417452" y="2108796"/>
            <a:ext cx="2429165" cy="310975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284754" y="317290"/>
            <a:ext cx="5739456" cy="523220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песочница + стол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t="-135" r="3434" b="17845"/>
          <a:stretch/>
        </p:blipFill>
        <p:spPr>
          <a:xfrm>
            <a:off x="335106" y="1034476"/>
            <a:ext cx="2709650" cy="188564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0621960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678</TotalTime>
  <Words>228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dcterms:created xsi:type="dcterms:W3CDTF">2023-10-23T09:47:15Z</dcterms:created>
  <dcterms:modified xsi:type="dcterms:W3CDTF">2023-10-25T13:26:19Z</dcterms:modified>
</cp:coreProperties>
</file>