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media/image28.jpeg" ContentType="image/jpeg"/>
  <Override PartName="/ppt/media/image1.png" ContentType="image/png"/>
  <Override PartName="/ppt/media/image38.png" ContentType="image/png"/>
  <Override PartName="/ppt/media/image2.jpeg" ContentType="image/jpeg"/>
  <Override PartName="/ppt/media/image48.png" ContentType="image/png"/>
  <Override PartName="/ppt/media/image3.jpeg" ContentType="image/jpeg"/>
  <Override PartName="/ppt/media/image21.png" ContentType="image/png"/>
  <Override PartName="/ppt/media/image6.jpeg" ContentType="image/jpeg"/>
  <Override PartName="/ppt/media/image4.png" ContentType="image/png"/>
  <Override PartName="/ppt/media/image7.png" ContentType="image/png"/>
  <Override PartName="/ppt/media/image5.jpeg" ContentType="image/jpeg"/>
  <Override PartName="/ppt/media/image11.png" ContentType="image/png"/>
  <Override PartName="/ppt/media/image8.jpeg" ContentType="image/jpeg"/>
  <Override PartName="/ppt/media/image41.png" ContentType="image/png"/>
  <Override PartName="/ppt/media/image9.jpeg" ContentType="image/jpeg"/>
  <Override PartName="/ppt/media/image10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17.png" ContentType="image/png"/>
  <Override PartName="/ppt/media/image24.jpeg" ContentType="image/jpeg"/>
  <Override PartName="/ppt/media/image18.png" ContentType="image/png"/>
  <Override PartName="/ppt/media/image19.png" ContentType="image/png"/>
  <Override PartName="/ppt/media/image20.jpeg" ContentType="image/jpeg"/>
  <Override PartName="/ppt/media/image44.png" ContentType="image/png"/>
  <Override PartName="/ppt/media/image22.png" ContentType="image/png"/>
  <Override PartName="/ppt/media/image23.png" ContentType="image/png"/>
  <Override PartName="/ppt/media/image47.jpeg" ContentType="image/jpeg"/>
  <Override PartName="/ppt/media/image25.png" ContentType="image/png"/>
  <Override PartName="/ppt/media/image36.jpeg" ContentType="image/jpeg"/>
  <Override PartName="/ppt/media/image26.jpeg" ContentType="image/jpeg"/>
  <Override PartName="/ppt/media/image37.png" ContentType="image/png"/>
  <Override PartName="/ppt/media/image27.jpeg" ContentType="image/jpeg"/>
  <Override PartName="/ppt/media/image29.png" ContentType="image/png"/>
  <Override PartName="/ppt/media/image30.png" ContentType="image/png"/>
  <Override PartName="/ppt/media/image31.png" ContentType="image/png"/>
  <Override PartName="/ppt/media/image32.jpeg" ContentType="image/jpeg"/>
  <Override PartName="/ppt/media/image33.jpeg" ContentType="image/jpeg"/>
  <Override PartName="/ppt/media/image34.jpeg" ContentType="image/jpeg"/>
  <Override PartName="/ppt/media/image39.png" ContentType="image/png"/>
  <Override PartName="/ppt/media/image40.jpeg" ContentType="image/jpeg"/>
  <Override PartName="/ppt/media/image42.png" ContentType="image/png"/>
  <Override PartName="/ppt/media/image43.png" ContentType="image/png"/>
  <Override PartName="/ppt/media/image45.png" ContentType="image/png"/>
  <Override PartName="/ppt/media/image46.png" ContentType="image/png"/>
  <Override PartName="/ppt/media/image49.png" ContentType="image/png"/>
  <Override PartName="/ppt/media/image50.png" ContentType="image/png"/>
  <Override PartName="/ppt/media/image51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55535-B73B-44DC-ADAE-A3449BEA739B}" type="doc">
      <dgm:prSet loTypeId="urn:microsoft.com/office/officeart/2005/8/layout/radial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AB68080-D5AD-4428-AA94-BE7EC74FC490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подвергшимся </a:t>
          </a:r>
        </a:p>
        <a:p>
          <a:r>
            <a:rPr lang="ru-RU" sz="1400" dirty="0" smtClean="0">
              <a:solidFill>
                <a:srgbClr val="002060"/>
              </a:solidFill>
            </a:rPr>
            <a:t>бытовому насилию</a:t>
          </a:r>
          <a:endParaRPr lang="ru-RU" sz="1400" dirty="0">
            <a:solidFill>
              <a:srgbClr val="002060"/>
            </a:solidFill>
          </a:endParaRPr>
        </a:p>
      </dgm:t>
    </dgm:pt>
    <dgm:pt modelId="{728D8512-6E79-4587-B1F2-4DE1EC38E8B8}" type="parTrans" cxnId="{D5CD4BF6-0E1D-49DF-991A-7EDBAC3E4A93}">
      <dgm:prSet/>
      <dgm:spPr/>
      <dgm:t>
        <a:bodyPr/>
        <a:lstStyle/>
        <a:p>
          <a:endParaRPr lang="ru-RU"/>
        </a:p>
      </dgm:t>
    </dgm:pt>
    <dgm:pt modelId="{FD40FA69-597A-4B18-BE8F-4DF0D21723AA}" type="sibTrans" cxnId="{D5CD4BF6-0E1D-49DF-991A-7EDBAC3E4A93}">
      <dgm:prSet/>
      <dgm:spPr/>
      <dgm:t>
        <a:bodyPr/>
        <a:lstStyle/>
        <a:p>
          <a:endParaRPr lang="ru-RU"/>
        </a:p>
      </dgm:t>
    </dgm:pt>
    <dgm:pt modelId="{F683CCA5-214D-4CDE-8B26-804143664574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оказавшимся без средств к существованию и жилья</a:t>
          </a:r>
          <a:endParaRPr lang="ru-RU" sz="1400" dirty="0">
            <a:solidFill>
              <a:srgbClr val="002060"/>
            </a:solidFill>
          </a:endParaRPr>
        </a:p>
      </dgm:t>
    </dgm:pt>
    <dgm:pt modelId="{3BFBAEE7-5726-4FEE-8E66-1605B3DEEC6C}" type="parTrans" cxnId="{1FFAEB5B-57C8-49AB-91AE-AC1703E816DB}">
      <dgm:prSet/>
      <dgm:spPr/>
      <dgm:t>
        <a:bodyPr/>
        <a:lstStyle/>
        <a:p>
          <a:endParaRPr lang="ru-RU"/>
        </a:p>
      </dgm:t>
    </dgm:pt>
    <dgm:pt modelId="{ECD92D0A-F7B7-4888-9B44-13A4929FDFD5}" type="sibTrans" cxnId="{1FFAEB5B-57C8-49AB-91AE-AC1703E816DB}">
      <dgm:prSet/>
      <dgm:spPr/>
      <dgm:t>
        <a:bodyPr/>
        <a:lstStyle/>
        <a:p>
          <a:endParaRPr lang="ru-RU"/>
        </a:p>
      </dgm:t>
    </dgm:pt>
    <dgm:pt modelId="{EAEA7A55-D859-44CD-9CD6-2BA1F485F5E4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планирующим отказ от ребенка, не имеющим поддержки со стороны отца ребенка и родственников, находящимся в отпуске по уходу за ребенком, находящимся в депрессии</a:t>
          </a:r>
          <a:endParaRPr lang="ru-RU" sz="1400" dirty="0">
            <a:solidFill>
              <a:srgbClr val="002060"/>
            </a:solidFill>
          </a:endParaRPr>
        </a:p>
      </dgm:t>
    </dgm:pt>
    <dgm:pt modelId="{ACF66684-114D-43BC-B4B7-7EBA224B78C4}" type="parTrans" cxnId="{B33DC13D-5088-4E5D-9BC8-546C1CB93A76}">
      <dgm:prSet/>
      <dgm:spPr/>
      <dgm:t>
        <a:bodyPr/>
        <a:lstStyle/>
        <a:p>
          <a:endParaRPr lang="ru-RU"/>
        </a:p>
      </dgm:t>
    </dgm:pt>
    <dgm:pt modelId="{CBFB3602-F396-4339-8EB4-FCE40EFC9728}" type="sibTrans" cxnId="{B33DC13D-5088-4E5D-9BC8-546C1CB93A76}">
      <dgm:prSet/>
      <dgm:spPr/>
      <dgm:t>
        <a:bodyPr/>
        <a:lstStyle/>
        <a:p>
          <a:endParaRPr lang="ru-RU"/>
        </a:p>
      </dgm:t>
    </dgm:pt>
    <dgm:pt modelId="{428AB6AA-5C79-49D7-BCD6-F907CD5AF98E}">
      <dgm:prSet phldrT="[Текст]" custT="1"/>
      <dgm:spPr/>
      <dgm:t>
        <a:bodyPr/>
        <a:lstStyle/>
        <a:p>
          <a:r>
            <a:rPr lang="ru-RU" sz="1400" dirty="0" smtClean="0"/>
            <a:t> </a:t>
          </a:r>
          <a:r>
            <a:rPr lang="ru-RU" sz="1400" dirty="0" smtClean="0">
              <a:solidFill>
                <a:srgbClr val="002060"/>
              </a:solidFill>
            </a:rPr>
            <a:t>находящимся в конфликте с семьей, в том числе, в состоянии развода, </a:t>
          </a:r>
          <a:r>
            <a:rPr lang="ru-RU" sz="1400" dirty="0" err="1" smtClean="0">
              <a:solidFill>
                <a:srgbClr val="002060"/>
              </a:solidFill>
            </a:rPr>
            <a:t>предразводной</a:t>
          </a:r>
          <a:r>
            <a:rPr lang="ru-RU" sz="1400" dirty="0" smtClean="0">
              <a:solidFill>
                <a:srgbClr val="002060"/>
              </a:solidFill>
            </a:rPr>
            <a:t> или </a:t>
          </a:r>
          <a:r>
            <a:rPr lang="ru-RU" sz="1400" dirty="0" err="1" smtClean="0">
              <a:solidFill>
                <a:srgbClr val="002060"/>
              </a:solidFill>
            </a:rPr>
            <a:t>послеразводной</a:t>
          </a:r>
          <a:r>
            <a:rPr lang="ru-RU" sz="1400" dirty="0" smtClean="0">
              <a:solidFill>
                <a:srgbClr val="002060"/>
              </a:solidFill>
            </a:rPr>
            <a:t> ситуации</a:t>
          </a:r>
          <a:endParaRPr lang="ru-RU" sz="1400" dirty="0">
            <a:solidFill>
              <a:srgbClr val="002060"/>
            </a:solidFill>
          </a:endParaRPr>
        </a:p>
      </dgm:t>
    </dgm:pt>
    <dgm:pt modelId="{2EC24581-82F2-4030-8B6A-85475CC95D44}" type="parTrans" cxnId="{4B63F2F6-A8EE-4458-851B-9E06E6749B2F}">
      <dgm:prSet/>
      <dgm:spPr/>
      <dgm:t>
        <a:bodyPr/>
        <a:lstStyle/>
        <a:p>
          <a:endParaRPr lang="ru-RU"/>
        </a:p>
      </dgm:t>
    </dgm:pt>
    <dgm:pt modelId="{CDEFE170-4D73-4F04-A3C8-58C434F2D583}" type="sibTrans" cxnId="{4B63F2F6-A8EE-4458-851B-9E06E6749B2F}">
      <dgm:prSet/>
      <dgm:spPr/>
      <dgm:t>
        <a:bodyPr/>
        <a:lstStyle/>
        <a:p>
          <a:endParaRPr lang="ru-RU"/>
        </a:p>
      </dgm:t>
    </dgm:pt>
    <dgm:pt modelId="{9846C5F7-7A0A-4D5C-974F-A5B173B30EDB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самостоятельно проживающим выпускницам детских домов, специализированных учреждений социального обслуживания для несовершеннолетних, школ-интернатов</a:t>
          </a:r>
          <a:endParaRPr lang="ru-RU" sz="1400" dirty="0">
            <a:solidFill>
              <a:srgbClr val="002060"/>
            </a:solidFill>
          </a:endParaRPr>
        </a:p>
      </dgm:t>
    </dgm:pt>
    <dgm:pt modelId="{50EAC264-D357-4F01-BB4E-5A6B1BAF1E61}" type="parTrans" cxnId="{08337D04-DB2F-482B-B6F4-E7366E1E2700}">
      <dgm:prSet/>
      <dgm:spPr/>
      <dgm:t>
        <a:bodyPr/>
        <a:lstStyle/>
        <a:p>
          <a:endParaRPr lang="ru-RU"/>
        </a:p>
      </dgm:t>
    </dgm:pt>
    <dgm:pt modelId="{FC79E782-2E56-427F-B615-8950EFEC0147}" type="sibTrans" cxnId="{08337D04-DB2F-482B-B6F4-E7366E1E2700}">
      <dgm:prSet/>
      <dgm:spPr/>
      <dgm:t>
        <a:bodyPr/>
        <a:lstStyle/>
        <a:p>
          <a:endParaRPr lang="ru-RU"/>
        </a:p>
      </dgm:t>
    </dgm:pt>
    <dgm:pt modelId="{4598F704-2727-48DA-A226-7CF490AF92E6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находящимся в ситуации, связанной с вынужденным переездом с места постоянного проживания, в том числе беженкам и переселенкам</a:t>
          </a:r>
          <a:endParaRPr lang="ru-RU" sz="1400" dirty="0">
            <a:solidFill>
              <a:srgbClr val="002060"/>
            </a:solidFill>
          </a:endParaRPr>
        </a:p>
      </dgm:t>
    </dgm:pt>
    <dgm:pt modelId="{DAF97872-9926-46B7-A773-6DC3B91ECE8A}" type="parTrans" cxnId="{299A8BEF-0268-496C-B113-D6EFEFF59A77}">
      <dgm:prSet/>
      <dgm:spPr/>
      <dgm:t>
        <a:bodyPr/>
        <a:lstStyle/>
        <a:p>
          <a:endParaRPr lang="ru-RU"/>
        </a:p>
      </dgm:t>
    </dgm:pt>
    <dgm:pt modelId="{114438D3-2DFB-4B41-B764-E752D5EB4BF4}" type="sibTrans" cxnId="{299A8BEF-0268-496C-B113-D6EFEFF59A77}">
      <dgm:prSet/>
      <dgm:spPr/>
      <dgm:t>
        <a:bodyPr/>
        <a:lstStyle/>
        <a:p>
          <a:endParaRPr lang="ru-RU"/>
        </a:p>
      </dgm:t>
    </dgm:pt>
    <dgm:pt modelId="{C9822962-94D7-49D0-A497-5C750372F67E}">
      <dgm:prSet phldrT="[Текст]" custT="1"/>
      <dgm:spPr/>
      <dgm:t>
        <a:bodyPr/>
        <a:lstStyle/>
        <a:p>
          <a:pPr rtl="0"/>
          <a:r>
            <a:rPr lang="ru-RU" sz="1400" b="1" dirty="0" smtClean="0">
              <a:solidFill>
                <a:schemeClr val="accent1"/>
              </a:solidFill>
            </a:rPr>
            <a:t>Женщинам с </a:t>
          </a:r>
          <a:r>
            <a:rPr lang="ru-RU" sz="1400" b="1" dirty="0" err="1" smtClean="0">
              <a:solidFill>
                <a:schemeClr val="accent1"/>
              </a:solidFill>
            </a:rPr>
            <a:t>несовершеннолет-ними</a:t>
          </a:r>
          <a:r>
            <a:rPr lang="ru-RU" sz="1400" b="1" dirty="0" smtClean="0">
              <a:solidFill>
                <a:schemeClr val="accent1"/>
              </a:solidFill>
            </a:rPr>
            <a:t> детьми и беременным женщинам, в том числе юным матерям и несовершеннолетним беременным</a:t>
          </a:r>
          <a:endParaRPr lang="ru-RU" sz="1400" b="1" dirty="0">
            <a:solidFill>
              <a:schemeClr val="accent1"/>
            </a:solidFill>
          </a:endParaRPr>
        </a:p>
      </dgm:t>
    </dgm:pt>
    <dgm:pt modelId="{76A5048F-6D5B-46A8-880A-711CC14189F4}" type="sibTrans" cxnId="{B311CA85-0259-4D6F-A7C1-D89E05DFC98E}">
      <dgm:prSet/>
      <dgm:spPr/>
      <dgm:t>
        <a:bodyPr/>
        <a:lstStyle/>
        <a:p>
          <a:endParaRPr lang="ru-RU"/>
        </a:p>
      </dgm:t>
    </dgm:pt>
    <dgm:pt modelId="{91356340-D583-46DE-AACC-70C00B5E7C05}" type="parTrans" cxnId="{B311CA85-0259-4D6F-A7C1-D89E05DFC98E}">
      <dgm:prSet/>
      <dgm:spPr/>
      <dgm:t>
        <a:bodyPr/>
        <a:lstStyle/>
        <a:p>
          <a:endParaRPr lang="ru-RU"/>
        </a:p>
      </dgm:t>
    </dgm:pt>
    <dgm:pt modelId="{287DE708-9B09-463C-B207-9426F3043027}" type="pres">
      <dgm:prSet presAssocID="{30155535-B73B-44DC-ADAE-A3449BEA739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4C10FD-4F79-4F41-9BC0-6122B97F7804}" type="pres">
      <dgm:prSet presAssocID="{C9822962-94D7-49D0-A497-5C750372F67E}" presName="centerShape" presStyleLbl="node0" presStyleIdx="0" presStyleCnt="1" custScaleX="120838" custScaleY="87326" custLinFactNeighborX="-572" custLinFactNeighborY="-20389"/>
      <dgm:spPr/>
      <dgm:t>
        <a:bodyPr/>
        <a:lstStyle/>
        <a:p>
          <a:endParaRPr lang="ru-RU"/>
        </a:p>
      </dgm:t>
    </dgm:pt>
    <dgm:pt modelId="{13F20C07-FC19-46C8-BF9B-CBEC400A0FFB}" type="pres">
      <dgm:prSet presAssocID="{728D8512-6E79-4587-B1F2-4DE1EC38E8B8}" presName="parTrans" presStyleLbl="bgSibTrans2D1" presStyleIdx="0" presStyleCnt="6" custAng="1245882" custFlipHor="1" custScaleX="29163" custLinFactNeighborX="-38934" custLinFactNeighborY="-376"/>
      <dgm:spPr/>
      <dgm:t>
        <a:bodyPr/>
        <a:lstStyle/>
        <a:p>
          <a:endParaRPr lang="ru-RU"/>
        </a:p>
      </dgm:t>
    </dgm:pt>
    <dgm:pt modelId="{FE514173-5C5F-45B4-987C-B9BFFB4E2DE7}" type="pres">
      <dgm:prSet presAssocID="{8AB68080-D5AD-4428-AA94-BE7EC74FC490}" presName="node" presStyleLbl="node1" presStyleIdx="0" presStyleCnt="6" custScaleX="142970" custRadScaleRad="102674" custRadScaleInc="502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E3CE0-CFF9-4482-A082-4E94A9523920}" type="pres">
      <dgm:prSet presAssocID="{3BFBAEE7-5726-4FEE-8E66-1605B3DEEC6C}" presName="parTrans" presStyleLbl="bgSibTrans2D1" presStyleIdx="1" presStyleCnt="6" custAng="21507727" custFlipHor="1" custScaleX="40908" custLinFactNeighborX="32347" custLinFactNeighborY="2714"/>
      <dgm:spPr/>
      <dgm:t>
        <a:bodyPr/>
        <a:lstStyle/>
        <a:p>
          <a:endParaRPr lang="ru-RU"/>
        </a:p>
      </dgm:t>
    </dgm:pt>
    <dgm:pt modelId="{A3EE46BC-C7D7-499E-9E8D-B7E4CC6F8A9D}" type="pres">
      <dgm:prSet presAssocID="{F683CCA5-214D-4CDE-8B26-804143664574}" presName="node" presStyleLbl="node1" presStyleIdx="1" presStyleCnt="6" custScaleX="107541" custScaleY="100568" custRadScaleRad="94223" custRadScaleInc="-29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01845-2F3A-4B3C-BC14-A26B1D29B58D}" type="pres">
      <dgm:prSet presAssocID="{ACF66684-114D-43BC-B4B7-7EBA224B78C4}" presName="parTrans" presStyleLbl="bgSibTrans2D1" presStyleIdx="2" presStyleCnt="6" custAng="17038491" custFlipHor="1" custScaleX="38074" custLinFactNeighborX="-15515" custLinFactNeighborY="-76072"/>
      <dgm:spPr/>
      <dgm:t>
        <a:bodyPr/>
        <a:lstStyle/>
        <a:p>
          <a:endParaRPr lang="ru-RU"/>
        </a:p>
      </dgm:t>
    </dgm:pt>
    <dgm:pt modelId="{36D469CF-EDB9-434A-B79E-841E03B7D90D}" type="pres">
      <dgm:prSet presAssocID="{EAEA7A55-D859-44CD-9CD6-2BA1F485F5E4}" presName="node" presStyleLbl="node1" presStyleIdx="2" presStyleCnt="6" custScaleX="237846" custScaleY="105934" custRadScaleRad="70545" custRadScaleInc="38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8216E-9A6A-45EF-A021-2731432F74B3}" type="pres">
      <dgm:prSet presAssocID="{2EC24581-82F2-4030-8B6A-85475CC95D44}" presName="parTrans" presStyleLbl="bgSibTrans2D1" presStyleIdx="3" presStyleCnt="6" custAng="15845238" custFlipHor="1" custScaleX="59395" custLinFactNeighborX="-11742" custLinFactNeighborY="71981"/>
      <dgm:spPr/>
      <dgm:t>
        <a:bodyPr/>
        <a:lstStyle/>
        <a:p>
          <a:endParaRPr lang="ru-RU"/>
        </a:p>
      </dgm:t>
    </dgm:pt>
    <dgm:pt modelId="{891A90BB-B06F-4978-AD61-5DEF4D08C7A5}" type="pres">
      <dgm:prSet presAssocID="{428AB6AA-5C79-49D7-BCD6-F907CD5AF98E}" presName="node" presStyleLbl="node1" presStyleIdx="3" presStyleCnt="6" custScaleX="251317" custScaleY="97545" custRadScaleRad="107445" custRadScaleInc="-150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3FC1B-26F9-41DC-9876-1A4E1AC04AB0}" type="pres">
      <dgm:prSet presAssocID="{50EAC264-D357-4F01-BB4E-5A6B1BAF1E61}" presName="parTrans" presStyleLbl="bgSibTrans2D1" presStyleIdx="4" presStyleCnt="6" custAng="4861526" custFlipHor="1" custScaleX="59999" custLinFactNeighborX="-1135" custLinFactNeighborY="-64979"/>
      <dgm:spPr/>
      <dgm:t>
        <a:bodyPr/>
        <a:lstStyle/>
        <a:p>
          <a:endParaRPr lang="ru-RU"/>
        </a:p>
      </dgm:t>
    </dgm:pt>
    <dgm:pt modelId="{0BD8A1D2-CE11-4FDC-A10C-9C01B081A63E}" type="pres">
      <dgm:prSet presAssocID="{9846C5F7-7A0A-4D5C-974F-A5B173B30EDB}" presName="node" presStyleLbl="node1" presStyleIdx="4" presStyleCnt="6" custScaleX="227253" custScaleY="88315" custRadScaleRad="59251" custRadScaleInc="-508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DE9A2-3C77-47B2-8AFA-2156B22A9DA6}" type="pres">
      <dgm:prSet presAssocID="{DAF97872-9926-46B7-A773-6DC3B91ECE8A}" presName="parTrans" presStyleLbl="bgSibTrans2D1" presStyleIdx="5" presStyleCnt="6" custAng="5531431" custFlipHor="1" custScaleX="37384" custLinFactNeighborX="-32921" custLinFactNeighborY="56085"/>
      <dgm:spPr/>
      <dgm:t>
        <a:bodyPr/>
        <a:lstStyle/>
        <a:p>
          <a:endParaRPr lang="ru-RU"/>
        </a:p>
      </dgm:t>
    </dgm:pt>
    <dgm:pt modelId="{94E4BBA3-58CB-41B0-8875-4B8C8B83D57A}" type="pres">
      <dgm:prSet presAssocID="{4598F704-2727-48DA-A226-7CF490AF92E6}" presName="node" presStyleLbl="node1" presStyleIdx="5" presStyleCnt="6" custScaleX="195347" custScaleY="86711" custRadScaleRad="125390" custRadScaleInc="-175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234EEA-7D1B-4483-B5F3-CD66C8F85070}" type="presOf" srcId="{30155535-B73B-44DC-ADAE-A3449BEA739B}" destId="{287DE708-9B09-463C-B207-9426F3043027}" srcOrd="0" destOrd="0" presId="urn:microsoft.com/office/officeart/2005/8/layout/radial4"/>
    <dgm:cxn modelId="{08337D04-DB2F-482B-B6F4-E7366E1E2700}" srcId="{C9822962-94D7-49D0-A497-5C750372F67E}" destId="{9846C5F7-7A0A-4D5C-974F-A5B173B30EDB}" srcOrd="4" destOrd="0" parTransId="{50EAC264-D357-4F01-BB4E-5A6B1BAF1E61}" sibTransId="{FC79E782-2E56-427F-B615-8950EFEC0147}"/>
    <dgm:cxn modelId="{B33DC13D-5088-4E5D-9BC8-546C1CB93A76}" srcId="{C9822962-94D7-49D0-A497-5C750372F67E}" destId="{EAEA7A55-D859-44CD-9CD6-2BA1F485F5E4}" srcOrd="2" destOrd="0" parTransId="{ACF66684-114D-43BC-B4B7-7EBA224B78C4}" sibTransId="{CBFB3602-F396-4339-8EB4-FCE40EFC9728}"/>
    <dgm:cxn modelId="{0819C3E8-4292-4B9C-9327-5099CCF62C7B}" type="presOf" srcId="{8AB68080-D5AD-4428-AA94-BE7EC74FC490}" destId="{FE514173-5C5F-45B4-987C-B9BFFB4E2DE7}" srcOrd="0" destOrd="0" presId="urn:microsoft.com/office/officeart/2005/8/layout/radial4"/>
    <dgm:cxn modelId="{299A8BEF-0268-496C-B113-D6EFEFF59A77}" srcId="{C9822962-94D7-49D0-A497-5C750372F67E}" destId="{4598F704-2727-48DA-A226-7CF490AF92E6}" srcOrd="5" destOrd="0" parTransId="{DAF97872-9926-46B7-A773-6DC3B91ECE8A}" sibTransId="{114438D3-2DFB-4B41-B764-E752D5EB4BF4}"/>
    <dgm:cxn modelId="{1FFAEB5B-57C8-49AB-91AE-AC1703E816DB}" srcId="{C9822962-94D7-49D0-A497-5C750372F67E}" destId="{F683CCA5-214D-4CDE-8B26-804143664574}" srcOrd="1" destOrd="0" parTransId="{3BFBAEE7-5726-4FEE-8E66-1605B3DEEC6C}" sibTransId="{ECD92D0A-F7B7-4888-9B44-13A4929FDFD5}"/>
    <dgm:cxn modelId="{D5CD4BF6-0E1D-49DF-991A-7EDBAC3E4A93}" srcId="{C9822962-94D7-49D0-A497-5C750372F67E}" destId="{8AB68080-D5AD-4428-AA94-BE7EC74FC490}" srcOrd="0" destOrd="0" parTransId="{728D8512-6E79-4587-B1F2-4DE1EC38E8B8}" sibTransId="{FD40FA69-597A-4B18-BE8F-4DF0D21723AA}"/>
    <dgm:cxn modelId="{663F77F6-2FAC-4C03-88F4-64F8887B970B}" type="presOf" srcId="{EAEA7A55-D859-44CD-9CD6-2BA1F485F5E4}" destId="{36D469CF-EDB9-434A-B79E-841E03B7D90D}" srcOrd="0" destOrd="0" presId="urn:microsoft.com/office/officeart/2005/8/layout/radial4"/>
    <dgm:cxn modelId="{B4D2BDCD-BA67-49CD-9E73-9559EF32C73F}" type="presOf" srcId="{728D8512-6E79-4587-B1F2-4DE1EC38E8B8}" destId="{13F20C07-FC19-46C8-BF9B-CBEC400A0FFB}" srcOrd="0" destOrd="0" presId="urn:microsoft.com/office/officeart/2005/8/layout/radial4"/>
    <dgm:cxn modelId="{45E22CE9-C798-4631-9F99-CA0B72976543}" type="presOf" srcId="{428AB6AA-5C79-49D7-BCD6-F907CD5AF98E}" destId="{891A90BB-B06F-4978-AD61-5DEF4D08C7A5}" srcOrd="0" destOrd="0" presId="urn:microsoft.com/office/officeart/2005/8/layout/radial4"/>
    <dgm:cxn modelId="{8ACEDCC3-BF84-4BB3-8B6E-3E1C0E6D1FAB}" type="presOf" srcId="{DAF97872-9926-46B7-A773-6DC3B91ECE8A}" destId="{CE1DE9A2-3C77-47B2-8AFA-2156B22A9DA6}" srcOrd="0" destOrd="0" presId="urn:microsoft.com/office/officeart/2005/8/layout/radial4"/>
    <dgm:cxn modelId="{B0B3320B-FEAB-4BFA-B1AD-5DA9F0E1129B}" type="presOf" srcId="{4598F704-2727-48DA-A226-7CF490AF92E6}" destId="{94E4BBA3-58CB-41B0-8875-4B8C8B83D57A}" srcOrd="0" destOrd="0" presId="urn:microsoft.com/office/officeart/2005/8/layout/radial4"/>
    <dgm:cxn modelId="{4B63F2F6-A8EE-4458-851B-9E06E6749B2F}" srcId="{C9822962-94D7-49D0-A497-5C750372F67E}" destId="{428AB6AA-5C79-49D7-BCD6-F907CD5AF98E}" srcOrd="3" destOrd="0" parTransId="{2EC24581-82F2-4030-8B6A-85475CC95D44}" sibTransId="{CDEFE170-4D73-4F04-A3C8-58C434F2D583}"/>
    <dgm:cxn modelId="{A8A96B79-9FC7-4EE3-9191-FD350CF63A78}" type="presOf" srcId="{50EAC264-D357-4F01-BB4E-5A6B1BAF1E61}" destId="{7453FC1B-26F9-41DC-9876-1A4E1AC04AB0}" srcOrd="0" destOrd="0" presId="urn:microsoft.com/office/officeart/2005/8/layout/radial4"/>
    <dgm:cxn modelId="{41FADD9C-1C16-46C0-A522-FF48ADBF286A}" type="presOf" srcId="{2EC24581-82F2-4030-8B6A-85475CC95D44}" destId="{4428216E-9A6A-45EF-A021-2731432F74B3}" srcOrd="0" destOrd="0" presId="urn:microsoft.com/office/officeart/2005/8/layout/radial4"/>
    <dgm:cxn modelId="{B311CA85-0259-4D6F-A7C1-D89E05DFC98E}" srcId="{30155535-B73B-44DC-ADAE-A3449BEA739B}" destId="{C9822962-94D7-49D0-A497-5C750372F67E}" srcOrd="0" destOrd="0" parTransId="{91356340-D583-46DE-AACC-70C00B5E7C05}" sibTransId="{76A5048F-6D5B-46A8-880A-711CC14189F4}"/>
    <dgm:cxn modelId="{71C7FB5B-6758-464B-98CA-9AC78A69CA92}" type="presOf" srcId="{F683CCA5-214D-4CDE-8B26-804143664574}" destId="{A3EE46BC-C7D7-499E-9E8D-B7E4CC6F8A9D}" srcOrd="0" destOrd="0" presId="urn:microsoft.com/office/officeart/2005/8/layout/radial4"/>
    <dgm:cxn modelId="{C4FD398D-5E0F-4C96-9423-C9D1C80FA0A3}" type="presOf" srcId="{ACF66684-114D-43BC-B4B7-7EBA224B78C4}" destId="{88101845-2F3A-4B3C-BC14-A26B1D29B58D}" srcOrd="0" destOrd="0" presId="urn:microsoft.com/office/officeart/2005/8/layout/radial4"/>
    <dgm:cxn modelId="{DAD4F152-248F-43B1-BCEB-C96637E7140F}" type="presOf" srcId="{9846C5F7-7A0A-4D5C-974F-A5B173B30EDB}" destId="{0BD8A1D2-CE11-4FDC-A10C-9C01B081A63E}" srcOrd="0" destOrd="0" presId="urn:microsoft.com/office/officeart/2005/8/layout/radial4"/>
    <dgm:cxn modelId="{4050BFAE-968A-40E8-AA1E-EF2C002964EE}" type="presOf" srcId="{3BFBAEE7-5726-4FEE-8E66-1605B3DEEC6C}" destId="{D95E3CE0-CFF9-4482-A082-4E94A9523920}" srcOrd="0" destOrd="0" presId="urn:microsoft.com/office/officeart/2005/8/layout/radial4"/>
    <dgm:cxn modelId="{5FA62952-3315-48AB-A2DA-608BEE92300C}" type="presOf" srcId="{C9822962-94D7-49D0-A497-5C750372F67E}" destId="{D34C10FD-4F79-4F41-9BC0-6122B97F7804}" srcOrd="0" destOrd="0" presId="urn:microsoft.com/office/officeart/2005/8/layout/radial4"/>
    <dgm:cxn modelId="{44042D26-11FC-4522-A50D-E3F07C991306}" type="presParOf" srcId="{287DE708-9B09-463C-B207-9426F3043027}" destId="{D34C10FD-4F79-4F41-9BC0-6122B97F7804}" srcOrd="0" destOrd="0" presId="urn:microsoft.com/office/officeart/2005/8/layout/radial4"/>
    <dgm:cxn modelId="{72F30A9F-A71D-41D6-A34D-ED49591F8F67}" type="presParOf" srcId="{287DE708-9B09-463C-B207-9426F3043027}" destId="{13F20C07-FC19-46C8-BF9B-CBEC400A0FFB}" srcOrd="1" destOrd="0" presId="urn:microsoft.com/office/officeart/2005/8/layout/radial4"/>
    <dgm:cxn modelId="{E50B6404-E052-434D-9161-FC03E9FB3D37}" type="presParOf" srcId="{287DE708-9B09-463C-B207-9426F3043027}" destId="{FE514173-5C5F-45B4-987C-B9BFFB4E2DE7}" srcOrd="2" destOrd="0" presId="urn:microsoft.com/office/officeart/2005/8/layout/radial4"/>
    <dgm:cxn modelId="{F0ED7A55-34A8-4E28-942C-16FDEAFAE9D8}" type="presParOf" srcId="{287DE708-9B09-463C-B207-9426F3043027}" destId="{D95E3CE0-CFF9-4482-A082-4E94A9523920}" srcOrd="3" destOrd="0" presId="urn:microsoft.com/office/officeart/2005/8/layout/radial4"/>
    <dgm:cxn modelId="{8386E3A3-C1B4-46E3-81DA-8B623148FB0A}" type="presParOf" srcId="{287DE708-9B09-463C-B207-9426F3043027}" destId="{A3EE46BC-C7D7-499E-9E8D-B7E4CC6F8A9D}" srcOrd="4" destOrd="0" presId="urn:microsoft.com/office/officeart/2005/8/layout/radial4"/>
    <dgm:cxn modelId="{B176F37A-7D6D-4BD3-9B17-04EBA67C6853}" type="presParOf" srcId="{287DE708-9B09-463C-B207-9426F3043027}" destId="{88101845-2F3A-4B3C-BC14-A26B1D29B58D}" srcOrd="5" destOrd="0" presId="urn:microsoft.com/office/officeart/2005/8/layout/radial4"/>
    <dgm:cxn modelId="{66563904-03B7-47CC-B2CC-D77755FCCD95}" type="presParOf" srcId="{287DE708-9B09-463C-B207-9426F3043027}" destId="{36D469CF-EDB9-434A-B79E-841E03B7D90D}" srcOrd="6" destOrd="0" presId="urn:microsoft.com/office/officeart/2005/8/layout/radial4"/>
    <dgm:cxn modelId="{B3BAF462-6916-4FC8-817E-FB9F57C31859}" type="presParOf" srcId="{287DE708-9B09-463C-B207-9426F3043027}" destId="{4428216E-9A6A-45EF-A021-2731432F74B3}" srcOrd="7" destOrd="0" presId="urn:microsoft.com/office/officeart/2005/8/layout/radial4"/>
    <dgm:cxn modelId="{4090D6C2-AC29-45F6-8014-32890BAAB738}" type="presParOf" srcId="{287DE708-9B09-463C-B207-9426F3043027}" destId="{891A90BB-B06F-4978-AD61-5DEF4D08C7A5}" srcOrd="8" destOrd="0" presId="urn:microsoft.com/office/officeart/2005/8/layout/radial4"/>
    <dgm:cxn modelId="{C7121BDC-AF36-4DEC-8DA2-7E096BB95044}" type="presParOf" srcId="{287DE708-9B09-463C-B207-9426F3043027}" destId="{7453FC1B-26F9-41DC-9876-1A4E1AC04AB0}" srcOrd="9" destOrd="0" presId="urn:microsoft.com/office/officeart/2005/8/layout/radial4"/>
    <dgm:cxn modelId="{47E0C970-6F98-404B-8935-CBD93C223DFB}" type="presParOf" srcId="{287DE708-9B09-463C-B207-9426F3043027}" destId="{0BD8A1D2-CE11-4FDC-A10C-9C01B081A63E}" srcOrd="10" destOrd="0" presId="urn:microsoft.com/office/officeart/2005/8/layout/radial4"/>
    <dgm:cxn modelId="{4D4906DC-7BEA-491D-8DD4-C9DD13B9C57E}" type="presParOf" srcId="{287DE708-9B09-463C-B207-9426F3043027}" destId="{CE1DE9A2-3C77-47B2-8AFA-2156B22A9DA6}" srcOrd="11" destOrd="0" presId="urn:microsoft.com/office/officeart/2005/8/layout/radial4"/>
    <dgm:cxn modelId="{1FA9831E-4C7A-4B95-A6B0-4B236FE5C202}" type="presParOf" srcId="{287DE708-9B09-463C-B207-9426F3043027}" destId="{94E4BBA3-58CB-41B0-8875-4B8C8B83D57A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54CA96-6038-4BFE-911B-8BD2F9E03B5E}" type="doc">
      <dgm:prSet loTypeId="urn:microsoft.com/office/officeart/2005/8/layout/process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24E5678-06FC-479B-A313-B9838B80E71B}">
      <dgm:prSet phldrT="[Текст]" custT="1"/>
      <dgm:spPr/>
      <dgm:t>
        <a:bodyPr/>
        <a:lstStyle/>
        <a:p>
          <a:r>
            <a:rPr lang="ru-RU" sz="1600" b="0" dirty="0" smtClean="0">
              <a:solidFill>
                <a:srgbClr val="002060"/>
              </a:solidFill>
            </a:rPr>
            <a:t>Стабильность в оказании услуг</a:t>
          </a:r>
          <a:endParaRPr lang="ru-RU" sz="1600" b="0" dirty="0">
            <a:solidFill>
              <a:srgbClr val="002060"/>
            </a:solidFill>
          </a:endParaRPr>
        </a:p>
      </dgm:t>
    </dgm:pt>
    <dgm:pt modelId="{FB7AD484-FCA6-4DCE-A28B-64705BA72CEF}" type="parTrans" cxnId="{B4DFD80A-F696-4E18-80C0-3DADC67F4004}">
      <dgm:prSet/>
      <dgm:spPr/>
      <dgm:t>
        <a:bodyPr/>
        <a:lstStyle/>
        <a:p>
          <a:endParaRPr lang="ru-RU" sz="1600"/>
        </a:p>
      </dgm:t>
    </dgm:pt>
    <dgm:pt modelId="{457F62A1-14C1-4CA6-9507-DB9F1B1F47AC}" type="sibTrans" cxnId="{B4DFD80A-F696-4E18-80C0-3DADC67F4004}">
      <dgm:prSet/>
      <dgm:spPr/>
      <dgm:t>
        <a:bodyPr/>
        <a:lstStyle/>
        <a:p>
          <a:endParaRPr lang="ru-RU" sz="1600"/>
        </a:p>
      </dgm:t>
    </dgm:pt>
    <dgm:pt modelId="{530EE181-3106-4E17-9205-AA9FF3A334AD}">
      <dgm:prSet phldrT="[Текст]" custT="1"/>
      <dgm:spPr/>
      <dgm:t>
        <a:bodyPr/>
        <a:lstStyle/>
        <a:p>
          <a:r>
            <a:rPr lang="ru-RU" sz="1600" b="0" dirty="0" smtClean="0">
              <a:solidFill>
                <a:srgbClr val="002060"/>
              </a:solidFill>
            </a:rPr>
            <a:t>Наличие специалистов, необходимых для осуществления работы</a:t>
          </a:r>
          <a:endParaRPr lang="ru-RU" sz="1600" b="0" dirty="0">
            <a:solidFill>
              <a:srgbClr val="002060"/>
            </a:solidFill>
          </a:endParaRPr>
        </a:p>
      </dgm:t>
    </dgm:pt>
    <dgm:pt modelId="{8B7C82E2-DFF1-45CC-A499-6181EAEBCFFF}" type="parTrans" cxnId="{422A9F41-F0D1-439A-A138-F43D44F70530}">
      <dgm:prSet/>
      <dgm:spPr/>
      <dgm:t>
        <a:bodyPr/>
        <a:lstStyle/>
        <a:p>
          <a:endParaRPr lang="ru-RU" sz="1600"/>
        </a:p>
      </dgm:t>
    </dgm:pt>
    <dgm:pt modelId="{091A3B50-0403-41B4-BD4B-74ED0D03A234}" type="sibTrans" cxnId="{422A9F41-F0D1-439A-A138-F43D44F70530}">
      <dgm:prSet/>
      <dgm:spPr/>
      <dgm:t>
        <a:bodyPr/>
        <a:lstStyle/>
        <a:p>
          <a:endParaRPr lang="ru-RU" sz="1600"/>
        </a:p>
      </dgm:t>
    </dgm:pt>
    <dgm:pt modelId="{00C41B0F-145F-4BAF-9477-5CE8FAE489FD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Возможность использовать ресурсы и услуги всего Центра</a:t>
          </a:r>
          <a:endParaRPr lang="ru-RU" sz="1600" dirty="0">
            <a:solidFill>
              <a:srgbClr val="002060"/>
            </a:solidFill>
          </a:endParaRPr>
        </a:p>
      </dgm:t>
    </dgm:pt>
    <dgm:pt modelId="{9D64B7CB-E0EB-40C4-BF88-2B170C8D6A8C}" type="parTrans" cxnId="{72751C3E-B3F1-447D-A5E8-83E2AA1752C6}">
      <dgm:prSet/>
      <dgm:spPr/>
      <dgm:t>
        <a:bodyPr/>
        <a:lstStyle/>
        <a:p>
          <a:endParaRPr lang="ru-RU" sz="1600"/>
        </a:p>
      </dgm:t>
    </dgm:pt>
    <dgm:pt modelId="{FB284AE3-6F46-4B03-9034-53551A958D2E}" type="sibTrans" cxnId="{72751C3E-B3F1-447D-A5E8-83E2AA1752C6}">
      <dgm:prSet/>
      <dgm:spPr/>
      <dgm:t>
        <a:bodyPr/>
        <a:lstStyle/>
        <a:p>
          <a:endParaRPr lang="ru-RU" sz="1600"/>
        </a:p>
      </dgm:t>
    </dgm:pt>
    <dgm:pt modelId="{46C96A1F-72CB-40BF-B965-6A8CED8E939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Возможность поместить ребенка старше 3-х лет в стационарное отделение</a:t>
          </a:r>
          <a:endParaRPr lang="ru-RU" sz="1600" dirty="0">
            <a:solidFill>
              <a:srgbClr val="002060"/>
            </a:solidFill>
          </a:endParaRPr>
        </a:p>
      </dgm:t>
    </dgm:pt>
    <dgm:pt modelId="{B0588CF2-708D-4E5A-B6DB-20C33B30E657}" type="parTrans" cxnId="{4143B6CF-9FC9-4B3B-8BD0-17DCA54E4708}">
      <dgm:prSet/>
      <dgm:spPr/>
      <dgm:t>
        <a:bodyPr/>
        <a:lstStyle/>
        <a:p>
          <a:endParaRPr lang="ru-RU" sz="1600"/>
        </a:p>
      </dgm:t>
    </dgm:pt>
    <dgm:pt modelId="{695C27D1-A701-41A6-8495-06B80045A757}" type="sibTrans" cxnId="{4143B6CF-9FC9-4B3B-8BD0-17DCA54E4708}">
      <dgm:prSet/>
      <dgm:spPr/>
      <dgm:t>
        <a:bodyPr/>
        <a:lstStyle/>
        <a:p>
          <a:endParaRPr lang="ru-RU" sz="1600"/>
        </a:p>
      </dgm:t>
    </dgm:pt>
    <dgm:pt modelId="{08076060-5CE8-4C17-88E2-88CE7DA87AE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Налаженная схема межведомственного взаимодействия</a:t>
          </a:r>
          <a:endParaRPr lang="ru-RU" sz="1600" dirty="0">
            <a:solidFill>
              <a:srgbClr val="002060"/>
            </a:solidFill>
          </a:endParaRPr>
        </a:p>
      </dgm:t>
    </dgm:pt>
    <dgm:pt modelId="{C56F6966-B0F5-4EE4-92B1-D835709EBABD}" type="parTrans" cxnId="{7E06FBB4-356F-46EF-95A5-CBC8A8B7E037}">
      <dgm:prSet/>
      <dgm:spPr/>
      <dgm:t>
        <a:bodyPr/>
        <a:lstStyle/>
        <a:p>
          <a:endParaRPr lang="ru-RU" sz="1600"/>
        </a:p>
      </dgm:t>
    </dgm:pt>
    <dgm:pt modelId="{9837A428-A998-47A8-AB36-6CE5E09C72BC}" type="sibTrans" cxnId="{7E06FBB4-356F-46EF-95A5-CBC8A8B7E037}">
      <dgm:prSet/>
      <dgm:spPr/>
      <dgm:t>
        <a:bodyPr/>
        <a:lstStyle/>
        <a:p>
          <a:endParaRPr lang="ru-RU" sz="1600"/>
        </a:p>
      </dgm:t>
    </dgm:pt>
    <dgm:pt modelId="{F36F14E5-71DF-4C28-AC58-B0BED360E5E1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Обеспечение безопасности семье</a:t>
          </a:r>
          <a:endParaRPr lang="ru-RU" sz="1600" dirty="0">
            <a:solidFill>
              <a:srgbClr val="002060"/>
            </a:solidFill>
          </a:endParaRPr>
        </a:p>
      </dgm:t>
    </dgm:pt>
    <dgm:pt modelId="{F59DBAAD-A506-4B13-A8E1-FD37C0227B6F}" type="parTrans" cxnId="{A3E53586-4829-454C-8A80-9C01A9624F41}">
      <dgm:prSet/>
      <dgm:spPr/>
      <dgm:t>
        <a:bodyPr/>
        <a:lstStyle/>
        <a:p>
          <a:endParaRPr lang="ru-RU" sz="1600"/>
        </a:p>
      </dgm:t>
    </dgm:pt>
    <dgm:pt modelId="{8E7F16BC-F2A1-4BEC-A570-D7824ED67DC2}" type="sibTrans" cxnId="{A3E53586-4829-454C-8A80-9C01A9624F41}">
      <dgm:prSet/>
      <dgm:spPr/>
      <dgm:t>
        <a:bodyPr/>
        <a:lstStyle/>
        <a:p>
          <a:endParaRPr lang="ru-RU" sz="1600"/>
        </a:p>
      </dgm:t>
    </dgm:pt>
    <dgm:pt modelId="{126859C1-3CEF-45AA-9502-E9C9B2655C59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Решение проблем семьи без помещения ребенка в государственное  учреждение</a:t>
          </a:r>
          <a:endParaRPr lang="ru-RU" sz="1600" dirty="0">
            <a:solidFill>
              <a:srgbClr val="002060"/>
            </a:solidFill>
          </a:endParaRPr>
        </a:p>
      </dgm:t>
    </dgm:pt>
    <dgm:pt modelId="{BE66394C-1FB6-4343-9466-F8DD1A932A10}" type="parTrans" cxnId="{C79D87FF-ED57-4F29-8758-EF2849215618}">
      <dgm:prSet/>
      <dgm:spPr/>
      <dgm:t>
        <a:bodyPr/>
        <a:lstStyle/>
        <a:p>
          <a:endParaRPr lang="ru-RU" sz="1600"/>
        </a:p>
      </dgm:t>
    </dgm:pt>
    <dgm:pt modelId="{6CF02729-E067-4E01-B4B2-84EC351785F0}" type="sibTrans" cxnId="{C79D87FF-ED57-4F29-8758-EF2849215618}">
      <dgm:prSet/>
      <dgm:spPr/>
      <dgm:t>
        <a:bodyPr/>
        <a:lstStyle/>
        <a:p>
          <a:endParaRPr lang="ru-RU" sz="1600"/>
        </a:p>
      </dgm:t>
    </dgm:pt>
    <dgm:pt modelId="{30FF07EB-04DE-453E-BD8A-8A49EA2BFE15}" type="pres">
      <dgm:prSet presAssocID="{E454CA96-6038-4BFE-911B-8BD2F9E03B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B94675-4337-4281-9109-41158ACB90F2}" type="pres">
      <dgm:prSet presAssocID="{126859C1-3CEF-45AA-9502-E9C9B2655C59}" presName="boxAndChildren" presStyleCnt="0"/>
      <dgm:spPr/>
    </dgm:pt>
    <dgm:pt modelId="{E1C5C6DF-8F56-46EC-85AC-736F2EFAE458}" type="pres">
      <dgm:prSet presAssocID="{126859C1-3CEF-45AA-9502-E9C9B2655C59}" presName="parentTextBox" presStyleLbl="node1" presStyleIdx="0" presStyleCnt="7"/>
      <dgm:spPr/>
      <dgm:t>
        <a:bodyPr/>
        <a:lstStyle/>
        <a:p>
          <a:endParaRPr lang="ru-RU"/>
        </a:p>
      </dgm:t>
    </dgm:pt>
    <dgm:pt modelId="{D9752D87-2FAE-40D9-A496-03BFFC03C43E}" type="pres">
      <dgm:prSet presAssocID="{8E7F16BC-F2A1-4BEC-A570-D7824ED67DC2}" presName="sp" presStyleCnt="0"/>
      <dgm:spPr/>
    </dgm:pt>
    <dgm:pt modelId="{C23B1E16-4BC9-46D2-AD07-E74A2CF06EFF}" type="pres">
      <dgm:prSet presAssocID="{F36F14E5-71DF-4C28-AC58-B0BED360E5E1}" presName="arrowAndChildren" presStyleCnt="0"/>
      <dgm:spPr/>
    </dgm:pt>
    <dgm:pt modelId="{F50174DE-2E00-478D-98CC-984F9CC2E15C}" type="pres">
      <dgm:prSet presAssocID="{F36F14E5-71DF-4C28-AC58-B0BED360E5E1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77E030FE-9EFF-48A5-90C6-D758D21E759B}" type="pres">
      <dgm:prSet presAssocID="{9837A428-A998-47A8-AB36-6CE5E09C72BC}" presName="sp" presStyleCnt="0"/>
      <dgm:spPr/>
    </dgm:pt>
    <dgm:pt modelId="{22E3A05B-76A2-4245-B4EF-FE34CE30D6CC}" type="pres">
      <dgm:prSet presAssocID="{08076060-5CE8-4C17-88E2-88CE7DA87AE4}" presName="arrowAndChildren" presStyleCnt="0"/>
      <dgm:spPr/>
    </dgm:pt>
    <dgm:pt modelId="{9308E1E9-33E0-4FB7-9323-0D76976E4DE3}" type="pres">
      <dgm:prSet presAssocID="{08076060-5CE8-4C17-88E2-88CE7DA87AE4}" presName="parentTextArrow" presStyleLbl="node1" presStyleIdx="2" presStyleCnt="7" custLinFactNeighborX="-3039" custLinFactNeighborY="-929"/>
      <dgm:spPr/>
      <dgm:t>
        <a:bodyPr/>
        <a:lstStyle/>
        <a:p>
          <a:endParaRPr lang="ru-RU"/>
        </a:p>
      </dgm:t>
    </dgm:pt>
    <dgm:pt modelId="{6DEA1AC0-6D71-46AE-8D17-478B844806B6}" type="pres">
      <dgm:prSet presAssocID="{695C27D1-A701-41A6-8495-06B80045A757}" presName="sp" presStyleCnt="0"/>
      <dgm:spPr/>
    </dgm:pt>
    <dgm:pt modelId="{B36BFF56-0A21-4B2D-9DCF-28C3E5AB1015}" type="pres">
      <dgm:prSet presAssocID="{46C96A1F-72CB-40BF-B965-6A8CED8E939F}" presName="arrowAndChildren" presStyleCnt="0"/>
      <dgm:spPr/>
    </dgm:pt>
    <dgm:pt modelId="{EE36B2A7-6B84-4C7F-8DF6-9B78A6956988}" type="pres">
      <dgm:prSet presAssocID="{46C96A1F-72CB-40BF-B965-6A8CED8E939F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681606E7-E893-40E9-9146-4BFB4FFC2603}" type="pres">
      <dgm:prSet presAssocID="{FB284AE3-6F46-4B03-9034-53551A958D2E}" presName="sp" presStyleCnt="0"/>
      <dgm:spPr/>
    </dgm:pt>
    <dgm:pt modelId="{2A1DBD8E-1FFA-4343-8CAA-ECC14E2CB981}" type="pres">
      <dgm:prSet presAssocID="{00C41B0F-145F-4BAF-9477-5CE8FAE489FD}" presName="arrowAndChildren" presStyleCnt="0"/>
      <dgm:spPr/>
    </dgm:pt>
    <dgm:pt modelId="{2EAA5BAD-EF0B-4FB7-8FC1-F572AD955F97}" type="pres">
      <dgm:prSet presAssocID="{00C41B0F-145F-4BAF-9477-5CE8FAE489FD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E857F186-669F-44F4-BC53-8F2558F38483}" type="pres">
      <dgm:prSet presAssocID="{091A3B50-0403-41B4-BD4B-74ED0D03A234}" presName="sp" presStyleCnt="0"/>
      <dgm:spPr/>
    </dgm:pt>
    <dgm:pt modelId="{CF38504E-0F69-42CE-B546-DDA229A259B4}" type="pres">
      <dgm:prSet presAssocID="{530EE181-3106-4E17-9205-AA9FF3A334AD}" presName="arrowAndChildren" presStyleCnt="0"/>
      <dgm:spPr/>
    </dgm:pt>
    <dgm:pt modelId="{555AA8CC-89BD-4CE2-8F46-E9D4E236BB43}" type="pres">
      <dgm:prSet presAssocID="{530EE181-3106-4E17-9205-AA9FF3A334AD}" presName="parentTextArrow" presStyleLbl="node1" presStyleIdx="5" presStyleCnt="7" custScaleY="90217"/>
      <dgm:spPr/>
      <dgm:t>
        <a:bodyPr/>
        <a:lstStyle/>
        <a:p>
          <a:endParaRPr lang="ru-RU"/>
        </a:p>
      </dgm:t>
    </dgm:pt>
    <dgm:pt modelId="{32E2A8A0-F821-49EE-A89F-843F5159005A}" type="pres">
      <dgm:prSet presAssocID="{457F62A1-14C1-4CA6-9507-DB9F1B1F47AC}" presName="sp" presStyleCnt="0"/>
      <dgm:spPr/>
    </dgm:pt>
    <dgm:pt modelId="{F09270F7-4ABF-480D-9DB4-461100228193}" type="pres">
      <dgm:prSet presAssocID="{224E5678-06FC-479B-A313-B9838B80E71B}" presName="arrowAndChildren" presStyleCnt="0"/>
      <dgm:spPr/>
    </dgm:pt>
    <dgm:pt modelId="{1EC5D1C7-B4CD-4549-AFCC-254D2F50D61E}" type="pres">
      <dgm:prSet presAssocID="{224E5678-06FC-479B-A313-B9838B80E71B}" presName="parentTextArrow" presStyleLbl="node1" presStyleIdx="6" presStyleCnt="7" custScaleY="91087" custLinFactNeighborY="-245"/>
      <dgm:spPr/>
      <dgm:t>
        <a:bodyPr/>
        <a:lstStyle/>
        <a:p>
          <a:endParaRPr lang="ru-RU"/>
        </a:p>
      </dgm:t>
    </dgm:pt>
  </dgm:ptLst>
  <dgm:cxnLst>
    <dgm:cxn modelId="{B2352D88-BAAF-4F85-87F2-09163B3C8903}" type="presOf" srcId="{224E5678-06FC-479B-A313-B9838B80E71B}" destId="{1EC5D1C7-B4CD-4549-AFCC-254D2F50D61E}" srcOrd="0" destOrd="0" presId="urn:microsoft.com/office/officeart/2005/8/layout/process4"/>
    <dgm:cxn modelId="{B4DFD80A-F696-4E18-80C0-3DADC67F4004}" srcId="{E454CA96-6038-4BFE-911B-8BD2F9E03B5E}" destId="{224E5678-06FC-479B-A313-B9838B80E71B}" srcOrd="0" destOrd="0" parTransId="{FB7AD484-FCA6-4DCE-A28B-64705BA72CEF}" sibTransId="{457F62A1-14C1-4CA6-9507-DB9F1B1F47AC}"/>
    <dgm:cxn modelId="{51A4AFC6-6785-4BFD-8A3D-4D936C1BF44C}" type="presOf" srcId="{530EE181-3106-4E17-9205-AA9FF3A334AD}" destId="{555AA8CC-89BD-4CE2-8F46-E9D4E236BB43}" srcOrd="0" destOrd="0" presId="urn:microsoft.com/office/officeart/2005/8/layout/process4"/>
    <dgm:cxn modelId="{72751C3E-B3F1-447D-A5E8-83E2AA1752C6}" srcId="{E454CA96-6038-4BFE-911B-8BD2F9E03B5E}" destId="{00C41B0F-145F-4BAF-9477-5CE8FAE489FD}" srcOrd="2" destOrd="0" parTransId="{9D64B7CB-E0EB-40C4-BF88-2B170C8D6A8C}" sibTransId="{FB284AE3-6F46-4B03-9034-53551A958D2E}"/>
    <dgm:cxn modelId="{4143B6CF-9FC9-4B3B-8BD0-17DCA54E4708}" srcId="{E454CA96-6038-4BFE-911B-8BD2F9E03B5E}" destId="{46C96A1F-72CB-40BF-B965-6A8CED8E939F}" srcOrd="3" destOrd="0" parTransId="{B0588CF2-708D-4E5A-B6DB-20C33B30E657}" sibTransId="{695C27D1-A701-41A6-8495-06B80045A757}"/>
    <dgm:cxn modelId="{59B7EB75-FCBD-4960-BBB8-18FE7284121A}" type="presOf" srcId="{00C41B0F-145F-4BAF-9477-5CE8FAE489FD}" destId="{2EAA5BAD-EF0B-4FB7-8FC1-F572AD955F97}" srcOrd="0" destOrd="0" presId="urn:microsoft.com/office/officeart/2005/8/layout/process4"/>
    <dgm:cxn modelId="{A3E53586-4829-454C-8A80-9C01A9624F41}" srcId="{E454CA96-6038-4BFE-911B-8BD2F9E03B5E}" destId="{F36F14E5-71DF-4C28-AC58-B0BED360E5E1}" srcOrd="5" destOrd="0" parTransId="{F59DBAAD-A506-4B13-A8E1-FD37C0227B6F}" sibTransId="{8E7F16BC-F2A1-4BEC-A570-D7824ED67DC2}"/>
    <dgm:cxn modelId="{7E06FBB4-356F-46EF-95A5-CBC8A8B7E037}" srcId="{E454CA96-6038-4BFE-911B-8BD2F9E03B5E}" destId="{08076060-5CE8-4C17-88E2-88CE7DA87AE4}" srcOrd="4" destOrd="0" parTransId="{C56F6966-B0F5-4EE4-92B1-D835709EBABD}" sibTransId="{9837A428-A998-47A8-AB36-6CE5E09C72BC}"/>
    <dgm:cxn modelId="{3E09F4C6-6D0F-43F9-9BF0-0533A4DA20C4}" type="presOf" srcId="{08076060-5CE8-4C17-88E2-88CE7DA87AE4}" destId="{9308E1E9-33E0-4FB7-9323-0D76976E4DE3}" srcOrd="0" destOrd="0" presId="urn:microsoft.com/office/officeart/2005/8/layout/process4"/>
    <dgm:cxn modelId="{422A9F41-F0D1-439A-A138-F43D44F70530}" srcId="{E454CA96-6038-4BFE-911B-8BD2F9E03B5E}" destId="{530EE181-3106-4E17-9205-AA9FF3A334AD}" srcOrd="1" destOrd="0" parTransId="{8B7C82E2-DFF1-45CC-A499-6181EAEBCFFF}" sibTransId="{091A3B50-0403-41B4-BD4B-74ED0D03A234}"/>
    <dgm:cxn modelId="{8CEB9E87-B1D8-4E74-A957-D16AC95F81F7}" type="presOf" srcId="{E454CA96-6038-4BFE-911B-8BD2F9E03B5E}" destId="{30FF07EB-04DE-453E-BD8A-8A49EA2BFE15}" srcOrd="0" destOrd="0" presId="urn:microsoft.com/office/officeart/2005/8/layout/process4"/>
    <dgm:cxn modelId="{C79D87FF-ED57-4F29-8758-EF2849215618}" srcId="{E454CA96-6038-4BFE-911B-8BD2F9E03B5E}" destId="{126859C1-3CEF-45AA-9502-E9C9B2655C59}" srcOrd="6" destOrd="0" parTransId="{BE66394C-1FB6-4343-9466-F8DD1A932A10}" sibTransId="{6CF02729-E067-4E01-B4B2-84EC351785F0}"/>
    <dgm:cxn modelId="{880F89C1-C8F4-43DE-97AE-160816595059}" type="presOf" srcId="{126859C1-3CEF-45AA-9502-E9C9B2655C59}" destId="{E1C5C6DF-8F56-46EC-85AC-736F2EFAE458}" srcOrd="0" destOrd="0" presId="urn:microsoft.com/office/officeart/2005/8/layout/process4"/>
    <dgm:cxn modelId="{61B539EB-9ADF-4F09-A329-FF28FB3870BF}" type="presOf" srcId="{F36F14E5-71DF-4C28-AC58-B0BED360E5E1}" destId="{F50174DE-2E00-478D-98CC-984F9CC2E15C}" srcOrd="0" destOrd="0" presId="urn:microsoft.com/office/officeart/2005/8/layout/process4"/>
    <dgm:cxn modelId="{57990F5A-F957-45D5-A1D4-4FBBC0EF7D71}" type="presOf" srcId="{46C96A1F-72CB-40BF-B965-6A8CED8E939F}" destId="{EE36B2A7-6B84-4C7F-8DF6-9B78A6956988}" srcOrd="0" destOrd="0" presId="urn:microsoft.com/office/officeart/2005/8/layout/process4"/>
    <dgm:cxn modelId="{5400E73D-2B1E-4245-B38A-61C38FEEAD9C}" type="presParOf" srcId="{30FF07EB-04DE-453E-BD8A-8A49EA2BFE15}" destId="{21B94675-4337-4281-9109-41158ACB90F2}" srcOrd="0" destOrd="0" presId="urn:microsoft.com/office/officeart/2005/8/layout/process4"/>
    <dgm:cxn modelId="{17F6513C-8F49-475D-93F2-5EBA95283389}" type="presParOf" srcId="{21B94675-4337-4281-9109-41158ACB90F2}" destId="{E1C5C6DF-8F56-46EC-85AC-736F2EFAE458}" srcOrd="0" destOrd="0" presId="urn:microsoft.com/office/officeart/2005/8/layout/process4"/>
    <dgm:cxn modelId="{A6AC2F2B-07F8-414C-B286-7D92FEBB6EEA}" type="presParOf" srcId="{30FF07EB-04DE-453E-BD8A-8A49EA2BFE15}" destId="{D9752D87-2FAE-40D9-A496-03BFFC03C43E}" srcOrd="1" destOrd="0" presId="urn:microsoft.com/office/officeart/2005/8/layout/process4"/>
    <dgm:cxn modelId="{7A7C4353-8869-41E2-80A3-CD3C5AEFCC37}" type="presParOf" srcId="{30FF07EB-04DE-453E-BD8A-8A49EA2BFE15}" destId="{C23B1E16-4BC9-46D2-AD07-E74A2CF06EFF}" srcOrd="2" destOrd="0" presId="urn:microsoft.com/office/officeart/2005/8/layout/process4"/>
    <dgm:cxn modelId="{01205997-6DDE-47BE-B1FC-6980CFECEF19}" type="presParOf" srcId="{C23B1E16-4BC9-46D2-AD07-E74A2CF06EFF}" destId="{F50174DE-2E00-478D-98CC-984F9CC2E15C}" srcOrd="0" destOrd="0" presId="urn:microsoft.com/office/officeart/2005/8/layout/process4"/>
    <dgm:cxn modelId="{820983E5-7D25-480D-A387-D4618699580C}" type="presParOf" srcId="{30FF07EB-04DE-453E-BD8A-8A49EA2BFE15}" destId="{77E030FE-9EFF-48A5-90C6-D758D21E759B}" srcOrd="3" destOrd="0" presId="urn:microsoft.com/office/officeart/2005/8/layout/process4"/>
    <dgm:cxn modelId="{B0CA9FCF-0FEE-47B8-AF11-E8AA21F0584E}" type="presParOf" srcId="{30FF07EB-04DE-453E-BD8A-8A49EA2BFE15}" destId="{22E3A05B-76A2-4245-B4EF-FE34CE30D6CC}" srcOrd="4" destOrd="0" presId="urn:microsoft.com/office/officeart/2005/8/layout/process4"/>
    <dgm:cxn modelId="{224FF456-C587-47F5-A181-AD495D1B8D57}" type="presParOf" srcId="{22E3A05B-76A2-4245-B4EF-FE34CE30D6CC}" destId="{9308E1E9-33E0-4FB7-9323-0D76976E4DE3}" srcOrd="0" destOrd="0" presId="urn:microsoft.com/office/officeart/2005/8/layout/process4"/>
    <dgm:cxn modelId="{D9793749-280E-4C50-A8D5-98D97A11E428}" type="presParOf" srcId="{30FF07EB-04DE-453E-BD8A-8A49EA2BFE15}" destId="{6DEA1AC0-6D71-46AE-8D17-478B844806B6}" srcOrd="5" destOrd="0" presId="urn:microsoft.com/office/officeart/2005/8/layout/process4"/>
    <dgm:cxn modelId="{7B56484B-F432-4CCB-91EF-B74A303C0DC7}" type="presParOf" srcId="{30FF07EB-04DE-453E-BD8A-8A49EA2BFE15}" destId="{B36BFF56-0A21-4B2D-9DCF-28C3E5AB1015}" srcOrd="6" destOrd="0" presId="urn:microsoft.com/office/officeart/2005/8/layout/process4"/>
    <dgm:cxn modelId="{9921D3D4-5A35-487B-841E-8AF86218385A}" type="presParOf" srcId="{B36BFF56-0A21-4B2D-9DCF-28C3E5AB1015}" destId="{EE36B2A7-6B84-4C7F-8DF6-9B78A6956988}" srcOrd="0" destOrd="0" presId="urn:microsoft.com/office/officeart/2005/8/layout/process4"/>
    <dgm:cxn modelId="{9865ADEC-FE15-446D-8828-9EAC44A814A9}" type="presParOf" srcId="{30FF07EB-04DE-453E-BD8A-8A49EA2BFE15}" destId="{681606E7-E893-40E9-9146-4BFB4FFC2603}" srcOrd="7" destOrd="0" presId="urn:microsoft.com/office/officeart/2005/8/layout/process4"/>
    <dgm:cxn modelId="{70931D76-8D0C-4E24-A77F-40ADD7C2C6EB}" type="presParOf" srcId="{30FF07EB-04DE-453E-BD8A-8A49EA2BFE15}" destId="{2A1DBD8E-1FFA-4343-8CAA-ECC14E2CB981}" srcOrd="8" destOrd="0" presId="urn:microsoft.com/office/officeart/2005/8/layout/process4"/>
    <dgm:cxn modelId="{1743FB09-5EBB-4BD3-8680-386596B4BCD0}" type="presParOf" srcId="{2A1DBD8E-1FFA-4343-8CAA-ECC14E2CB981}" destId="{2EAA5BAD-EF0B-4FB7-8FC1-F572AD955F97}" srcOrd="0" destOrd="0" presId="urn:microsoft.com/office/officeart/2005/8/layout/process4"/>
    <dgm:cxn modelId="{643B4A90-C0BA-4D0B-8CEF-FE7858F49AA1}" type="presParOf" srcId="{30FF07EB-04DE-453E-BD8A-8A49EA2BFE15}" destId="{E857F186-669F-44F4-BC53-8F2558F38483}" srcOrd="9" destOrd="0" presId="urn:microsoft.com/office/officeart/2005/8/layout/process4"/>
    <dgm:cxn modelId="{D0C2D9C0-FDB6-4E5E-892F-EF5505B92E95}" type="presParOf" srcId="{30FF07EB-04DE-453E-BD8A-8A49EA2BFE15}" destId="{CF38504E-0F69-42CE-B546-DDA229A259B4}" srcOrd="10" destOrd="0" presId="urn:microsoft.com/office/officeart/2005/8/layout/process4"/>
    <dgm:cxn modelId="{9519A570-C926-4B44-843B-F6CED1FCECF9}" type="presParOf" srcId="{CF38504E-0F69-42CE-B546-DDA229A259B4}" destId="{555AA8CC-89BD-4CE2-8F46-E9D4E236BB43}" srcOrd="0" destOrd="0" presId="urn:microsoft.com/office/officeart/2005/8/layout/process4"/>
    <dgm:cxn modelId="{841548B3-FE88-4B57-A9B9-594FD02739DE}" type="presParOf" srcId="{30FF07EB-04DE-453E-BD8A-8A49EA2BFE15}" destId="{32E2A8A0-F821-49EE-A89F-843F5159005A}" srcOrd="11" destOrd="0" presId="urn:microsoft.com/office/officeart/2005/8/layout/process4"/>
    <dgm:cxn modelId="{98107D53-D111-4A42-A18A-058055624AAE}" type="presParOf" srcId="{30FF07EB-04DE-453E-BD8A-8A49EA2BFE15}" destId="{F09270F7-4ABF-480D-9DB4-461100228193}" srcOrd="12" destOrd="0" presId="urn:microsoft.com/office/officeart/2005/8/layout/process4"/>
    <dgm:cxn modelId="{9ADF4FA5-7C44-4679-AE2D-F0C47C13E960}" type="presParOf" srcId="{F09270F7-4ABF-480D-9DB4-461100228193}" destId="{1EC5D1C7-B4CD-4549-AFCC-254D2F50D61E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83876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86280" y="4127400"/>
            <a:ext cx="83876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84320" y="182016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386280" y="412740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684320" y="412740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270072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222360" y="1820160"/>
            <a:ext cx="270072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58440" y="1820160"/>
            <a:ext cx="270072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386280" y="4127400"/>
            <a:ext cx="270072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222360" y="4127400"/>
            <a:ext cx="270072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058440" y="4127400"/>
            <a:ext cx="270072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386280" y="1820160"/>
            <a:ext cx="83876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83876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40928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84320" y="1820160"/>
            <a:ext cx="40928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386280" y="331920"/>
            <a:ext cx="8387640" cy="689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84320" y="1820160"/>
            <a:ext cx="40928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386280" y="412740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386280" y="1820160"/>
            <a:ext cx="83876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40928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84320" y="182016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684320" y="412740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84320" y="182016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386280" y="4127400"/>
            <a:ext cx="83876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83876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86280" y="4127400"/>
            <a:ext cx="83876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684320" y="182016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386280" y="412740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684320" y="412740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270072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3222360" y="1820160"/>
            <a:ext cx="270072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058440" y="1820160"/>
            <a:ext cx="270072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386280" y="4127400"/>
            <a:ext cx="270072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3222360" y="4127400"/>
            <a:ext cx="270072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6058440" y="4127400"/>
            <a:ext cx="270072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386280" y="1820160"/>
            <a:ext cx="83876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83876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40928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84320" y="1820160"/>
            <a:ext cx="40928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83876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386280" y="331920"/>
            <a:ext cx="8387640" cy="689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84320" y="1820160"/>
            <a:ext cx="40928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386280" y="412740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40928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684320" y="182016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684320" y="412740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684320" y="182016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386280" y="4127400"/>
            <a:ext cx="83876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83876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86280" y="4127400"/>
            <a:ext cx="83876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84320" y="182016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386280" y="412740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4684320" y="412740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270072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222360" y="1820160"/>
            <a:ext cx="270072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058440" y="1820160"/>
            <a:ext cx="270072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386280" y="4127400"/>
            <a:ext cx="270072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3222360" y="4127400"/>
            <a:ext cx="270072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6058440" y="4127400"/>
            <a:ext cx="270072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40928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84320" y="1820160"/>
            <a:ext cx="40928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386280" y="331920"/>
            <a:ext cx="8387640" cy="689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84320" y="1820160"/>
            <a:ext cx="40928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386280" y="412740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40928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84320" y="182016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684320" y="412740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386280" y="182016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84320" y="1820160"/>
            <a:ext cx="40928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386280" y="4127400"/>
            <a:ext cx="8387640" cy="210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lowchart: Off-page Connector 3" hidden="1"/>
          <p:cNvSpPr/>
          <p:nvPr/>
        </p:nvSpPr>
        <p:spPr>
          <a:xfrm>
            <a:off x="8612280" y="196920"/>
            <a:ext cx="324000" cy="269640"/>
          </a:xfrm>
          <a:prstGeom prst="flowChartOffpageConnector">
            <a:avLst/>
          </a:prstGeom>
          <a:solidFill>
            <a:srgbClr val="a6ce3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E5041A6F-DAAE-458D-88E9-2038356EAB2A}" type="slidenum">
              <a:rPr b="1" lang="en-US" sz="103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030" spc="-1" strike="noStrike">
              <a:latin typeface="Arial"/>
            </a:endParaRPr>
          </a:p>
        </p:txBody>
      </p:sp>
      <p:pic>
        <p:nvPicPr>
          <p:cNvPr id="1" name="Рисунок 4" descr="Logo (1).jpg"/>
          <p:cNvPicPr/>
          <p:nvPr/>
        </p:nvPicPr>
        <p:blipFill>
          <a:blip r:embed="rId3"/>
          <a:stretch/>
        </p:blipFill>
        <p:spPr>
          <a:xfrm>
            <a:off x="8423640" y="6237360"/>
            <a:ext cx="512280" cy="39168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5" descr="Title.jpg"/>
          <p:cNvPicPr/>
          <p:nvPr/>
        </p:nvPicPr>
        <p:blipFill>
          <a:blip r:embed="rId4"/>
          <a:stretch/>
        </p:blipFill>
        <p:spPr>
          <a:xfrm>
            <a:off x="7682760" y="6299280"/>
            <a:ext cx="721440" cy="3294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ru-RU" sz="2570" spc="-1" strike="noStrike">
                <a:solidFill>
                  <a:srgbClr val="002776"/>
                </a:solidFill>
                <a:latin typeface="Arial"/>
              </a:rPr>
              <a:t>Образец заголовка</a:t>
            </a:r>
            <a:endParaRPr b="0" lang="en-US" sz="25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F2412A70-0854-4736-B25C-D15454EE29B8}" type="datetime">
              <a:rPr b="0" lang="ru-RU" sz="2120" spc="-1" strike="noStrike">
                <a:solidFill>
                  <a:srgbClr val="000000"/>
                </a:solidFill>
                <a:latin typeface="Arial"/>
              </a:rPr>
              <a:t>27.10.23</a:t>
            </a:fld>
            <a:endParaRPr b="0" lang="ru-RU" sz="2120" spc="-1" strike="noStrike"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8DB64EC1-D1CD-4071-989B-BEF803D339B3}" type="slidenum">
              <a:rPr b="0" lang="ru-RU" sz="212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2120" spc="-1" strike="noStrike"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30" spc="-1" strike="noStrike">
                <a:solidFill>
                  <a:srgbClr val="313131"/>
                </a:solidFill>
                <a:latin typeface="Arial"/>
              </a:rPr>
              <a:t>Для правки структуры щёлкните мышью</a:t>
            </a:r>
            <a:endParaRPr b="0" lang="en-US" sz="1030" spc="-1" strike="noStrike">
              <a:solidFill>
                <a:srgbClr val="31313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030" spc="-1" strike="noStrike">
                <a:solidFill>
                  <a:srgbClr val="313131"/>
                </a:solidFill>
                <a:latin typeface="Arial"/>
              </a:rPr>
              <a:t>Второй уровень структуры</a:t>
            </a:r>
            <a:endParaRPr b="0" lang="en-US" sz="1030" spc="-1" strike="noStrike">
              <a:solidFill>
                <a:srgbClr val="31313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30" spc="-1" strike="noStrike">
                <a:solidFill>
                  <a:srgbClr val="313131"/>
                </a:solidFill>
                <a:latin typeface="Arial"/>
              </a:rPr>
              <a:t>Третий уровень структуры</a:t>
            </a:r>
            <a:endParaRPr b="0" lang="en-US" sz="1030" spc="-1" strike="noStrike">
              <a:solidFill>
                <a:srgbClr val="31313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030" spc="-1" strike="noStrike">
                <a:solidFill>
                  <a:srgbClr val="313131"/>
                </a:solidFill>
                <a:latin typeface="Arial"/>
              </a:rPr>
              <a:t>Четвёртый уровень структуры</a:t>
            </a:r>
            <a:endParaRPr b="0" lang="en-US" sz="1030" spc="-1" strike="noStrike">
              <a:solidFill>
                <a:srgbClr val="31313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13131"/>
                </a:solidFill>
                <a:latin typeface="Arial"/>
              </a:rPr>
              <a:t>Пятый уровень структуры</a:t>
            </a: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13131"/>
                </a:solidFill>
                <a:latin typeface="Arial"/>
              </a:rPr>
              <a:t>Шестой уровень структуры</a:t>
            </a: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13131"/>
                </a:solidFill>
                <a:latin typeface="Arial"/>
              </a:rPr>
              <a:t>Седьмой уровень структуры</a:t>
            </a: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lowchart: Off-page Connector 3" hidden="1"/>
          <p:cNvSpPr/>
          <p:nvPr/>
        </p:nvSpPr>
        <p:spPr>
          <a:xfrm>
            <a:off x="8612280" y="196920"/>
            <a:ext cx="324000" cy="269640"/>
          </a:xfrm>
          <a:prstGeom prst="flowChartOffpageConnector">
            <a:avLst/>
          </a:prstGeom>
          <a:solidFill>
            <a:srgbClr val="a6ce3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0F504EFA-822B-4DCE-9914-873E97C875E2}" type="slidenum">
              <a:rPr b="1" lang="en-US" sz="103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030" spc="-1" strike="noStrike">
              <a:latin typeface="Arial"/>
            </a:endParaRPr>
          </a:p>
        </p:txBody>
      </p:sp>
      <p:pic>
        <p:nvPicPr>
          <p:cNvPr id="45" name="Рисунок 4" descr="Logo (1).jpg"/>
          <p:cNvPicPr/>
          <p:nvPr/>
        </p:nvPicPr>
        <p:blipFill>
          <a:blip r:embed="rId3"/>
          <a:stretch/>
        </p:blipFill>
        <p:spPr>
          <a:xfrm>
            <a:off x="8423640" y="6237360"/>
            <a:ext cx="512280" cy="391680"/>
          </a:xfrm>
          <a:prstGeom prst="rect">
            <a:avLst/>
          </a:prstGeom>
          <a:ln w="0">
            <a:noFill/>
          </a:ln>
        </p:spPr>
      </p:pic>
      <p:pic>
        <p:nvPicPr>
          <p:cNvPr id="46" name="Рисунок 5" descr="Title.jpg"/>
          <p:cNvPicPr/>
          <p:nvPr/>
        </p:nvPicPr>
        <p:blipFill>
          <a:blip r:embed="rId4"/>
          <a:stretch/>
        </p:blipFill>
        <p:spPr>
          <a:xfrm>
            <a:off x="7682760" y="6299280"/>
            <a:ext cx="721440" cy="32940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86280" y="331920"/>
            <a:ext cx="8387640" cy="14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ru-RU" sz="2570" spc="-1" strike="noStrike">
                <a:solidFill>
                  <a:srgbClr val="002776"/>
                </a:solidFill>
                <a:latin typeface="Arial"/>
              </a:rPr>
              <a:t>Образец заголовка</a:t>
            </a:r>
            <a:endParaRPr b="0" lang="en-US" sz="25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86280" y="1820160"/>
            <a:ext cx="8387640" cy="44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4800" indent="-154800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buClr>
                <a:srgbClr val="313131"/>
              </a:buClr>
              <a:buFont typeface="Arial"/>
              <a:buChar char="•"/>
            </a:pPr>
            <a:r>
              <a:rPr b="0" lang="ru-RU" sz="1030" spc="-1" strike="noStrike">
                <a:solidFill>
                  <a:srgbClr val="313131"/>
                </a:solidFill>
                <a:latin typeface="Arial"/>
              </a:rPr>
              <a:t>Образец текста</a:t>
            </a:r>
            <a:endParaRPr b="0" lang="en-US" sz="1030" spc="-1" strike="noStrike">
              <a:solidFill>
                <a:srgbClr val="313131"/>
              </a:solidFill>
              <a:latin typeface="Arial"/>
            </a:endParaRPr>
          </a:p>
          <a:p>
            <a:pPr lvl="1" marL="309600" indent="-154800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buClr>
                <a:srgbClr val="313131"/>
              </a:buClr>
              <a:buFont typeface="Arial"/>
              <a:buChar char="−"/>
            </a:pPr>
            <a:r>
              <a:rPr b="0" lang="ru-RU" sz="1030" spc="-1" strike="noStrike">
                <a:solidFill>
                  <a:srgbClr val="313131"/>
                </a:solidFill>
                <a:latin typeface="Arial"/>
              </a:rPr>
              <a:t>Второй уровень</a:t>
            </a:r>
            <a:endParaRPr b="0" lang="en-US" sz="1030" spc="-1" strike="noStrike">
              <a:solidFill>
                <a:srgbClr val="313131"/>
              </a:solidFill>
              <a:latin typeface="Arial"/>
            </a:endParaRPr>
          </a:p>
          <a:p>
            <a:pPr lvl="2" marL="309600" indent="-154800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buClr>
                <a:srgbClr val="313131"/>
              </a:buClr>
              <a:buFont typeface="Arial"/>
              <a:buChar char="−"/>
            </a:pPr>
            <a:r>
              <a:rPr b="0" lang="ru-RU" sz="1030" spc="-1" strike="noStrike">
                <a:solidFill>
                  <a:srgbClr val="313131"/>
                </a:solidFill>
                <a:latin typeface="Arial"/>
              </a:rPr>
              <a:t>Третий уровень</a:t>
            </a:r>
            <a:endParaRPr b="0" lang="en-US" sz="1030" spc="-1" strike="noStrike">
              <a:solidFill>
                <a:srgbClr val="313131"/>
              </a:solidFill>
              <a:latin typeface="Arial"/>
            </a:endParaRPr>
          </a:p>
          <a:p>
            <a:pPr lvl="3" marL="309600" indent="-154800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buClr>
                <a:srgbClr val="313131"/>
              </a:buClr>
              <a:buFont typeface="Arial"/>
              <a:buChar char="−"/>
            </a:pPr>
            <a:r>
              <a:rPr b="0" lang="ru-RU" sz="1030" spc="-1" strike="noStrike">
                <a:solidFill>
                  <a:srgbClr val="313131"/>
                </a:solidFill>
                <a:latin typeface="Arial"/>
              </a:rPr>
              <a:t>Четвертый уровень</a:t>
            </a:r>
            <a:endParaRPr b="0" lang="en-US" sz="1030" spc="-1" strike="noStrike">
              <a:solidFill>
                <a:srgbClr val="313131"/>
              </a:solidFill>
              <a:latin typeface="Arial"/>
            </a:endParaRPr>
          </a:p>
          <a:p>
            <a:pPr lvl="4" marL="309600" indent="-154800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buClr>
                <a:srgbClr val="313131"/>
              </a:buClr>
              <a:buFont typeface="Arial"/>
              <a:buChar char="−"/>
            </a:pPr>
            <a:r>
              <a:rPr b="0" lang="ru-RU" sz="1030" spc="-1" strike="noStrike">
                <a:solidFill>
                  <a:srgbClr val="313131"/>
                </a:solidFill>
                <a:latin typeface="Arial"/>
              </a:rPr>
              <a:t>Пятый уровень</a:t>
            </a:r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CBA7D4DB-62AF-4C08-839A-6A62D6EC7032}" type="datetime">
              <a:rPr b="0" lang="ru-RU" sz="2120" spc="-1" strike="noStrike">
                <a:solidFill>
                  <a:srgbClr val="000000"/>
                </a:solidFill>
                <a:latin typeface="Arial"/>
              </a:rPr>
              <a:t>27.10.23</a:t>
            </a:fld>
            <a:endParaRPr b="0" lang="ru-RU" sz="2120" spc="-1" strike="noStrike"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A338965D-1BBD-495F-BC5F-58317B14BEB6}" type="slidenum">
              <a:rPr b="0" lang="ru-RU" sz="212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212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lowchart: Off-page Connector 3" hidden="1"/>
          <p:cNvSpPr/>
          <p:nvPr/>
        </p:nvSpPr>
        <p:spPr>
          <a:xfrm>
            <a:off x="8612280" y="196920"/>
            <a:ext cx="324000" cy="269640"/>
          </a:xfrm>
          <a:prstGeom prst="flowChartOffpageConnector">
            <a:avLst/>
          </a:prstGeom>
          <a:solidFill>
            <a:srgbClr val="a6ce3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2790C966-522E-43AF-AB6E-41DB91A23D31}" type="slidenum">
              <a:rPr b="1" lang="en-US" sz="103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030" spc="-1" strike="noStrike">
              <a:latin typeface="Arial"/>
            </a:endParaRPr>
          </a:p>
        </p:txBody>
      </p:sp>
      <p:pic>
        <p:nvPicPr>
          <p:cNvPr id="89" name="Рисунок 4" descr="Logo (1).jpg"/>
          <p:cNvPicPr/>
          <p:nvPr/>
        </p:nvPicPr>
        <p:blipFill>
          <a:blip r:embed="rId3"/>
          <a:stretch/>
        </p:blipFill>
        <p:spPr>
          <a:xfrm>
            <a:off x="8423640" y="6237360"/>
            <a:ext cx="512280" cy="391680"/>
          </a:xfrm>
          <a:prstGeom prst="rect">
            <a:avLst/>
          </a:prstGeom>
          <a:ln w="0">
            <a:noFill/>
          </a:ln>
        </p:spPr>
      </p:pic>
      <p:pic>
        <p:nvPicPr>
          <p:cNvPr id="90" name="Рисунок 5" descr="Title.jpg"/>
          <p:cNvPicPr/>
          <p:nvPr/>
        </p:nvPicPr>
        <p:blipFill>
          <a:blip r:embed="rId4"/>
          <a:stretch/>
        </p:blipFill>
        <p:spPr>
          <a:xfrm>
            <a:off x="7682760" y="6299280"/>
            <a:ext cx="721440" cy="32940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0" lang="ru-RU" sz="4500" spc="-1" strike="noStrike">
                <a:solidFill>
                  <a:srgbClr val="002776"/>
                </a:solidFill>
                <a:latin typeface="Arial"/>
              </a:rPr>
              <a:t>Образец заголовка</a:t>
            </a:r>
            <a:endParaRPr b="0" lang="en-US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tabLst>
                <a:tab algn="l" pos="0"/>
              </a:tabLst>
            </a:pPr>
            <a:r>
              <a:rPr b="0" lang="ru-RU" sz="1800" spc="-1" strike="noStrike">
                <a:solidFill>
                  <a:srgbClr val="8b8b8b"/>
                </a:solidFill>
                <a:latin typeface="Arial"/>
              </a:rPr>
              <a:t>Образец текста</a:t>
            </a:r>
            <a:endParaRPr b="0" lang="en-US" sz="180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15BD3020-AC09-43C0-B6B6-0871AE5323AD}" type="datetime1">
              <a:rPr b="0" lang="ru-RU" sz="2120" spc="-1" strike="noStrike">
                <a:solidFill>
                  <a:srgbClr val="000000"/>
                </a:solidFill>
                <a:latin typeface="Arial"/>
              </a:rPr>
              <a:t>27.10.2023</a:t>
            </a:fld>
            <a:endParaRPr b="0" lang="ru-RU" sz="2120" spc="-1" strike="noStrike"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6719466C-83EF-4E10-B7DE-6B0BE4F7B19C}" type="slidenum">
              <a:rPr b="0" lang="ru-RU" sz="212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212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openxmlformats.org/officeDocument/2006/relationships/image" Target="../media/image31.png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png"/><Relationship Id="rId7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hyperlink" Target="http://deti.timchenkofoundation.org/praktiki/" TargetMode="External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 2"/>
          <p:cNvSpPr/>
          <p:nvPr/>
        </p:nvSpPr>
        <p:spPr>
          <a:xfrm>
            <a:off x="395640" y="980640"/>
            <a:ext cx="8424720" cy="421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i="1" lang="ru-RU" sz="1800" spc="-1" strike="noStrike">
                <a:solidFill>
                  <a:srgbClr val="002776"/>
                </a:solidFill>
                <a:latin typeface="Arial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1" i="1" lang="ru-RU" sz="2400" spc="-1" strike="noStrike">
                <a:solidFill>
                  <a:srgbClr val="002776"/>
                </a:solidFill>
                <a:latin typeface="Arial"/>
              </a:rPr>
              <a:t>Областное государственное казенное учреждение социального обслуживания «Социально-реабилитационный  центр для несовершеннолетних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1" i="1" lang="ru-RU" sz="2400" spc="-1" strike="noStrike">
                <a:solidFill>
                  <a:srgbClr val="002776"/>
                </a:solidFill>
                <a:latin typeface="Arial"/>
              </a:rPr>
              <a:t>«Причал надежды» в г.Ульяновске»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33" name="Прямоугольник 3"/>
          <p:cNvSpPr/>
          <p:nvPr/>
        </p:nvSpPr>
        <p:spPr>
          <a:xfrm>
            <a:off x="755640" y="116640"/>
            <a:ext cx="7992360" cy="73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4" name="Picture 3" descr="C:\Users\123\Downloads\Screenshot_9 — копия.png"/>
          <p:cNvPicPr/>
          <p:nvPr/>
        </p:nvPicPr>
        <p:blipFill>
          <a:blip r:embed="rId1"/>
          <a:stretch/>
        </p:blipFill>
        <p:spPr>
          <a:xfrm>
            <a:off x="577800" y="908640"/>
            <a:ext cx="8565840" cy="104400"/>
          </a:xfrm>
          <a:prstGeom prst="rect">
            <a:avLst/>
          </a:prstGeom>
          <a:ln w="0">
            <a:noFill/>
          </a:ln>
        </p:spPr>
      </p:pic>
      <p:sp>
        <p:nvSpPr>
          <p:cNvPr id="135" name="Прямоугольник 4"/>
          <p:cNvSpPr/>
          <p:nvPr/>
        </p:nvSpPr>
        <p:spPr>
          <a:xfrm>
            <a:off x="571320" y="357120"/>
            <a:ext cx="8143560" cy="499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120" spc="-1" strike="noStrike">
                <a:solidFill>
                  <a:srgbClr val="001d58"/>
                </a:solidFill>
                <a:latin typeface="Arial"/>
              </a:rPr>
              <a:t>Ульяновская область</a:t>
            </a:r>
            <a:endParaRPr b="0" lang="ru-RU" sz="2120" spc="-1" strike="noStrike">
              <a:latin typeface="Arial"/>
            </a:endParaRPr>
          </a:p>
        </p:txBody>
      </p:sp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Заголовок 8"/>
          <p:cNvSpPr/>
          <p:nvPr/>
        </p:nvSpPr>
        <p:spPr>
          <a:xfrm>
            <a:off x="107640" y="116640"/>
            <a:ext cx="9036000" cy="69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2776"/>
                </a:solidFill>
                <a:latin typeface="Arial"/>
              </a:rPr>
              <a:t>Преимущества проекта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630934026"/>
              </p:ext>
            </p:extLst>
          </p:nvPr>
        </p:nvGraphicFramePr>
        <p:xfrm>
          <a:off x="539640" y="1196640"/>
          <a:ext cx="8352720" cy="52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90" name="Picture 3" descr="C:\Users\123\Downloads\Screenshot_9 — копия.png"/>
          <p:cNvPicPr/>
          <p:nvPr/>
        </p:nvPicPr>
        <p:blipFill>
          <a:blip r:embed="rId5"/>
          <a:stretch/>
        </p:blipFill>
        <p:spPr>
          <a:xfrm>
            <a:off x="577800" y="908640"/>
            <a:ext cx="8565840" cy="1044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Заголовок 8"/>
          <p:cNvSpPr/>
          <p:nvPr/>
        </p:nvSpPr>
        <p:spPr>
          <a:xfrm>
            <a:off x="0" y="116640"/>
            <a:ext cx="9143640" cy="69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2776"/>
                </a:solidFill>
                <a:latin typeface="Arial"/>
              </a:rPr>
              <a:t>Виды помощи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92" name="PlaceHolder 1"/>
          <p:cNvSpPr>
            <a:spLocks noGrp="1"/>
          </p:cNvSpPr>
          <p:nvPr>
            <p:ph/>
          </p:nvPr>
        </p:nvSpPr>
        <p:spPr>
          <a:xfrm>
            <a:off x="3204000" y="1268640"/>
            <a:ext cx="2880000" cy="3887280"/>
          </a:xfrm>
          <a:prstGeom prst="rect">
            <a:avLst/>
          </a:prstGeom>
          <a:noFill/>
          <a:ln w="38160">
            <a:noFill/>
          </a:ln>
        </p:spPr>
        <p:txBody>
          <a:bodyPr lIns="0" rIns="0" tIns="0" bIns="0" anchor="t">
            <a:noAutofit/>
          </a:bodyPr>
          <a:p>
            <a:pPr marL="154800" indent="-154800">
              <a:lnSpc>
                <a:spcPct val="100000"/>
              </a:lnSpc>
              <a:buClr>
                <a:srgbClr val="002776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rgbClr val="002776"/>
                </a:solidFill>
                <a:latin typeface="Arial"/>
              </a:rPr>
              <a:t>социально-бытовая; </a:t>
            </a: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>
              <a:lnSpc>
                <a:spcPct val="100000"/>
              </a:lnSpc>
              <a:buClr>
                <a:srgbClr val="002776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2776"/>
                </a:solidFill>
                <a:latin typeface="Arial"/>
              </a:rPr>
              <a:t>социально-психологическая;</a:t>
            </a: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>
              <a:lnSpc>
                <a:spcPct val="100000"/>
              </a:lnSpc>
              <a:buClr>
                <a:srgbClr val="002776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2776"/>
                </a:solidFill>
                <a:latin typeface="Arial"/>
              </a:rPr>
              <a:t>социально-правовая;</a:t>
            </a: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2776"/>
                </a:solidFill>
                <a:latin typeface="Arial"/>
              </a:rPr>
              <a:t>  </a:t>
            </a: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>
              <a:lnSpc>
                <a:spcPct val="100000"/>
              </a:lnSpc>
              <a:buClr>
                <a:srgbClr val="002776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2776"/>
                </a:solidFill>
                <a:latin typeface="Arial"/>
              </a:rPr>
              <a:t>социально-медицинская;</a:t>
            </a: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>
              <a:lnSpc>
                <a:spcPct val="100000"/>
              </a:lnSpc>
              <a:buClr>
                <a:srgbClr val="002776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2776"/>
                </a:solidFill>
                <a:latin typeface="Arial"/>
              </a:rPr>
              <a:t>социально-педагогическая.</a:t>
            </a: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tabLst>
                <a:tab algn="l" pos="0"/>
              </a:tabLst>
            </a:pP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</p:txBody>
      </p:sp>
      <p:pic>
        <p:nvPicPr>
          <p:cNvPr id="193" name="Picture 3" descr="153511197_1609683439229138_5928481405588765760_n"/>
          <p:cNvPicPr/>
          <p:nvPr/>
        </p:nvPicPr>
        <p:blipFill>
          <a:blip r:embed="rId1"/>
          <a:stretch/>
        </p:blipFill>
        <p:spPr>
          <a:xfrm>
            <a:off x="467640" y="3141000"/>
            <a:ext cx="2520000" cy="1611360"/>
          </a:xfrm>
          <a:prstGeom prst="rect">
            <a:avLst/>
          </a:prstGeom>
          <a:ln w="9525">
            <a:noFill/>
          </a:ln>
        </p:spPr>
      </p:pic>
      <p:pic>
        <p:nvPicPr>
          <p:cNvPr id="194" name="Picture 4" descr="151775565_1606348659562616_7453986191523867391_n"/>
          <p:cNvPicPr/>
          <p:nvPr/>
        </p:nvPicPr>
        <p:blipFill>
          <a:blip r:embed="rId2"/>
          <a:srcRect l="0" t="13304" r="0" b="9260"/>
          <a:stretch/>
        </p:blipFill>
        <p:spPr>
          <a:xfrm>
            <a:off x="6228360" y="1196640"/>
            <a:ext cx="2310840" cy="3181680"/>
          </a:xfrm>
          <a:prstGeom prst="rect">
            <a:avLst/>
          </a:prstGeom>
          <a:ln w="9525">
            <a:noFill/>
          </a:ln>
        </p:spPr>
      </p:pic>
      <p:pic>
        <p:nvPicPr>
          <p:cNvPr id="195" name="Picture 5" descr="127087441_1544359229094893_2147187707583388039_n"/>
          <p:cNvPicPr/>
          <p:nvPr/>
        </p:nvPicPr>
        <p:blipFill>
          <a:blip r:embed="rId3"/>
          <a:srcRect l="0" t="13951" r="0" b="0"/>
          <a:stretch/>
        </p:blipFill>
        <p:spPr>
          <a:xfrm>
            <a:off x="467640" y="4869000"/>
            <a:ext cx="2494080" cy="1656000"/>
          </a:xfrm>
          <a:prstGeom prst="rect">
            <a:avLst/>
          </a:prstGeom>
          <a:ln w="9525">
            <a:noFill/>
          </a:ln>
        </p:spPr>
      </p:pic>
      <p:pic>
        <p:nvPicPr>
          <p:cNvPr id="196" name="Picture 3" descr="\\192.168.1.5\медиа–контент\2017 год\гостиница\IMG_6490.JPG"/>
          <p:cNvPicPr/>
          <p:nvPr/>
        </p:nvPicPr>
        <p:blipFill>
          <a:blip r:embed="rId4">
            <a:lum bright="10000"/>
          </a:blip>
          <a:stretch/>
        </p:blipFill>
        <p:spPr>
          <a:xfrm>
            <a:off x="467640" y="1268640"/>
            <a:ext cx="2543400" cy="1728000"/>
          </a:xfrm>
          <a:prstGeom prst="rect">
            <a:avLst/>
          </a:prstGeom>
          <a:ln w="0">
            <a:noFill/>
          </a:ln>
        </p:spPr>
      </p:pic>
      <p:sp>
        <p:nvSpPr>
          <p:cNvPr id="197" name="Прямоугольник 2"/>
          <p:cNvSpPr/>
          <p:nvPr/>
        </p:nvSpPr>
        <p:spPr>
          <a:xfrm>
            <a:off x="5857920" y="4429080"/>
            <a:ext cx="3106080" cy="2409840"/>
          </a:xfrm>
          <a:prstGeom prst="rect">
            <a:avLst/>
          </a:prstGeom>
          <a:noFill/>
          <a:ln w="381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54800" indent="-154800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tabLst>
                <a:tab algn="l" pos="0"/>
              </a:tabLst>
            </a:pPr>
            <a:r>
              <a:rPr b="1" lang="ru-RU" sz="2000" spc="-1" strike="noStrike">
                <a:solidFill>
                  <a:srgbClr val="002776"/>
                </a:solidFill>
                <a:latin typeface="Arial"/>
              </a:rPr>
              <a:t>Команда специалистов  </a:t>
            </a:r>
            <a:endParaRPr b="0" lang="ru-RU" sz="2000" spc="-1" strike="noStrike">
              <a:latin typeface="Arial"/>
            </a:endParaRPr>
          </a:p>
          <a:p>
            <a:pPr marL="154800" indent="-154800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buClr>
                <a:srgbClr val="002776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1700" spc="-1" strike="noStrike">
                <a:solidFill>
                  <a:srgbClr val="002776"/>
                </a:solidFill>
                <a:latin typeface="Arial"/>
              </a:rPr>
              <a:t>педагог-психолог</a:t>
            </a:r>
            <a:endParaRPr b="0" lang="ru-RU" sz="1700" spc="-1" strike="noStrike">
              <a:latin typeface="Arial"/>
            </a:endParaRPr>
          </a:p>
          <a:p>
            <a:pPr marL="154800" indent="-154800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buClr>
                <a:srgbClr val="002776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1700" spc="-1" strike="noStrike">
                <a:solidFill>
                  <a:srgbClr val="002776"/>
                </a:solidFill>
                <a:latin typeface="Arial"/>
              </a:rPr>
              <a:t>медицинские работники </a:t>
            </a:r>
            <a:endParaRPr b="0" lang="ru-RU" sz="1700" spc="-1" strike="noStrike">
              <a:latin typeface="Arial"/>
            </a:endParaRPr>
          </a:p>
          <a:p>
            <a:pPr marL="154800" indent="-154800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buClr>
                <a:srgbClr val="002776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1700" spc="-1" strike="noStrike">
                <a:solidFill>
                  <a:srgbClr val="002776"/>
                </a:solidFill>
                <a:latin typeface="Arial"/>
              </a:rPr>
              <a:t>социальный педагог</a:t>
            </a:r>
            <a:endParaRPr b="0" lang="ru-RU" sz="1700" spc="-1" strike="noStrike">
              <a:latin typeface="Arial"/>
            </a:endParaRPr>
          </a:p>
          <a:p>
            <a:pPr marL="154800" indent="-154800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buClr>
                <a:srgbClr val="002776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1700" spc="-1" strike="noStrike">
                <a:solidFill>
                  <a:srgbClr val="002776"/>
                </a:solidFill>
                <a:latin typeface="Arial"/>
              </a:rPr>
              <a:t> </a:t>
            </a:r>
            <a:r>
              <a:rPr b="0" lang="ru-RU" sz="1700" spc="-1" strike="noStrike">
                <a:solidFill>
                  <a:srgbClr val="002776"/>
                </a:solidFill>
                <a:latin typeface="Arial"/>
              </a:rPr>
              <a:t>юрисконсульт </a:t>
            </a:r>
            <a:endParaRPr b="0" lang="ru-RU" sz="1700" spc="-1" strike="noStrike">
              <a:latin typeface="Arial"/>
            </a:endParaRPr>
          </a:p>
          <a:p>
            <a:pPr marL="154800" indent="-154800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buClr>
                <a:srgbClr val="002776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1700" spc="-1" strike="noStrike">
                <a:solidFill>
                  <a:srgbClr val="002776"/>
                </a:solidFill>
                <a:latin typeface="Arial"/>
              </a:rPr>
              <a:t>специалист по социальной работе</a:t>
            </a:r>
            <a:endParaRPr b="0" lang="ru-RU" sz="17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</p:txBody>
      </p:sp>
      <p:pic>
        <p:nvPicPr>
          <p:cNvPr id="198" name="Picture 2" descr="20210405_100553 (1)"/>
          <p:cNvPicPr/>
          <p:nvPr/>
        </p:nvPicPr>
        <p:blipFill>
          <a:blip r:embed="rId5"/>
          <a:stretch/>
        </p:blipFill>
        <p:spPr>
          <a:xfrm>
            <a:off x="3204000" y="4869000"/>
            <a:ext cx="2499480" cy="1656000"/>
          </a:xfrm>
          <a:prstGeom prst="rect">
            <a:avLst/>
          </a:prstGeom>
          <a:ln w="9525">
            <a:noFill/>
          </a:ln>
        </p:spPr>
      </p:pic>
      <p:pic>
        <p:nvPicPr>
          <p:cNvPr id="199" name="Picture 3" descr="C:\Users\123\Downloads\Screenshot_9 — копия.png"/>
          <p:cNvPicPr/>
          <p:nvPr/>
        </p:nvPicPr>
        <p:blipFill>
          <a:blip r:embed="rId6"/>
          <a:stretch/>
        </p:blipFill>
        <p:spPr>
          <a:xfrm>
            <a:off x="577800" y="908640"/>
            <a:ext cx="8565840" cy="1044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/>
          </p:nvPr>
        </p:nvSpPr>
        <p:spPr>
          <a:xfrm>
            <a:off x="4214880" y="1196640"/>
            <a:ext cx="4749480" cy="5089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buClr>
                <a:srgbClr val="001d58"/>
              </a:buClr>
              <a:buFont typeface="Arial"/>
              <a:buAutoNum type="arabicPeriod"/>
            </a:pPr>
            <a:r>
              <a:rPr b="1" lang="ru-RU" sz="1400" spc="-1" strike="noStrike">
                <a:solidFill>
                  <a:srgbClr val="001d58"/>
                </a:solidFill>
                <a:latin typeface="Times New Roman"/>
              </a:rPr>
              <a:t>Снижение рисков возникновения ситуаций, ведущих к возникновению социального сиротства, отказов от новорожденных и тяжелых последствий домашнего насилия.</a:t>
            </a:r>
            <a:endParaRPr b="0" lang="en-US" sz="1400" spc="-1" strike="noStrike">
              <a:solidFill>
                <a:srgbClr val="31313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tabLst>
                <a:tab algn="l" pos="0"/>
              </a:tabLst>
            </a:pPr>
            <a:r>
              <a:rPr b="1" lang="ru-RU" sz="1400" spc="-1" strike="noStrike">
                <a:solidFill>
                  <a:srgbClr val="001d58"/>
                </a:solidFill>
                <a:latin typeface="Times New Roman"/>
              </a:rPr>
              <a:t>2.Обеспечение всех проживающих женщин с детьми в отделении комплексной социальной помощью (бытовой, психологической, юридической, медицинской, педагогической)</a:t>
            </a:r>
            <a:endParaRPr b="0" lang="en-US" sz="14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 algn="ctr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tabLst>
                <a:tab algn="l" pos="0"/>
              </a:tabLst>
            </a:pPr>
            <a:r>
              <a:rPr b="1" lang="ru-RU" sz="1400" spc="-1" strike="noStrike">
                <a:solidFill>
                  <a:srgbClr val="001d58"/>
                </a:solidFill>
                <a:latin typeface="Times New Roman"/>
              </a:rPr>
              <a:t>3. Расширение спектра услуг женщинам с детьми с помощью возможностей комплекса БОС, социального пункта проката,  специализированной «зеленой комнаты».</a:t>
            </a:r>
            <a:endParaRPr b="0" lang="en-US" sz="14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 algn="ctr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tabLst>
                <a:tab algn="l" pos="0"/>
              </a:tabLst>
            </a:pPr>
            <a:r>
              <a:rPr b="1" lang="ru-RU" sz="1400" spc="-1" strike="noStrike">
                <a:solidFill>
                  <a:srgbClr val="001d58"/>
                </a:solidFill>
                <a:latin typeface="Times New Roman"/>
              </a:rPr>
              <a:t>4. Создание многофункционального реабилитационного пространства, отвечающего критериям функционального комфорта, соответствующего безопасности, требованиям гигиены и эстетики.</a:t>
            </a:r>
            <a:endParaRPr b="0" lang="en-US" sz="14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 algn="ctr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tabLst>
                <a:tab algn="l" pos="0"/>
              </a:tabLst>
            </a:pPr>
            <a:r>
              <a:rPr b="1" lang="ru-RU" sz="1400" spc="-1" strike="noStrike">
                <a:solidFill>
                  <a:srgbClr val="001d58"/>
                </a:solidFill>
                <a:latin typeface="Times New Roman"/>
              </a:rPr>
              <a:t>5. Издание сборника по комплексному сопровождению матерей с детьми, оказавшихся в трудной жизненной ситуации.</a:t>
            </a:r>
            <a:endParaRPr b="0" lang="en-US" sz="14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 algn="ctr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tabLst>
                <a:tab algn="l" pos="0"/>
              </a:tabLst>
            </a:pPr>
            <a:r>
              <a:rPr b="1" lang="ru-RU" sz="1400" spc="-1" strike="noStrike">
                <a:solidFill>
                  <a:srgbClr val="001d58"/>
                </a:solidFill>
                <a:latin typeface="Times New Roman"/>
              </a:rPr>
              <a:t>6 Повышение профессиональных компетенций специалистов, работающих в отделении «Социальная гостиница».</a:t>
            </a:r>
            <a:endParaRPr b="0" lang="en-US" sz="140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201" name="Заголовок 8"/>
          <p:cNvSpPr/>
          <p:nvPr/>
        </p:nvSpPr>
        <p:spPr>
          <a:xfrm>
            <a:off x="0" y="116640"/>
            <a:ext cx="9143640" cy="7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002776"/>
                </a:solidFill>
                <a:latin typeface="Arial"/>
              </a:rPr>
              <a:t>Результаты реализации проекта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02" name="Picture 3" descr="C:\Users\123\Downloads\Screenshot_9 — копия.png"/>
          <p:cNvPicPr/>
          <p:nvPr/>
        </p:nvPicPr>
        <p:blipFill>
          <a:blip r:embed="rId1"/>
          <a:stretch/>
        </p:blipFill>
        <p:spPr>
          <a:xfrm>
            <a:off x="577800" y="908640"/>
            <a:ext cx="8565840" cy="10440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" descr=""/>
          <p:cNvPicPr/>
          <p:nvPr/>
        </p:nvPicPr>
        <p:blipFill>
          <a:blip r:embed="rId2"/>
          <a:stretch/>
        </p:blipFill>
        <p:spPr>
          <a:xfrm>
            <a:off x="142920" y="1428840"/>
            <a:ext cx="4214520" cy="3410280"/>
          </a:xfrm>
          <a:prstGeom prst="rect">
            <a:avLst/>
          </a:prstGeom>
          <a:ln w="9525">
            <a:noFill/>
          </a:ln>
        </p:spPr>
      </p:pic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/>
          </p:nvPr>
        </p:nvSpPr>
        <p:spPr>
          <a:xfrm>
            <a:off x="539640" y="1989000"/>
            <a:ext cx="3423600" cy="37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4800" indent="-154800" algn="ctr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tabLst>
                <a:tab algn="l" pos="0"/>
              </a:tabLst>
            </a:pPr>
            <a:r>
              <a:rPr b="0" lang="ru-RU" sz="2000" spc="-1" strike="noStrike">
                <a:solidFill>
                  <a:srgbClr val="002776"/>
                </a:solidFill>
                <a:latin typeface="Arial"/>
              </a:rPr>
              <a:t>Практика вошла в «ТОП-100» лучших практик РФ и награждена Дипломом Всероссийской  инициативы Уполномоченного при Президенте РФ по правам ребенка «Вектор «Детство – 2019». </a:t>
            </a: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 algn="ctr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tabLst>
                <a:tab algn="l" pos="0"/>
              </a:tabLst>
            </a:pP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 algn="ctr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tabLst>
                <a:tab algn="l" pos="0"/>
              </a:tabLst>
            </a:pP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 algn="ctr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tabLst>
                <a:tab algn="l" pos="0"/>
              </a:tabLst>
            </a:pP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</p:txBody>
      </p:sp>
      <p:pic>
        <p:nvPicPr>
          <p:cNvPr id="205" name="Picture 2" descr="C:\Documents and Settings\Логинова НИ\Рабочий стол\Вектор детства 2019 (3).jpg"/>
          <p:cNvPicPr/>
          <p:nvPr/>
        </p:nvPicPr>
        <p:blipFill>
          <a:blip r:embed="rId1"/>
          <a:srcRect l="0" t="0" r="615" b="894"/>
          <a:stretch/>
        </p:blipFill>
        <p:spPr>
          <a:xfrm>
            <a:off x="4677840" y="1268640"/>
            <a:ext cx="3751560" cy="513360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3" descr="C:\Users\123\Downloads\Screenshot_9 — копия.png"/>
          <p:cNvPicPr/>
          <p:nvPr/>
        </p:nvPicPr>
        <p:blipFill>
          <a:blip r:embed="rId2"/>
          <a:stretch/>
        </p:blipFill>
        <p:spPr>
          <a:xfrm>
            <a:off x="577800" y="908640"/>
            <a:ext cx="8565840" cy="104400"/>
          </a:xfrm>
          <a:prstGeom prst="rect">
            <a:avLst/>
          </a:prstGeom>
          <a:ln w="0">
            <a:noFill/>
          </a:ln>
        </p:spPr>
      </p:pic>
      <p:sp>
        <p:nvSpPr>
          <p:cNvPr id="207" name="Заголовок 8"/>
          <p:cNvSpPr/>
          <p:nvPr/>
        </p:nvSpPr>
        <p:spPr>
          <a:xfrm>
            <a:off x="0" y="116640"/>
            <a:ext cx="9143640" cy="69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570" spc="-1" strike="noStrike">
                <a:solidFill>
                  <a:srgbClr val="002776"/>
                </a:solidFill>
                <a:latin typeface="Arial"/>
              </a:rPr>
              <a:t>Мнение экспертов</a:t>
            </a:r>
            <a:endParaRPr b="0" lang="ru-RU" sz="2570" spc="-1" strike="noStrike">
              <a:latin typeface="Arial"/>
            </a:endParaRPr>
          </a:p>
        </p:txBody>
      </p:sp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/>
          </p:nvPr>
        </p:nvSpPr>
        <p:spPr>
          <a:xfrm>
            <a:off x="251640" y="1772640"/>
            <a:ext cx="2857680" cy="38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4800" indent="-154800" algn="ctr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tabLst>
                <a:tab algn="l" pos="0"/>
              </a:tabLst>
            </a:pPr>
            <a:r>
              <a:rPr b="0" lang="ru-RU" sz="2000" spc="-1" strike="noStrike">
                <a:solidFill>
                  <a:srgbClr val="002776"/>
                </a:solidFill>
                <a:latin typeface="Arial"/>
              </a:rPr>
              <a:t>Практика описана в доказательном ключе и прошла профессиональную верификацию, </a:t>
            </a: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 algn="ctr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tabLst>
                <a:tab algn="l" pos="0"/>
              </a:tabLst>
            </a:pPr>
            <a:r>
              <a:rPr b="0" lang="ru-RU" sz="2000" spc="-1" strike="noStrike">
                <a:solidFill>
                  <a:srgbClr val="002776"/>
                </a:solidFill>
                <a:latin typeface="Arial"/>
              </a:rPr>
              <a:t>внесена в реестр (банк) доказательных практик  Благотворительного фонда Елены и Геннадия Тимченко</a:t>
            </a: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 algn="ctr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tabLst>
                <a:tab algn="l" pos="0"/>
              </a:tabLst>
            </a:pP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 algn="ctr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tabLst>
                <a:tab algn="l" pos="0"/>
              </a:tabLst>
            </a:pP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  <a:p>
            <a:pPr marL="154800" indent="-154800" algn="ctr"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  <a:tabLst>
                <a:tab algn="l" pos="0"/>
              </a:tabLst>
            </a:pPr>
            <a:endParaRPr b="0" lang="en-US" sz="200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209" name="Заголовок 8"/>
          <p:cNvSpPr/>
          <p:nvPr/>
        </p:nvSpPr>
        <p:spPr>
          <a:xfrm>
            <a:off x="0" y="116640"/>
            <a:ext cx="9143640" cy="69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570" spc="-1" strike="noStrike">
                <a:solidFill>
                  <a:srgbClr val="002776"/>
                </a:solidFill>
                <a:latin typeface="Arial"/>
              </a:rPr>
              <a:t>Мнение экспертов</a:t>
            </a:r>
            <a:endParaRPr b="0" lang="ru-RU" sz="2570" spc="-1" strike="noStrike">
              <a:latin typeface="Arial"/>
            </a:endParaRPr>
          </a:p>
        </p:txBody>
      </p:sp>
      <p:pic>
        <p:nvPicPr>
          <p:cNvPr id="210" name="Picture 2" descr=""/>
          <p:cNvPicPr/>
          <p:nvPr/>
        </p:nvPicPr>
        <p:blipFill>
          <a:blip r:embed="rId1"/>
          <a:stretch/>
        </p:blipFill>
        <p:spPr>
          <a:xfrm>
            <a:off x="3204000" y="1484640"/>
            <a:ext cx="5760360" cy="3587040"/>
          </a:xfrm>
          <a:prstGeom prst="rect">
            <a:avLst/>
          </a:prstGeom>
          <a:ln w="9525">
            <a:noFill/>
          </a:ln>
        </p:spPr>
      </p:pic>
      <p:sp>
        <p:nvSpPr>
          <p:cNvPr id="211" name="Прямоугольник 7"/>
          <p:cNvSpPr/>
          <p:nvPr/>
        </p:nvSpPr>
        <p:spPr>
          <a:xfrm>
            <a:off x="4000320" y="5214960"/>
            <a:ext cx="4571640" cy="41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120" spc="-1" strike="noStrike" u="sng">
                <a:solidFill>
                  <a:srgbClr val="00a1de"/>
                </a:solidFill>
                <a:uFillTx/>
                <a:latin typeface="Arial"/>
                <a:hlinkClick r:id="rId2"/>
              </a:rPr>
              <a:t>http://deti.timchenkofoundation.org/praktiki/</a:t>
            </a:r>
            <a:endParaRPr b="0" lang="ru-RU" sz="2120" spc="-1" strike="noStrike">
              <a:latin typeface="Arial"/>
            </a:endParaRPr>
          </a:p>
        </p:txBody>
      </p:sp>
      <p:pic>
        <p:nvPicPr>
          <p:cNvPr id="212" name="Picture 3" descr="C:\Users\123\Downloads\Screenshot_9 — копия.png"/>
          <p:cNvPicPr/>
          <p:nvPr/>
        </p:nvPicPr>
        <p:blipFill>
          <a:blip r:embed="rId3"/>
          <a:stretch/>
        </p:blipFill>
        <p:spPr>
          <a:xfrm>
            <a:off x="577800" y="908640"/>
            <a:ext cx="8565840" cy="1044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Заголовок 8"/>
          <p:cNvSpPr/>
          <p:nvPr/>
        </p:nvSpPr>
        <p:spPr>
          <a:xfrm>
            <a:off x="0" y="116640"/>
            <a:ext cx="9143640" cy="69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2776"/>
                </a:solidFill>
                <a:latin typeface="Arial"/>
              </a:rPr>
              <a:t>Трансляция опыта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14" name="Picture 1" descr="C:\Users\olgal\OneDrive\Рабочий стол\журнал.png"/>
          <p:cNvPicPr/>
          <p:nvPr/>
        </p:nvPicPr>
        <p:blipFill>
          <a:blip r:embed="rId1"/>
          <a:stretch/>
        </p:blipFill>
        <p:spPr>
          <a:xfrm rot="-20948400">
            <a:off x="3534120" y="1282320"/>
            <a:ext cx="2142720" cy="2785680"/>
          </a:xfrm>
          <a:prstGeom prst="rect">
            <a:avLst/>
          </a:prstGeom>
          <a:ln cap="sq" w="190500">
            <a:solidFill>
              <a:srgbClr val="ffffff"/>
            </a:solidFill>
            <a:miter/>
          </a:ln>
          <a:effectLst>
            <a:outerShdw algn="tl" blurRad="65160" dir="12889470" dist="50432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" name="Picture 2" descr="C:\Users\olgal\OneDrive\Рабочий стол\журнал 2.png"/>
          <p:cNvPicPr/>
          <p:nvPr/>
        </p:nvPicPr>
        <p:blipFill>
          <a:blip r:embed="rId2"/>
          <a:stretch/>
        </p:blipFill>
        <p:spPr>
          <a:xfrm rot="-20509200">
            <a:off x="6191280" y="1334880"/>
            <a:ext cx="2346480" cy="3311280"/>
          </a:xfrm>
          <a:prstGeom prst="rect">
            <a:avLst/>
          </a:prstGeom>
          <a:ln cap="sq" w="190500">
            <a:solidFill>
              <a:srgbClr val="ffffff"/>
            </a:solidFill>
            <a:miter/>
          </a:ln>
          <a:effectLst>
            <a:outerShdw algn="tl" blurRad="65160" dir="12889470" dist="50432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6" name="Picture 3" descr=""/>
          <p:cNvPicPr/>
          <p:nvPr/>
        </p:nvPicPr>
        <p:blipFill>
          <a:blip r:embed="rId3"/>
          <a:stretch/>
        </p:blipFill>
        <p:spPr>
          <a:xfrm>
            <a:off x="611640" y="1340640"/>
            <a:ext cx="2248560" cy="2785680"/>
          </a:xfrm>
          <a:prstGeom prst="rect">
            <a:avLst/>
          </a:prstGeom>
          <a:ln cap="sq" w="190500">
            <a:solidFill>
              <a:srgbClr val="ffffff"/>
            </a:solidFill>
            <a:miter/>
          </a:ln>
          <a:effectLst>
            <a:outerShdw algn="tl" blurRad="65160" dir="12889470" dist="50432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7" name="Рисунок 8" descr="C:\Documents and Settings\Логинова НИ\Рабочий стол\СиД\лист.1.jpg"/>
          <p:cNvPicPr/>
          <p:nvPr/>
        </p:nvPicPr>
        <p:blipFill>
          <a:blip r:embed="rId4"/>
          <a:stretch/>
        </p:blipFill>
        <p:spPr>
          <a:xfrm rot="-20780400">
            <a:off x="6419880" y="3509280"/>
            <a:ext cx="2231280" cy="3033720"/>
          </a:xfrm>
          <a:prstGeom prst="rect">
            <a:avLst/>
          </a:prstGeom>
          <a:ln cap="sq" w="190500">
            <a:solidFill>
              <a:srgbClr val="ffffff"/>
            </a:solidFill>
            <a:miter/>
          </a:ln>
          <a:effectLst>
            <a:outerShdw algn="tl" blurRad="65160" dir="12889470" dist="50432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8" name="Picture 4" descr="C:\Users\olgal\OneDrive\Рабочий стол\Screenshot_3.png"/>
          <p:cNvPicPr/>
          <p:nvPr/>
        </p:nvPicPr>
        <p:blipFill>
          <a:blip r:embed="rId5"/>
          <a:stretch/>
        </p:blipFill>
        <p:spPr>
          <a:xfrm rot="-20825400">
            <a:off x="612360" y="3561840"/>
            <a:ext cx="2168280" cy="2885400"/>
          </a:xfrm>
          <a:prstGeom prst="rect">
            <a:avLst/>
          </a:prstGeom>
          <a:ln cap="sq" w="190500">
            <a:solidFill>
              <a:srgbClr val="ffffff"/>
            </a:solidFill>
            <a:miter/>
          </a:ln>
          <a:effectLst>
            <a:outerShdw algn="tl" blurRad="65160" dir="12889470" dist="50432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9" name="Picture 9" descr="C:\Users\olgal\OneDrive\Рабочий стол\Screenshot_4.png"/>
          <p:cNvPicPr/>
          <p:nvPr/>
        </p:nvPicPr>
        <p:blipFill>
          <a:blip r:embed="rId6"/>
          <a:stretch/>
        </p:blipFill>
        <p:spPr>
          <a:xfrm rot="-21023400">
            <a:off x="3431160" y="3641400"/>
            <a:ext cx="2168280" cy="2931120"/>
          </a:xfrm>
          <a:prstGeom prst="rect">
            <a:avLst/>
          </a:prstGeom>
          <a:ln cap="sq" w="190500">
            <a:solidFill>
              <a:srgbClr val="ffffff"/>
            </a:solidFill>
            <a:miter/>
          </a:ln>
          <a:effectLst>
            <a:outerShdw algn="tl" blurRad="65160" dir="12889470" dist="50432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0" name="Picture 3" descr="C:\Users\123\Downloads\Screenshot_9 — копия.png"/>
          <p:cNvPicPr/>
          <p:nvPr/>
        </p:nvPicPr>
        <p:blipFill>
          <a:blip r:embed="rId7"/>
          <a:stretch/>
        </p:blipFill>
        <p:spPr>
          <a:xfrm>
            <a:off x="577800" y="908640"/>
            <a:ext cx="8565840" cy="1044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Прямоугольник 8"/>
          <p:cNvSpPr/>
          <p:nvPr/>
        </p:nvSpPr>
        <p:spPr>
          <a:xfrm>
            <a:off x="1143000" y="214200"/>
            <a:ext cx="7000560" cy="25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i="1" lang="ru-RU" sz="5400" spc="-1" strike="noStrike">
                <a:solidFill>
                  <a:srgbClr val="002060"/>
                </a:solidFill>
                <a:latin typeface="Arial"/>
                <a:ea typeface="Amiri"/>
              </a:rPr>
              <a:t>БОЛЬШОЙ ПУТЬ </a:t>
            </a:r>
            <a:r>
              <a:rPr b="0" i="1" lang="ru-RU" sz="4400" spc="-1" strike="noStrike">
                <a:solidFill>
                  <a:srgbClr val="002060"/>
                </a:solidFill>
                <a:latin typeface="Arial"/>
                <a:ea typeface="Amiri"/>
              </a:rPr>
              <a:t>НАЧИНАЕТСЯ</a:t>
            </a:r>
            <a:r>
              <a:rPr b="0" i="1" lang="ru-RU" sz="5400" spc="-1" strike="noStrike">
                <a:solidFill>
                  <a:srgbClr val="002060"/>
                </a:solidFill>
                <a:latin typeface="Arial"/>
                <a:ea typeface="Amiri"/>
              </a:rPr>
              <a:t> 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5400" spc="-1" strike="noStrike">
                <a:solidFill>
                  <a:srgbClr val="002060"/>
                </a:solidFill>
                <a:latin typeface="Arial"/>
                <a:ea typeface="Amiri"/>
              </a:rPr>
              <a:t>С ПЕРВОГО ШАГА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22" name="Прямоугольник 9"/>
          <p:cNvSpPr/>
          <p:nvPr/>
        </p:nvSpPr>
        <p:spPr>
          <a:xfrm>
            <a:off x="1979640" y="3285000"/>
            <a:ext cx="5328360" cy="30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2776"/>
                </a:solidFill>
                <a:latin typeface="Arial"/>
              </a:rPr>
              <a:t>Спасибо за внимание!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23" name="Picture 6" descr="https://pp.userapi.com/zV9OHcEw0U2KO7sXkLz483CrZz_af_Ni4iYCzQ/9AaIX3sZScQ.jpg"/>
          <p:cNvPicPr/>
          <p:nvPr/>
        </p:nvPicPr>
        <p:blipFill>
          <a:blip r:embed="rId1"/>
          <a:stretch/>
        </p:blipFill>
        <p:spPr>
          <a:xfrm>
            <a:off x="3500280" y="2786040"/>
            <a:ext cx="2117160" cy="294696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Объект 4"/>
          <p:cNvSpPr/>
          <p:nvPr/>
        </p:nvSpPr>
        <p:spPr>
          <a:xfrm>
            <a:off x="457200" y="1600200"/>
            <a:ext cx="8229240" cy="47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Прямоугольник 1"/>
          <p:cNvSpPr/>
          <p:nvPr/>
        </p:nvSpPr>
        <p:spPr>
          <a:xfrm>
            <a:off x="285840" y="2214720"/>
            <a:ext cx="4432680" cy="1919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1d58"/>
                </a:solidFill>
                <a:latin typeface="Arial"/>
              </a:rPr>
              <a:t>       </a:t>
            </a:r>
            <a:r>
              <a:rPr b="0" lang="ru-RU" sz="2000" spc="-1" strike="noStrike">
                <a:solidFill>
                  <a:srgbClr val="001d58"/>
                </a:solidFill>
                <a:latin typeface="Arial"/>
              </a:rPr>
              <a:t>Социально-реабилитационный центр для несовершеннолетних «Причал надежды» в г.Ульяновске создан и официально открыт в 1996 году</a:t>
            </a:r>
            <a:endParaRPr b="0" lang="ru-RU" sz="20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1e4517"/>
                </a:solidFill>
                <a:latin typeface="Arial"/>
              </a:rPr>
              <a:t>   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8" name="Picture 3" descr="C:\Users\123\Downloads\Screenshot_9 — копия.png"/>
          <p:cNvPicPr/>
          <p:nvPr/>
        </p:nvPicPr>
        <p:blipFill>
          <a:blip r:embed="rId1"/>
          <a:stretch/>
        </p:blipFill>
        <p:spPr>
          <a:xfrm>
            <a:off x="577800" y="908640"/>
            <a:ext cx="8565840" cy="104400"/>
          </a:xfrm>
          <a:prstGeom prst="rect">
            <a:avLst/>
          </a:prstGeom>
          <a:ln w="0">
            <a:noFill/>
          </a:ln>
        </p:spPr>
      </p:pic>
      <p:sp>
        <p:nvSpPr>
          <p:cNvPr id="139" name="Заголовок 8"/>
          <p:cNvSpPr/>
          <p:nvPr/>
        </p:nvSpPr>
        <p:spPr>
          <a:xfrm>
            <a:off x="0" y="142920"/>
            <a:ext cx="9143640" cy="69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140" name="Picture 2" descr="D:\Рабочий стол\USB DISK (G)\юбилей\фото\здание Центра\Рисунок2.jpg"/>
          <p:cNvPicPr/>
          <p:nvPr/>
        </p:nvPicPr>
        <p:blipFill>
          <a:blip r:embed="rId2"/>
          <a:stretch/>
        </p:blipFill>
        <p:spPr>
          <a:xfrm>
            <a:off x="4643280" y="1928880"/>
            <a:ext cx="4187880" cy="3142800"/>
          </a:xfrm>
          <a:prstGeom prst="rect">
            <a:avLst/>
          </a:prstGeom>
          <a:ln w="0">
            <a:noFill/>
          </a:ln>
        </p:spPr>
      </p:pic>
      <p:sp>
        <p:nvSpPr>
          <p:cNvPr id="141" name="Прямоугольник 9"/>
          <p:cNvSpPr/>
          <p:nvPr/>
        </p:nvSpPr>
        <p:spPr>
          <a:xfrm>
            <a:off x="571320" y="214200"/>
            <a:ext cx="8143560" cy="499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120" spc="-1" strike="noStrike">
                <a:solidFill>
                  <a:srgbClr val="001d58"/>
                </a:solidFill>
                <a:latin typeface="Arial"/>
              </a:rPr>
              <a:t>Ульяновская область</a:t>
            </a:r>
            <a:endParaRPr b="0" lang="ru-RU" sz="2120" spc="-1" strike="noStrike">
              <a:latin typeface="Arial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Объект 4"/>
          <p:cNvSpPr/>
          <p:nvPr/>
        </p:nvSpPr>
        <p:spPr>
          <a:xfrm>
            <a:off x="457200" y="1600200"/>
            <a:ext cx="8229240" cy="47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Прямоугольник 1"/>
          <p:cNvSpPr/>
          <p:nvPr/>
        </p:nvSpPr>
        <p:spPr>
          <a:xfrm>
            <a:off x="1357200" y="1428840"/>
            <a:ext cx="6500520" cy="131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1d58"/>
                </a:solidFill>
                <a:latin typeface="Arial"/>
              </a:rPr>
              <a:t>    </a:t>
            </a:r>
            <a:r>
              <a:rPr b="0" lang="ru-RU" sz="2000" spc="-1" strike="noStrike">
                <a:solidFill>
                  <a:srgbClr val="001d58"/>
                </a:solidFill>
                <a:latin typeface="Arial"/>
              </a:rPr>
              <a:t>Центр оказывает помощь семьям и детям, оказавшимся в трудной жизненной ситуации и социально опасном положении, из городов и районов Ульяновской области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44" name="Picture 3" descr="C:\Users\123\Downloads\Screenshot_9 — копия.png"/>
          <p:cNvPicPr/>
          <p:nvPr/>
        </p:nvPicPr>
        <p:blipFill>
          <a:blip r:embed="rId1"/>
          <a:stretch/>
        </p:blipFill>
        <p:spPr>
          <a:xfrm>
            <a:off x="577800" y="857160"/>
            <a:ext cx="8565840" cy="104400"/>
          </a:xfrm>
          <a:prstGeom prst="rect">
            <a:avLst/>
          </a:prstGeom>
          <a:ln w="0">
            <a:noFill/>
          </a:ln>
        </p:spPr>
      </p:pic>
      <p:sp>
        <p:nvSpPr>
          <p:cNvPr id="145" name="Заголовок 8"/>
          <p:cNvSpPr/>
          <p:nvPr/>
        </p:nvSpPr>
        <p:spPr>
          <a:xfrm>
            <a:off x="0" y="142920"/>
            <a:ext cx="9143640" cy="69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46" name="Прямоугольник 9"/>
          <p:cNvSpPr/>
          <p:nvPr/>
        </p:nvSpPr>
        <p:spPr>
          <a:xfrm>
            <a:off x="571320" y="357120"/>
            <a:ext cx="8143560" cy="499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120" spc="-1" strike="noStrike">
                <a:solidFill>
                  <a:srgbClr val="001d58"/>
                </a:solidFill>
                <a:latin typeface="Arial"/>
              </a:rPr>
              <a:t>Ульяновская область</a:t>
            </a:r>
            <a:endParaRPr b="0" lang="ru-RU" sz="2120" spc="-1" strike="noStrike">
              <a:latin typeface="Arial"/>
            </a:endParaRPr>
          </a:p>
        </p:txBody>
      </p:sp>
      <p:pic>
        <p:nvPicPr>
          <p:cNvPr id="147" name="Picture 1" descr=""/>
          <p:cNvPicPr/>
          <p:nvPr/>
        </p:nvPicPr>
        <p:blipFill>
          <a:blip r:embed="rId2"/>
          <a:stretch/>
        </p:blipFill>
        <p:spPr>
          <a:xfrm>
            <a:off x="2214720" y="2928960"/>
            <a:ext cx="4671360" cy="2999880"/>
          </a:xfrm>
          <a:prstGeom prst="rect">
            <a:avLst/>
          </a:prstGeom>
          <a:ln w="9525">
            <a:noFill/>
          </a:ln>
        </p:spPr>
      </p:pic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Объект 4"/>
          <p:cNvSpPr/>
          <p:nvPr/>
        </p:nvSpPr>
        <p:spPr>
          <a:xfrm>
            <a:off x="457200" y="1600200"/>
            <a:ext cx="8229240" cy="47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Прямоугольник 1"/>
          <p:cNvSpPr/>
          <p:nvPr/>
        </p:nvSpPr>
        <p:spPr>
          <a:xfrm>
            <a:off x="827640" y="1700640"/>
            <a:ext cx="7643520" cy="39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1d58"/>
                </a:solidFill>
                <a:latin typeface="Arial"/>
              </a:rPr>
              <a:t>   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50" name="Picture 3" descr="C:\Users\123\Downloads\Screenshot_9 — копия.png"/>
          <p:cNvPicPr/>
          <p:nvPr/>
        </p:nvPicPr>
        <p:blipFill>
          <a:blip r:embed="rId1"/>
          <a:stretch/>
        </p:blipFill>
        <p:spPr>
          <a:xfrm>
            <a:off x="577800" y="908640"/>
            <a:ext cx="8565840" cy="104400"/>
          </a:xfrm>
          <a:prstGeom prst="rect">
            <a:avLst/>
          </a:prstGeom>
          <a:ln w="0">
            <a:noFill/>
          </a:ln>
        </p:spPr>
      </p:pic>
      <p:sp>
        <p:nvSpPr>
          <p:cNvPr id="151" name="Заголовок 8"/>
          <p:cNvSpPr/>
          <p:nvPr/>
        </p:nvSpPr>
        <p:spPr>
          <a:xfrm>
            <a:off x="0" y="142920"/>
            <a:ext cx="9143640" cy="69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52" name="Прямоугольник 9"/>
          <p:cNvSpPr/>
          <p:nvPr/>
        </p:nvSpPr>
        <p:spPr>
          <a:xfrm>
            <a:off x="571320" y="357120"/>
            <a:ext cx="8143560" cy="499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120" spc="-1" strike="noStrike">
                <a:solidFill>
                  <a:srgbClr val="001d58"/>
                </a:solidFill>
                <a:latin typeface="Arial"/>
              </a:rPr>
              <a:t>Ульяновская область</a:t>
            </a:r>
            <a:endParaRPr b="0" lang="ru-RU" sz="2120" spc="-1" strike="noStrike">
              <a:latin typeface="Arial"/>
            </a:endParaRPr>
          </a:p>
        </p:txBody>
      </p:sp>
      <p:sp>
        <p:nvSpPr>
          <p:cNvPr id="153" name="Прямоугольник 10"/>
          <p:cNvSpPr/>
          <p:nvPr/>
        </p:nvSpPr>
        <p:spPr>
          <a:xfrm>
            <a:off x="857160" y="1285920"/>
            <a:ext cx="6571800" cy="359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ru-RU" sz="2000" spc="-1" strike="noStrike">
                <a:solidFill>
                  <a:srgbClr val="001d58"/>
                </a:solidFill>
                <a:latin typeface="Times New Roman"/>
              </a:rPr>
              <a:t>Структурные подразделения</a:t>
            </a:r>
            <a:endParaRPr b="0" lang="ru-RU" sz="20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Приемно-диагностическое отделение</a:t>
            </a:r>
            <a:endParaRPr b="0" lang="ru-RU" sz="20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Отделение социальной реабилитации</a:t>
            </a:r>
            <a:endParaRPr b="0" lang="ru-RU" sz="20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Отделение «Социальная гостиница»</a:t>
            </a:r>
            <a:endParaRPr b="0" lang="ru-RU" sz="20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Отделение сопровождения семей с детьми</a:t>
            </a:r>
            <a:endParaRPr b="0" lang="ru-RU" sz="20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Отделение методологического сопровождения</a:t>
            </a:r>
            <a:endParaRPr b="0" lang="ru-RU" sz="20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Служба медиации (примирения)</a:t>
            </a:r>
            <a:endParaRPr b="0" lang="ru-RU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Объект 4"/>
          <p:cNvSpPr/>
          <p:nvPr/>
        </p:nvSpPr>
        <p:spPr>
          <a:xfrm>
            <a:off x="457200" y="1600200"/>
            <a:ext cx="8229240" cy="47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Прямоугольник 1"/>
          <p:cNvSpPr/>
          <p:nvPr/>
        </p:nvSpPr>
        <p:spPr>
          <a:xfrm>
            <a:off x="827640" y="1700640"/>
            <a:ext cx="7643520" cy="39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1d58"/>
                </a:solidFill>
                <a:latin typeface="Arial"/>
              </a:rPr>
              <a:t>   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56" name="Picture 3" descr="C:\Users\123\Downloads\Screenshot_9 — копия.png"/>
          <p:cNvPicPr/>
          <p:nvPr/>
        </p:nvPicPr>
        <p:blipFill>
          <a:blip r:embed="rId1"/>
          <a:stretch/>
        </p:blipFill>
        <p:spPr>
          <a:xfrm>
            <a:off x="577800" y="908640"/>
            <a:ext cx="8565840" cy="104400"/>
          </a:xfrm>
          <a:prstGeom prst="rect">
            <a:avLst/>
          </a:prstGeom>
          <a:ln w="0">
            <a:noFill/>
          </a:ln>
        </p:spPr>
      </p:pic>
      <p:sp>
        <p:nvSpPr>
          <p:cNvPr id="157" name="Заголовок 8"/>
          <p:cNvSpPr/>
          <p:nvPr/>
        </p:nvSpPr>
        <p:spPr>
          <a:xfrm>
            <a:off x="0" y="142920"/>
            <a:ext cx="9143640" cy="69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58" name="Прямоугольник 9"/>
          <p:cNvSpPr/>
          <p:nvPr/>
        </p:nvSpPr>
        <p:spPr>
          <a:xfrm>
            <a:off x="571320" y="357120"/>
            <a:ext cx="8143560" cy="499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120" spc="-1" strike="noStrike">
                <a:solidFill>
                  <a:srgbClr val="001d58"/>
                </a:solidFill>
                <a:latin typeface="Arial"/>
              </a:rPr>
              <a:t>Ульяновская область</a:t>
            </a:r>
            <a:endParaRPr b="0" lang="ru-RU" sz="2120" spc="-1" strike="noStrike">
              <a:latin typeface="Arial"/>
            </a:endParaRPr>
          </a:p>
        </p:txBody>
      </p:sp>
      <p:pic>
        <p:nvPicPr>
          <p:cNvPr id="159" name="Picture 2" descr=""/>
          <p:cNvPicPr/>
          <p:nvPr/>
        </p:nvPicPr>
        <p:blipFill>
          <a:blip r:embed="rId2"/>
          <a:stretch/>
        </p:blipFill>
        <p:spPr>
          <a:xfrm>
            <a:off x="214200" y="1357200"/>
            <a:ext cx="3785760" cy="2214360"/>
          </a:xfrm>
          <a:prstGeom prst="rect">
            <a:avLst/>
          </a:prstGeom>
          <a:ln w="9525">
            <a:noFill/>
          </a:ln>
        </p:spPr>
      </p:pic>
      <p:pic>
        <p:nvPicPr>
          <p:cNvPr id="160" name="Picture 3" descr=""/>
          <p:cNvPicPr/>
          <p:nvPr/>
        </p:nvPicPr>
        <p:blipFill>
          <a:blip r:embed="rId3"/>
          <a:stretch/>
        </p:blipFill>
        <p:spPr>
          <a:xfrm>
            <a:off x="4429080" y="3714840"/>
            <a:ext cx="4160520" cy="2552400"/>
          </a:xfrm>
          <a:prstGeom prst="rect">
            <a:avLst/>
          </a:prstGeom>
          <a:ln w="9525">
            <a:noFill/>
          </a:ln>
        </p:spPr>
      </p:pic>
      <p:pic>
        <p:nvPicPr>
          <p:cNvPr id="161" name="Picture 4" descr=""/>
          <p:cNvPicPr/>
          <p:nvPr/>
        </p:nvPicPr>
        <p:blipFill>
          <a:blip r:embed="rId4"/>
          <a:stretch/>
        </p:blipFill>
        <p:spPr>
          <a:xfrm>
            <a:off x="4429080" y="1357200"/>
            <a:ext cx="4071600" cy="2247840"/>
          </a:xfrm>
          <a:prstGeom prst="rect">
            <a:avLst/>
          </a:prstGeom>
          <a:ln w="9525">
            <a:noFill/>
          </a:ln>
        </p:spPr>
      </p:pic>
      <p:pic>
        <p:nvPicPr>
          <p:cNvPr id="162" name="Picture 6" descr="Творческая жизнь"/>
          <p:cNvPicPr/>
          <p:nvPr/>
        </p:nvPicPr>
        <p:blipFill>
          <a:blip r:embed="rId5"/>
          <a:stretch/>
        </p:blipFill>
        <p:spPr>
          <a:xfrm>
            <a:off x="285840" y="3714840"/>
            <a:ext cx="3714480" cy="2561760"/>
          </a:xfrm>
          <a:prstGeom prst="rect">
            <a:avLst/>
          </a:prstGeom>
          <a:ln w="0">
            <a:noFill/>
          </a:ln>
        </p:spPr>
      </p:pic>
      <p:pic>
        <p:nvPicPr>
          <p:cNvPr id="163" name="Picture 7" descr=""/>
          <p:cNvPicPr/>
          <p:nvPr/>
        </p:nvPicPr>
        <p:blipFill>
          <a:blip r:embed="rId6"/>
          <a:stretch/>
        </p:blipFill>
        <p:spPr>
          <a:xfrm>
            <a:off x="2786040" y="3857760"/>
            <a:ext cx="2991240" cy="2428560"/>
          </a:xfrm>
          <a:prstGeom prst="rect">
            <a:avLst/>
          </a:prstGeom>
          <a:ln w="9525">
            <a:noFill/>
          </a:ln>
        </p:spPr>
      </p:pic>
      <p:pic>
        <p:nvPicPr>
          <p:cNvPr id="164" name="Picture 8" descr=""/>
          <p:cNvPicPr/>
          <p:nvPr/>
        </p:nvPicPr>
        <p:blipFill>
          <a:blip r:embed="rId7"/>
          <a:stretch/>
        </p:blipFill>
        <p:spPr>
          <a:xfrm>
            <a:off x="3071880" y="1000080"/>
            <a:ext cx="2928600" cy="2196360"/>
          </a:xfrm>
          <a:prstGeom prst="rect">
            <a:avLst/>
          </a:prstGeom>
          <a:ln w="9525">
            <a:noFill/>
          </a:ln>
        </p:spPr>
      </p:pic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Объект 4"/>
          <p:cNvSpPr/>
          <p:nvPr/>
        </p:nvSpPr>
        <p:spPr>
          <a:xfrm>
            <a:off x="457200" y="1600200"/>
            <a:ext cx="8229240" cy="47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Прямоугольник 1"/>
          <p:cNvSpPr/>
          <p:nvPr/>
        </p:nvSpPr>
        <p:spPr>
          <a:xfrm>
            <a:off x="827640" y="1700640"/>
            <a:ext cx="7643520" cy="39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1d58"/>
                </a:solidFill>
                <a:latin typeface="Arial"/>
              </a:rPr>
              <a:t>   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67" name="Picture 3" descr="C:\Users\123\Downloads\Screenshot_9 — копия.png"/>
          <p:cNvPicPr/>
          <p:nvPr/>
        </p:nvPicPr>
        <p:blipFill>
          <a:blip r:embed="rId1"/>
          <a:stretch/>
        </p:blipFill>
        <p:spPr>
          <a:xfrm>
            <a:off x="577800" y="908640"/>
            <a:ext cx="8565840" cy="104400"/>
          </a:xfrm>
          <a:prstGeom prst="rect">
            <a:avLst/>
          </a:prstGeom>
          <a:ln w="0">
            <a:noFill/>
          </a:ln>
        </p:spPr>
      </p:pic>
      <p:sp>
        <p:nvSpPr>
          <p:cNvPr id="168" name="Заголовок 8"/>
          <p:cNvSpPr/>
          <p:nvPr/>
        </p:nvSpPr>
        <p:spPr>
          <a:xfrm>
            <a:off x="0" y="142920"/>
            <a:ext cx="9143640" cy="69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69" name="Прямоугольник 9"/>
          <p:cNvSpPr/>
          <p:nvPr/>
        </p:nvSpPr>
        <p:spPr>
          <a:xfrm>
            <a:off x="571320" y="357120"/>
            <a:ext cx="8143560" cy="499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120" spc="-1" strike="noStrike">
                <a:solidFill>
                  <a:srgbClr val="001d58"/>
                </a:solidFill>
                <a:latin typeface="Arial"/>
              </a:rPr>
              <a:t>Ульяновская область</a:t>
            </a:r>
            <a:endParaRPr b="0" lang="ru-RU" sz="2120" spc="-1" strike="noStrike">
              <a:latin typeface="Arial"/>
            </a:endParaRPr>
          </a:p>
        </p:txBody>
      </p:sp>
      <p:sp>
        <p:nvSpPr>
          <p:cNvPr id="170" name="Прямоугольник 6"/>
          <p:cNvSpPr/>
          <p:nvPr/>
        </p:nvSpPr>
        <p:spPr>
          <a:xfrm>
            <a:off x="2378880" y="1500120"/>
            <a:ext cx="41601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2776"/>
                </a:solidFill>
                <a:latin typeface="Arial"/>
              </a:rPr>
              <a:t>Проект «Останься со мной»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71" name="Picture 1" descr="C:\Users\olgal\OneDrive\Рабочий стол\1C6998701-tdy-130418-baby-holding-stock.jpg"/>
          <p:cNvPicPr/>
          <p:nvPr/>
        </p:nvPicPr>
        <p:blipFill>
          <a:blip r:embed="rId2"/>
          <a:stretch/>
        </p:blipFill>
        <p:spPr>
          <a:xfrm>
            <a:off x="2428920" y="2143080"/>
            <a:ext cx="4214520" cy="35424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Объект 4"/>
          <p:cNvSpPr/>
          <p:nvPr/>
        </p:nvSpPr>
        <p:spPr>
          <a:xfrm>
            <a:off x="457200" y="1600200"/>
            <a:ext cx="8229240" cy="47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Прямоугольник 1"/>
          <p:cNvSpPr/>
          <p:nvPr/>
        </p:nvSpPr>
        <p:spPr>
          <a:xfrm>
            <a:off x="428760" y="2786040"/>
            <a:ext cx="2928600" cy="12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   </a:t>
            </a:r>
            <a:endParaRPr b="0" lang="ru-RU" sz="28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   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74" name="Прямоугольник 12"/>
          <p:cNvSpPr/>
          <p:nvPr/>
        </p:nvSpPr>
        <p:spPr>
          <a:xfrm>
            <a:off x="785880" y="2000160"/>
            <a:ext cx="7848360" cy="1439640"/>
          </a:xfrm>
          <a:prstGeom prst="rect">
            <a:avLst/>
          </a:prstGeom>
          <a:solidFill>
            <a:srgbClr val="ffffff"/>
          </a:solidFill>
          <a:ln>
            <a:solidFill>
              <a:srgbClr val="00a1de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2776"/>
                </a:solidFill>
                <a:latin typeface="Arial"/>
              </a:rPr>
              <a:t>Поддержать и сохранить семью в сложное для нее время, не допустить отказа от ребенка, оказать помощь и персональное внимание каждому, помочь адаптироваться к жизни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5" name="Заголовок 8"/>
          <p:cNvSpPr/>
          <p:nvPr/>
        </p:nvSpPr>
        <p:spPr>
          <a:xfrm>
            <a:off x="0" y="188640"/>
            <a:ext cx="9143640" cy="69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176" name="Picture 3" descr="C:\Users\123\Downloads\Screenshot_9 — копия.png"/>
          <p:cNvPicPr/>
          <p:nvPr/>
        </p:nvPicPr>
        <p:blipFill>
          <a:blip r:embed="rId1"/>
          <a:stretch/>
        </p:blipFill>
        <p:spPr>
          <a:xfrm>
            <a:off x="577800" y="908640"/>
            <a:ext cx="8565840" cy="104400"/>
          </a:xfrm>
          <a:prstGeom prst="rect">
            <a:avLst/>
          </a:prstGeom>
          <a:ln w="0">
            <a:noFill/>
          </a:ln>
        </p:spPr>
      </p:pic>
      <p:sp>
        <p:nvSpPr>
          <p:cNvPr id="177" name="Прямоугольник 17"/>
          <p:cNvSpPr/>
          <p:nvPr/>
        </p:nvSpPr>
        <p:spPr>
          <a:xfrm>
            <a:off x="2848320" y="1357200"/>
            <a:ext cx="35384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2776"/>
                </a:solidFill>
                <a:latin typeface="Arial"/>
              </a:rPr>
              <a:t>Основная идея проекта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78" name="Picture 7" descr="C:\Documents and Settings\Логинова НИ\Рабочий стол\фото Гостиница октябрь 2019г\Кормишенкова Жанна\IMG_6631.jpg"/>
          <p:cNvPicPr/>
          <p:nvPr/>
        </p:nvPicPr>
        <p:blipFill>
          <a:blip r:embed="rId2"/>
          <a:srcRect l="0" t="0" r="0" b="12186"/>
          <a:stretch/>
        </p:blipFill>
        <p:spPr>
          <a:xfrm>
            <a:off x="571320" y="3714840"/>
            <a:ext cx="1922400" cy="2232000"/>
          </a:xfrm>
          <a:prstGeom prst="rect">
            <a:avLst/>
          </a:prstGeom>
          <a:ln w="9525">
            <a:noFill/>
          </a:ln>
        </p:spPr>
      </p:pic>
      <p:pic>
        <p:nvPicPr>
          <p:cNvPr id="179" name="Picture 2" descr="C:\Documents and Settings\Логинова НИ\Рабочий стол\фото Гостиница октябрь 2019г\img16.jpg"/>
          <p:cNvPicPr/>
          <p:nvPr/>
        </p:nvPicPr>
        <p:blipFill>
          <a:blip r:embed="rId3"/>
          <a:stretch/>
        </p:blipFill>
        <p:spPr>
          <a:xfrm>
            <a:off x="2643120" y="3714840"/>
            <a:ext cx="6336360" cy="2234160"/>
          </a:xfrm>
          <a:prstGeom prst="rect">
            <a:avLst/>
          </a:prstGeom>
          <a:ln w="9525">
            <a:noFill/>
          </a:ln>
        </p:spPr>
      </p:pic>
      <p:sp>
        <p:nvSpPr>
          <p:cNvPr id="180" name="Прямоугольник 21"/>
          <p:cNvSpPr/>
          <p:nvPr/>
        </p:nvSpPr>
        <p:spPr>
          <a:xfrm>
            <a:off x="3089160" y="357120"/>
            <a:ext cx="2834280" cy="41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120" spc="-1" strike="noStrike">
                <a:solidFill>
                  <a:srgbClr val="001d58"/>
                </a:solidFill>
                <a:latin typeface="Arial"/>
              </a:rPr>
              <a:t>Ульяновская область</a:t>
            </a:r>
            <a:endParaRPr b="0" lang="ru-RU" sz="2120" spc="-1" strike="noStrike">
              <a:latin typeface="Arial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11" descr="H:\фото для роллапа\fhOm1K0F0_4at.jpg"/>
          <p:cNvPicPr/>
          <p:nvPr/>
        </p:nvPicPr>
        <p:blipFill>
          <a:blip r:embed="rId1"/>
          <a:srcRect l="12984" t="0" r="0" b="0"/>
          <a:stretch/>
        </p:blipFill>
        <p:spPr>
          <a:xfrm>
            <a:off x="714240" y="1785960"/>
            <a:ext cx="3642840" cy="3642840"/>
          </a:xfrm>
          <a:prstGeom prst="rect">
            <a:avLst/>
          </a:prstGeom>
          <a:ln w="9525">
            <a:noFill/>
          </a:ln>
        </p:spPr>
      </p:pic>
      <p:pic>
        <p:nvPicPr>
          <p:cNvPr id="182" name="Picture 3" descr="C:\Users\123\Downloads\Screenshot_9 — копия.png"/>
          <p:cNvPicPr/>
          <p:nvPr/>
        </p:nvPicPr>
        <p:blipFill>
          <a:blip r:embed="rId2"/>
          <a:stretch/>
        </p:blipFill>
        <p:spPr>
          <a:xfrm>
            <a:off x="577800" y="908640"/>
            <a:ext cx="8565840" cy="104400"/>
          </a:xfrm>
          <a:prstGeom prst="rect">
            <a:avLst/>
          </a:prstGeom>
          <a:ln w="0">
            <a:noFill/>
          </a:ln>
        </p:spPr>
      </p:pic>
      <p:sp>
        <p:nvSpPr>
          <p:cNvPr id="183" name="Заголовок 8"/>
          <p:cNvSpPr/>
          <p:nvPr/>
        </p:nvSpPr>
        <p:spPr>
          <a:xfrm>
            <a:off x="0" y="116640"/>
            <a:ext cx="9143640" cy="69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84" name="Прямоугольник 10"/>
          <p:cNvSpPr/>
          <p:nvPr/>
        </p:nvSpPr>
        <p:spPr>
          <a:xfrm>
            <a:off x="4214880" y="1785960"/>
            <a:ext cx="4571640" cy="41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1d58"/>
                </a:solidFill>
                <a:latin typeface="Arial"/>
              </a:rPr>
              <a:t>За период реализации проекта участниками стали: </a:t>
            </a:r>
            <a:r>
              <a:rPr b="1" lang="ru-RU" sz="2400" spc="-1" strike="noStrike">
                <a:solidFill>
                  <a:srgbClr val="001d58"/>
                </a:solidFill>
                <a:latin typeface="Arial"/>
              </a:rPr>
              <a:t>237</a:t>
            </a:r>
            <a:r>
              <a:rPr b="0" lang="ru-RU" sz="2400" spc="-1" strike="noStrike">
                <a:solidFill>
                  <a:srgbClr val="001d58"/>
                </a:solidFill>
                <a:latin typeface="Arial"/>
              </a:rPr>
              <a:t> человек (</a:t>
            </a:r>
            <a:r>
              <a:rPr b="1" lang="ru-RU" sz="2400" spc="-1" strike="noStrike">
                <a:solidFill>
                  <a:srgbClr val="001d58"/>
                </a:solidFill>
                <a:latin typeface="Arial"/>
              </a:rPr>
              <a:t>104</a:t>
            </a:r>
            <a:r>
              <a:rPr b="0" lang="ru-RU" sz="2400" spc="-1" strike="noStrike">
                <a:solidFill>
                  <a:srgbClr val="001d58"/>
                </a:solidFill>
                <a:latin typeface="Arial"/>
              </a:rPr>
              <a:t> семьи): </a:t>
            </a:r>
            <a:r>
              <a:rPr b="1" lang="ru-RU" sz="2400" spc="-1" strike="noStrike">
                <a:solidFill>
                  <a:srgbClr val="001d58"/>
                </a:solidFill>
                <a:latin typeface="Arial"/>
              </a:rPr>
              <a:t>104</a:t>
            </a:r>
            <a:r>
              <a:rPr b="0" lang="ru-RU" sz="2400" spc="-1" strike="noStrike">
                <a:solidFill>
                  <a:srgbClr val="001d58"/>
                </a:solidFill>
                <a:latin typeface="Arial"/>
              </a:rPr>
              <a:t> женщины (из них </a:t>
            </a:r>
            <a:r>
              <a:rPr b="1" lang="ru-RU" sz="2400" spc="-1" strike="noStrike">
                <a:solidFill>
                  <a:srgbClr val="001d58"/>
                </a:solidFill>
                <a:latin typeface="Arial"/>
              </a:rPr>
              <a:t>8 </a:t>
            </a:r>
            <a:r>
              <a:rPr b="0" lang="ru-RU" sz="2400" spc="-1" strike="noStrike">
                <a:solidFill>
                  <a:srgbClr val="001d58"/>
                </a:solidFill>
                <a:latin typeface="Arial"/>
              </a:rPr>
              <a:t>несовершеннолетних мам и </a:t>
            </a:r>
            <a:r>
              <a:rPr b="1" lang="ru-RU" sz="2400" spc="-1" strike="noStrike">
                <a:solidFill>
                  <a:srgbClr val="001d58"/>
                </a:solidFill>
                <a:latin typeface="Arial"/>
              </a:rPr>
              <a:t>14</a:t>
            </a:r>
            <a:r>
              <a:rPr b="0" lang="ru-RU" sz="2400" spc="-1" strike="noStrike">
                <a:solidFill>
                  <a:srgbClr val="001d58"/>
                </a:solidFill>
                <a:latin typeface="Arial"/>
              </a:rPr>
              <a:t> беременных женщин) и </a:t>
            </a:r>
            <a:r>
              <a:rPr b="1" lang="ru-RU" sz="2400" spc="-1" strike="noStrike">
                <a:solidFill>
                  <a:srgbClr val="001d58"/>
                </a:solidFill>
                <a:latin typeface="Arial"/>
              </a:rPr>
              <a:t>133 </a:t>
            </a:r>
            <a:r>
              <a:rPr b="0" lang="ru-RU" sz="2400" spc="-1" strike="noStrike">
                <a:solidFill>
                  <a:srgbClr val="001d58"/>
                </a:solidFill>
                <a:latin typeface="Arial"/>
              </a:rPr>
              <a:t>ребенка (из них </a:t>
            </a:r>
            <a:r>
              <a:rPr b="1" lang="ru-RU" sz="2400" spc="-1" strike="noStrike">
                <a:solidFill>
                  <a:srgbClr val="001d58"/>
                </a:solidFill>
                <a:latin typeface="Arial"/>
              </a:rPr>
              <a:t>32</a:t>
            </a:r>
            <a:r>
              <a:rPr b="0" lang="ru-RU" sz="2400" spc="-1" strike="noStrike">
                <a:solidFill>
                  <a:srgbClr val="001d58"/>
                </a:solidFill>
                <a:latin typeface="Arial"/>
              </a:rPr>
              <a:t> новорожденных).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85" name="Прямоугольник 7"/>
          <p:cNvSpPr/>
          <p:nvPr/>
        </p:nvSpPr>
        <p:spPr>
          <a:xfrm>
            <a:off x="3089160" y="357120"/>
            <a:ext cx="2834280" cy="41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120" spc="-1" strike="noStrike">
                <a:solidFill>
                  <a:srgbClr val="001d58"/>
                </a:solidFill>
                <a:latin typeface="Arial"/>
              </a:rPr>
              <a:t>Ульяновская область</a:t>
            </a:r>
            <a:endParaRPr b="0" lang="ru-RU" sz="2120" spc="-1" strike="noStrike">
              <a:latin typeface="Arial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/>
          </p:nvPr>
        </p:nvSpPr>
        <p:spPr>
          <a:xfrm>
            <a:off x="376560" y="1500120"/>
            <a:ext cx="8387640" cy="488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</a:pPr>
            <a:endParaRPr b="0" lang="en-US" sz="1030" spc="-1" strike="noStrike">
              <a:solidFill>
                <a:srgbClr val="31313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</a:pPr>
            <a:endParaRPr b="0" lang="en-US" sz="1030" spc="-1" strike="noStrike">
              <a:solidFill>
                <a:srgbClr val="31313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</a:pPr>
            <a:endParaRPr b="0" lang="en-US" sz="1030" spc="-1" strike="noStrike">
              <a:solidFill>
                <a:srgbClr val="31313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58"/>
              </a:spcBef>
              <a:spcAft>
                <a:spcPts val="258"/>
              </a:spcAft>
            </a:pPr>
            <a:endParaRPr b="0" lang="en-US" sz="1030" spc="-1" strike="noStrike">
              <a:solidFill>
                <a:srgbClr val="313131"/>
              </a:solidFill>
              <a:latin typeface="Arial"/>
            </a:endParaRPr>
          </a:p>
        </p:txBody>
      </p:sp>
      <p:sp>
        <p:nvSpPr>
          <p:cNvPr id="187" name="Заголовок 8"/>
          <p:cNvSpPr/>
          <p:nvPr/>
        </p:nvSpPr>
        <p:spPr>
          <a:xfrm>
            <a:off x="107640" y="116640"/>
            <a:ext cx="9143640" cy="69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2776"/>
                </a:solidFill>
                <a:latin typeface="Arial"/>
              </a:rPr>
              <a:t>Участницы проекта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597630590"/>
              </p:ext>
            </p:extLst>
          </p:nvPr>
        </p:nvGraphicFramePr>
        <p:xfrm>
          <a:off x="179640" y="692640"/>
          <a:ext cx="8856720" cy="616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88" name="Picture 3" descr="C:\Users\123\Downloads\Screenshot_9 — копия.png"/>
          <p:cNvPicPr/>
          <p:nvPr/>
        </p:nvPicPr>
        <p:blipFill>
          <a:blip r:embed="rId5"/>
          <a:stretch/>
        </p:blipFill>
        <p:spPr>
          <a:xfrm>
            <a:off x="577800" y="908640"/>
            <a:ext cx="8565840" cy="1044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7806</TotalTime>
  <Application>LibreOffice/7.2.1.2$Windows_X86_64 LibreOffice_project/87b77fad49947c1441b67c559c339af8f3517e22</Application>
  <AppVersion>15.0000</AppVersion>
  <Words>748</Words>
  <Paragraphs>139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2017-04-06T06:55:17Z</dcterms:created>
  <dc:creator>Tnushka</dc:creator>
  <dc:description/>
  <dc:language>ru-RU</dc:language>
  <cp:lastModifiedBy/>
  <cp:lastPrinted>2019-02-22T11:03:34Z</cp:lastPrinted>
  <dcterms:modified xsi:type="dcterms:W3CDTF">2023-10-27T16:01:45Z</dcterms:modified>
  <cp:revision>560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25</vt:i4>
  </property>
</Properties>
</file>