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56" r:id="rId3"/>
    <p:sldId id="257" r:id="rId4"/>
    <p:sldId id="265" r:id="rId5"/>
    <p:sldId id="267" r:id="rId6"/>
    <p:sldId id="258" r:id="rId7"/>
    <p:sldId id="259" r:id="rId8"/>
    <p:sldId id="268" r:id="rId9"/>
    <p:sldId id="260" r:id="rId10"/>
    <p:sldId id="261" r:id="rId11"/>
    <p:sldId id="262" r:id="rId12"/>
    <p:sldId id="263" r:id="rId13"/>
    <p:sldId id="266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126" y="-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73D54BC-0E3F-409A-B1E4-68498D868F17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8D55F53E-AA06-4F2C-8760-9414EDAD64A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68358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D54BC-0E3F-409A-B1E4-68498D868F17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5F53E-AA06-4F2C-8760-9414EDAD64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5635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D54BC-0E3F-409A-B1E4-68498D868F17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5F53E-AA06-4F2C-8760-9414EDAD64A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97595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D54BC-0E3F-409A-B1E4-68498D868F17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5F53E-AA06-4F2C-8760-9414EDAD64A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518499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D54BC-0E3F-409A-B1E4-68498D868F17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5F53E-AA06-4F2C-8760-9414EDAD64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4626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D54BC-0E3F-409A-B1E4-68498D868F17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5F53E-AA06-4F2C-8760-9414EDAD64A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136499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D54BC-0E3F-409A-B1E4-68498D868F17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5F53E-AA06-4F2C-8760-9414EDAD64A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43126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D54BC-0E3F-409A-B1E4-68498D868F17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5F53E-AA06-4F2C-8760-9414EDAD64A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202099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D54BC-0E3F-409A-B1E4-68498D868F17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5F53E-AA06-4F2C-8760-9414EDAD64A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47033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D54BC-0E3F-409A-B1E4-68498D868F17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5F53E-AA06-4F2C-8760-9414EDAD64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8889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D54BC-0E3F-409A-B1E4-68498D868F17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5F53E-AA06-4F2C-8760-9414EDAD64A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2516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D54BC-0E3F-409A-B1E4-68498D868F17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5F53E-AA06-4F2C-8760-9414EDAD64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3546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D54BC-0E3F-409A-B1E4-68498D868F17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5F53E-AA06-4F2C-8760-9414EDAD64A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80361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D54BC-0E3F-409A-B1E4-68498D868F17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5F53E-AA06-4F2C-8760-9414EDAD64A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98660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D54BC-0E3F-409A-B1E4-68498D868F17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5F53E-AA06-4F2C-8760-9414EDAD64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589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D54BC-0E3F-409A-B1E4-68498D868F17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5F53E-AA06-4F2C-8760-9414EDAD64A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93044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D54BC-0E3F-409A-B1E4-68498D868F17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5F53E-AA06-4F2C-8760-9414EDAD64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0266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73D54BC-0E3F-409A-B1E4-68498D868F17}" type="datetimeFigureOut">
              <a:rPr lang="ru-RU" smtClean="0"/>
              <a:pPr/>
              <a:t>27.10.2023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D55F53E-AA06-4F2C-8760-9414EDAD64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141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6500" y="663718"/>
            <a:ext cx="5310769" cy="45050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8116" y="3364234"/>
            <a:ext cx="4236441" cy="282920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03373" y="560848"/>
            <a:ext cx="6096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      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учреждение социального обслуживания «Комплексный центр социального обслуживания населения» </a:t>
            </a:r>
          </a:p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Северном округе г. Оренбурга Оренбургской области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специалиста по социальной работе в группе «Активное долголетие»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917180" y="54146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 ОДП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Пожарская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С.Б.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2023г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246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4844" y="750474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Музыкотерапия и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вокалотерапия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направленные на эмоциональный подъём и проявление социальной активности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05854" y="567600"/>
            <a:ext cx="3696630" cy="29227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7132" y="2720898"/>
            <a:ext cx="4226312" cy="34284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4234" y="1856678"/>
            <a:ext cx="4293221" cy="400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500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468" y="878093"/>
            <a:ext cx="104804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Культурно-досуговые мероприятия 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направленные на расширение круга общения и отдыха</a:t>
            </a:r>
          </a:p>
          <a:p>
            <a:r>
              <a:rPr lang="ru-RU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 –познавательные занятия 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направленные на расширение кругозора.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25135" y="2398255"/>
            <a:ext cx="5872748" cy="35784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5188" y="2392366"/>
            <a:ext cx="4215160" cy="381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402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6637" y="3413089"/>
            <a:ext cx="3836878" cy="28092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371" y="762229"/>
            <a:ext cx="4243184" cy="26093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14837" y="705958"/>
            <a:ext cx="5536437" cy="301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070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0156" y="747121"/>
            <a:ext cx="1025912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Заключение</a:t>
            </a:r>
          </a:p>
          <a:p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опыту проведения занятий с использованием вышеперечисленных методик у получателей  повышается уровень включения в общественную жизнь. Наблюдается динамика в поведении пожилых людей : из замкнутых и нерешительных становятся более открытыми, готовыми к диалогу, активными (предлагают свои идеи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время общения в группе «Активное долголетие» пенсионеры сблизились, подружились. Стали организовывать праздничные мероприятия.  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7848" y="2993890"/>
            <a:ext cx="5363737" cy="325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861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3068" y="1155031"/>
            <a:ext cx="106103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определению </a:t>
            </a:r>
            <a:r>
              <a:rPr lang="ru-RU" sz="2000" i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ВОЗ,</a:t>
            </a:r>
            <a:r>
              <a:rPr lang="ru-RU" sz="20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активное</a:t>
            </a: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долголетие </a:t>
            </a:r>
            <a:r>
              <a:rPr lang="ru-RU" sz="20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–это процесс оптимизации возможностей для обеспечения здоровья и повышение качества жизни в ходе старения. </a:t>
            </a:r>
          </a:p>
          <a:p>
            <a:r>
              <a:rPr lang="ru-RU" sz="20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Для долголетия пенсионеров важно общение. С возрастом человек теряет большое количество друзей и тех , с кем можно регулярно общаться. Чем больше у человека людей, с которыми оно может поделиться своими бедами или радостями, тем полноценнее он проживет эти годы, тем он счастливее живет и лучше себя чувствует.</a:t>
            </a:r>
            <a:endParaRPr lang="ru-RU" sz="2000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3068" y="3355405"/>
            <a:ext cx="107386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</a:t>
            </a:r>
            <a:r>
              <a:rPr lang="ru-RU" sz="20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старшего поколения - одно из ведущих</a:t>
            </a:r>
          </a:p>
          <a:p>
            <a:r>
              <a:rPr lang="ru-RU" sz="20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направлений повышения продолжительности жизни, а значит, и решения</a:t>
            </a:r>
          </a:p>
          <a:p>
            <a:r>
              <a:rPr lang="ru-RU" sz="20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социально-демографических проблем в России.</a:t>
            </a:r>
            <a:endParaRPr lang="ru-RU" sz="2000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67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20766" y="2984480"/>
            <a:ext cx="717211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умения заряжаться позитивной энергией и не чувствовать себя одинокими;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участия пожилых людей в жизни общества через творческую самореализацию личности;</a:t>
            </a:r>
          </a:p>
          <a:p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Культурно-духовное обогащение личности</a:t>
            </a:r>
          </a:p>
          <a:p>
            <a:endParaRPr lang="ru-RU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2776" y="579358"/>
            <a:ext cx="1101368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специалиста в группе «Активное долголетие» строится с учетом  необходимости развития системы образовательной и социокультурной реабилитации граждан пожилого возраста и инвалидов через сохранение и развитие их творческого, интеллектуального потенциала, позволяющей оказать данной категории людей психологическую поддержку, дать возможность почувствовать себя нужными и интересными другим людям. </a:t>
            </a:r>
          </a:p>
          <a:p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Цель занятий в группе «Активное долголетие»:</a:t>
            </a:r>
          </a:p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Формирование новой среды общения, выявление нереализованного потенциала и вовлечение в общественно-     полезные формы занятости; удовлетворение культурных и духовных потребностей.</a:t>
            </a:r>
          </a:p>
          <a:p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217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7356" y="1444962"/>
            <a:ext cx="986883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Составляются календарный и тематический планы на год.</a:t>
            </a:r>
          </a:p>
          <a:p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Тематика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выбирается,  исходя из календарных праздников, событий прошлого и настоящего, учитываются интересы самих получателей.</a:t>
            </a:r>
          </a:p>
          <a:p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каждого занятия составляется с учетом чередования   информационного блока , активного блока .</a:t>
            </a:r>
          </a:p>
          <a:p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проводятся в непринужденной игровой форме.</a:t>
            </a:r>
          </a:p>
          <a:p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 занятия, комбинируя различные методики. Получатели не устают, интерес не пропадает.</a:t>
            </a:r>
          </a:p>
        </p:txBody>
      </p:sp>
    </p:spTree>
    <p:extLst>
      <p:ext uri="{BB962C8B-B14F-4D97-AF65-F5344CB8AC3E}">
        <p14:creationId xmlns:p14="http://schemas.microsoft.com/office/powerpoint/2010/main" xmlns="" val="103941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3971" y="1003598"/>
            <a:ext cx="1023682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«Активное долголетие» используются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следующие направления:</a:t>
            </a:r>
          </a:p>
          <a:p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-Музыкотерапия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вокало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-терапия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-Художественно-прикладное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</a:t>
            </a:r>
          </a:p>
          <a:p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-Игровая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терапия</a:t>
            </a:r>
          </a:p>
          <a:p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-Ретро-терапия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-Культурно-досуговые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</a:t>
            </a:r>
          </a:p>
          <a:p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-Информационно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–познавательные занятия</a:t>
            </a:r>
          </a:p>
          <a:p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-Полезные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когнитивного здоровья практики</a:t>
            </a:r>
          </a:p>
        </p:txBody>
      </p:sp>
    </p:spTree>
    <p:extLst>
      <p:ext uri="{BB962C8B-B14F-4D97-AF65-F5344CB8AC3E}">
        <p14:creationId xmlns:p14="http://schemas.microsoft.com/office/powerpoint/2010/main" xmlns="" val="23865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4663" y="64788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Ретро-терапия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-обращение к событиям прошлых лет, позволяющая осознать, осмыслить значимость собственной жизни.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5834" y="1674081"/>
            <a:ext cx="5251203" cy="45608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231" y="1674081"/>
            <a:ext cx="4852264" cy="45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097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4625" y="980745"/>
            <a:ext cx="51901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Художественно-прикладное творчество</a:t>
            </a:r>
            <a:r>
              <a:rPr lang="ru-RU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, направленное на развитие мелкой моторики, психологическую разгрузку, повышение самооценки.</a:t>
            </a:r>
            <a:endParaRPr lang="ru-RU" sz="2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66142" y="1067866"/>
            <a:ext cx="4989539" cy="40809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5668" y="2782285"/>
            <a:ext cx="4424461" cy="298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430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5053" y="669074"/>
            <a:ext cx="9355875" cy="553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963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2800" y="644591"/>
            <a:ext cx="59044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Игровая терапия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: игры могут быть как активные так и настольные. </a:t>
            </a:r>
          </a:p>
          <a:p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Методика развивает  коммуникабельность, пробуждает коллективный дух и улучшает общий настрой</a:t>
            </a: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8858" y="733801"/>
            <a:ext cx="4930326" cy="39051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800" y="2292690"/>
            <a:ext cx="496443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326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225</TotalTime>
  <Words>496</Words>
  <Application>Microsoft Office PowerPoint</Application>
  <PresentationFormat>Произвольный</PresentationFormat>
  <Paragraphs>57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Натуральные материалы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</dc:creator>
  <cp:lastModifiedBy>Компьютерный класс5</cp:lastModifiedBy>
  <cp:revision>25</cp:revision>
  <dcterms:created xsi:type="dcterms:W3CDTF">2023-06-24T18:47:52Z</dcterms:created>
  <dcterms:modified xsi:type="dcterms:W3CDTF">2023-10-27T11:30:53Z</dcterms:modified>
</cp:coreProperties>
</file>