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B30E0B-75DF-42C9-9852-7070BE16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5BC760-7681-461C-917D-6F489AE5B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ECD444-FC6F-41F2-8D86-E6298799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39F0BC-8B21-4794-B496-C9C4B64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C1A37D-E106-4CA8-8A1A-F86DAA0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4B525E-C2B4-4C94-BEA5-E8B76CD1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73170D7-D936-4FCB-917A-CD6D5C3EE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F0F29-1387-45E8-A622-450F3EF3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FDDEEB-5CF4-4683-9790-5CFD147D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6CF403-7861-421A-B35A-A0D03A01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E2293BA-9824-42C0-B69D-699351491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7BAEBE-E3D4-494A-897C-0FA06D891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4F6D77-825B-44A5-A1E0-FB8B0C3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6C7B65-6E22-46AA-88DF-F04136CB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436586-906D-464F-B0B7-6AF609A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93B42B-E7DE-490A-AA1D-B45CE281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105608-B4EC-4A5B-B6EE-6A48049A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08CFB5-9936-4D25-8027-30854CC7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1C4217-9486-42D1-B509-F3ED7AA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7B6867-855A-4696-BBFA-5EBF5D5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4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4CE06-F5D1-47CE-A8C8-0E9E1579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48512A2-D78B-49CF-97B8-E4CCB287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F8F8F7-0880-4F20-8C20-DA2DAB1B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D55A80-3AA5-4DC5-B163-8ABBD9DA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C99C88-756A-4063-ACCC-1ECE383B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FE30D-4574-4BD4-90F2-8466A93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EA8FD3-6BD7-42DC-9718-6EBFB4D96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6B27A1-7284-4AB8-836A-3867F976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FBD978-426D-4163-83DE-30A77351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3B45B9-8AF0-44D2-A128-E2D35BA8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519AC33-D0AB-47DD-A4DD-6F2D6F7B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4048D7-8017-454A-9B4D-B458B93C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38CC23-24C1-4AEF-9458-7D911FCB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39ED390-D7E7-4A4F-BCCA-863F17D4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52F5BE4-81C0-4FF7-B145-1E369A79C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190DAE-F499-4451-85C6-D5958A5A9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D54D630-7D5F-4A79-8A33-E885ABE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D0E020A-BA2A-4A79-BBBB-1B70BBA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BBDD6A-C402-4AD7-9B45-2EAAA00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3DD92D-5170-45C6-BBC2-047157F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3AD9DA0-7916-4FB1-BBE8-6655A2D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B7C5D96-1059-4716-BA9E-D22D10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2765631-1F1B-47F6-8346-6DB2B3D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4C8ADFF-493A-48EA-A38B-9044720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BC66D90-A000-484A-88CA-448546F6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D48FA51-9A2B-46F9-8421-CFA2C5C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BE06C-ED0A-4DC7-B67D-F0E99705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A4A8B0-CC61-4A4C-AE72-FBC377BA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73EAC5-21B4-4B9E-8EDC-0011B7C2E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282EC6-E41B-4CAC-975F-705E3B4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A7EC95-269C-4574-AAD8-2D6CC90E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335E7CA-E4F9-4F48-AB42-A1F0E4BC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4A6821-CAA8-4924-B852-BEA7610A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CDA482F-601F-41B1-B739-EA0DD378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21BB64D-6CD6-47C3-8028-7BF4B31D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95DEE8F-C1BA-44AC-8D01-35FA0F4B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FCC0A1-F0FC-4CEC-8645-78F632C4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3D555F-7A48-4082-944E-8BF92591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506D95-06E6-4CD9-9C22-CBED92AD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45B4C9-6772-4C77-A86E-59FBD473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A9231C-E4E8-4878-B148-760D0D869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799-BAF4-4C81-A6E3-7CAB67DFA1A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676D75-96EB-4BE2-A2AC-19EF091C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42701D-B40C-41A1-BE36-7CD2DEFC6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shugozero_chan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98583320_4719" TargetMode="External"/><Relationship Id="rId2" Type="http://schemas.openxmlformats.org/officeDocument/2006/relationships/hyperlink" Target="https://vk.com/wall-187509889_20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187509889_1936" TargetMode="External"/><Relationship Id="rId5" Type="http://schemas.openxmlformats.org/officeDocument/2006/relationships/hyperlink" Target="https://vk.com/wall-98583320_4390" TargetMode="External"/><Relationship Id="rId4" Type="http://schemas.openxmlformats.org/officeDocument/2006/relationships/hyperlink" Target="https://vk.com/wall-223002523_6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B38DA2-11D8-4CD9-8985-6AB38F03D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67" y="133166"/>
            <a:ext cx="7084380" cy="2414726"/>
          </a:xfrm>
        </p:spPr>
        <p:txBody>
          <a:bodyPr>
            <a:normAutofit/>
          </a:bodyPr>
          <a:lstStyle/>
          <a:p>
            <a:pPr algn="l"/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Волонтёрские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отряды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DDA593-FA25-459F-A424-6B1E1A2B0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  <a:solidFill>
            <a:srgbClr val="FF0000"/>
          </a:solidFill>
        </p:spPr>
        <p:txBody>
          <a:bodyPr/>
          <a:lstStyle/>
          <a:p>
            <a:pPr algn="l"/>
            <a:endParaRPr lang="ru-RU" dirty="0"/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AAD8C3B-6FF2-4362-AC78-0D81B2D6D28D}"/>
              </a:ext>
            </a:extLst>
          </p:cNvPr>
          <p:cNvSpPr txBox="1">
            <a:spLocks/>
          </p:cNvSpPr>
          <p:nvPr/>
        </p:nvSpPr>
        <p:spPr>
          <a:xfrm>
            <a:off x="257455" y="2846618"/>
            <a:ext cx="5584053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Волонтёры </a:t>
            </a:r>
            <a:r>
              <a:rPr lang="ru-RU" sz="2400" b="1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Шугозерья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МОУ «</a:t>
            </a:r>
            <a:r>
              <a:rPr lang="ru-RU" sz="2400" b="1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Шугозерская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СОШ»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8275DC0-55D0-4E35-BF01-99671619ED33}"/>
              </a:ext>
            </a:extLst>
          </p:cNvPr>
          <p:cNvSpPr txBox="1">
            <a:spLocks/>
          </p:cNvSpPr>
          <p:nvPr/>
        </p:nvSpPr>
        <p:spPr>
          <a:xfrm>
            <a:off x="7165760" y="2784474"/>
            <a:ext cx="487236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Дровнева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Оксана Юрьевна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x</a:t>
            </a:r>
            <a:r>
              <a:rPr lang="en-US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uee_2010@mail.ru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234518" y="756082"/>
            <a:ext cx="728109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u="sng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Миссия отряда: 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внести вклад в физическое и нравственное оздоровления общества, сделать жизнь окружающих светлее и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ярче.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72374" y="1615859"/>
            <a:ext cx="7343242" cy="4258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u="sng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Основные направления и виды деятельности отряда:</a:t>
            </a:r>
          </a:p>
          <a:p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1. Информационно-просветительское: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-поддержка реализации программ по содействию формированию здорового образа жизни в подростковой и молодежной среде;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-пропаганда здорового образа жизни в молодежной среде;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-участие в общественно-полезной деятельности;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-подведение итогов работы (анализ деятельности, мониторинг);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-обеспечение участия добровольцев в мероприятиях проекта на районном уровне;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-публикации в СМИ о своей деятельности.</a:t>
            </a:r>
          </a:p>
          <a:p>
            <a:r>
              <a:rPr lang="ru-RU" sz="16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Экологическое: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- организация рейдов по уборке территории школы, микрорайона, культурных мест города;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 высадка зеленых насаждений.</a:t>
            </a:r>
          </a:p>
          <a:p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3. </a:t>
            </a:r>
            <a:r>
              <a:rPr lang="ru-RU" sz="16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Здоровьесбережение</a:t>
            </a:r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 - участие в соревнованиях по направленности, соответствующей деятельности волонтера.</a:t>
            </a:r>
          </a:p>
          <a:p>
            <a:r>
              <a:rPr lang="ru-RU" sz="16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</a:t>
            </a:r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Социальное: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-  оказание помощи пенсионерам, одиноким пожилым людям, детям и сверстникам, оказавшимся в трудных жизненных ситуациях;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- организация просветительских и социокультурных мероприятий для детей-инвалидов, сирот, пожилых людей, инвалидов, ветеранов, многодетных семей, малообеспеченных слоев населения.</a:t>
            </a:r>
          </a:p>
          <a:p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5. Событийное: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- организация и проведение календарных, конкурсных и других культурно-досуговых мероприятий;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- организация и проведение тематических бесед, лекториев и др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08D19C9-B536-47C7-A78A-4427CAA1D6B4}"/>
              </a:ext>
            </a:extLst>
          </p:cNvPr>
          <p:cNvSpPr txBox="1">
            <a:spLocks/>
          </p:cNvSpPr>
          <p:nvPr/>
        </p:nvSpPr>
        <p:spPr>
          <a:xfrm>
            <a:off x="7628350" y="1789822"/>
            <a:ext cx="3621877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 на группу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»: </a:t>
            </a: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</a:t>
            </a:r>
            <a:r>
              <a:rPr lang="de-DE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vk.com/shugozero_chanse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4AB3985-35FE-4162-8709-334BD1A545CB}"/>
              </a:ext>
            </a:extLst>
          </p:cNvPr>
          <p:cNvSpPr txBox="1">
            <a:spLocks/>
          </p:cNvSpPr>
          <p:nvPr/>
        </p:nvSpPr>
        <p:spPr>
          <a:xfrm>
            <a:off x="7628350" y="3228413"/>
            <a:ext cx="3756522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Количество </a:t>
            </a:r>
            <a:r>
              <a:rPr lang="ru-RU" sz="16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участников </a:t>
            </a:r>
            <a:r>
              <a:rPr lang="ru-RU" sz="160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3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314418" y="678630"/>
            <a:ext cx="7098436" cy="3627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Описание элементов имиджа отряда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53" y="1319682"/>
            <a:ext cx="3912894" cy="25678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418" y="1570859"/>
            <a:ext cx="453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Девиз</a:t>
            </a:r>
            <a:r>
              <a:rPr lang="ru-RU" b="1" dirty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Огонь сердец и доброта помогут в жизни нам всегда!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11660" y="674404"/>
            <a:ext cx="118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Эмблема:</a:t>
            </a:r>
          </a:p>
        </p:txBody>
      </p:sp>
    </p:spTree>
    <p:extLst>
      <p:ext uri="{BB962C8B-B14F-4D97-AF65-F5344CB8AC3E}">
        <p14:creationId xmlns:p14="http://schemas.microsoft.com/office/powerpoint/2010/main" val="45886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D655419-C956-41A3-AF28-54735E90DEE5}"/>
              </a:ext>
            </a:extLst>
          </p:cNvPr>
          <p:cNvSpPr txBox="1">
            <a:spLocks/>
          </p:cNvSpPr>
          <p:nvPr/>
        </p:nvSpPr>
        <p:spPr>
          <a:xfrm>
            <a:off x="838200" y="158621"/>
            <a:ext cx="10515600" cy="65678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КЛЯТВА ВОЛОНТЕРА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волонтёр МОУ «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Шугозерская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торжественно КЛЯНУСЬ: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 чтить и не предавать принципы и идеалы волонтёрского движения</a:t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КЛЯНУСЬ!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Служить   людям, обществу, государству, Родине!</a:t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КЛЯНУСЬ!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Уважать людей,  мнение каждого, быть активным лидером и ответственным исполнителем.</a:t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КЛЯНУСЬ!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Быть патриотом своей малой Родины, своей страны, не жалеть своих сил на дело служения и созидания.</a:t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КЛЯНУСЬ!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Быть достойным членом команды, свято чтить дух единства, быть поддержкой и опорой своим товарищам, соратникам и друзьям.</a:t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КЛЯНУСЬ!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свой потенциал, стремиться к знаниям и новому опыту! </a:t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КЛЯНУСЬ!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использовать звание волонтера в корыстных целях.</a:t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КЛЯНУСЬ!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Слушать свое сердце, творить и созидать, гореть и зажигать, нести свет и тепло своей Души  школе,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семье, стране, миру.</a:t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КЛЯНУСЬ!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КЛЯНУСЬ!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КЛЯНУСЬ!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1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14141"/>
            <a:ext cx="6308324" cy="452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u="sng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Описание элементов корпоративной культуры </a:t>
            </a:r>
            <a:r>
              <a:rPr lang="ru-RU" sz="2000" b="1" u="sng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отряда:</a:t>
            </a:r>
          </a:p>
          <a:p>
            <a:endParaRPr lang="ru-RU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«Весенний </a:t>
            </a:r>
            <a:r>
              <a:rPr lang="ru-RU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пикничок» – организационный сбор отряда.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Совместные </a:t>
            </a:r>
            <a:r>
              <a:rPr lang="ru-RU" sz="2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праздники с </a:t>
            </a:r>
            <a:r>
              <a:rPr lang="ru-RU" sz="20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вкусняшками</a:t>
            </a:r>
            <a:r>
              <a:rPr lang="ru-RU" sz="2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(Новый год, День Защитника Отечества, Международный женский день и др.).</a:t>
            </a:r>
            <a:endParaRPr lang="ru-RU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Награждение в конце года активных добровольцев</a:t>
            </a:r>
            <a:r>
              <a:rPr lang="ru-RU" sz="2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ru-RU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2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34119"/>
            <a:ext cx="7368780" cy="436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Перечень сформированных органов самоуправления  отряда, ФИО лиц, занявших соответствующие должности и их 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фото:</a:t>
            </a:r>
          </a:p>
          <a:p>
            <a:r>
              <a:rPr lang="ru-RU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Командир отряда – Смирнова Дарья;</a:t>
            </a:r>
            <a:endParaRPr lang="ru-RU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2. Пресс-сектор – Павлова Марина, </a:t>
            </a:r>
            <a:r>
              <a:rPr lang="ru-RU" sz="24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Крутицкая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Василиса;</a:t>
            </a:r>
            <a:endParaRPr lang="ru-RU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3. Сектор </a:t>
            </a:r>
            <a:r>
              <a:rPr lang="ru-RU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культуры и 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досуга – Цветкова Анна, Романова Каролина;</a:t>
            </a:r>
            <a:endParaRPr lang="ru-RU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4. Сектор </a:t>
            </a:r>
            <a:r>
              <a:rPr lang="ru-RU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здоровья и 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спорта – Шатров Иван, </a:t>
            </a:r>
            <a:r>
              <a:rPr lang="ru-RU" sz="24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Капецкий</a:t>
            </a:r>
            <a:r>
              <a:rPr lang="ru-RU" sz="24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Андрей.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6403" y="-175149"/>
            <a:ext cx="2193792" cy="219205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37523" y="6262"/>
            <a:ext cx="2154477" cy="20166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4757" y="536160"/>
            <a:ext cx="2229634" cy="237994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3747" y="2022954"/>
            <a:ext cx="2185439" cy="219831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37314" y="1884944"/>
            <a:ext cx="2354894" cy="230164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7595" y="3035768"/>
            <a:ext cx="1903957" cy="1954060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9692" y="4012797"/>
            <a:ext cx="2142516" cy="2148215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06403" y="53616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28910" y="1450457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2а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02409" y="1306144"/>
            <a:ext cx="663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2б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76403" y="3574941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618917" y="3517297"/>
            <a:ext cx="663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03361" y="4666662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605603" y="5312993"/>
            <a:ext cx="663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27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1.2.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14142"/>
            <a:ext cx="8208145" cy="137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Ссылки на посты в группе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об участии отряда в волонтёрских акциях и проектах с указанием мероприятия.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377" y="1500002"/>
            <a:ext cx="72358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 smtClean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Сентябрь-октябрь </a:t>
            </a:r>
            <a:r>
              <a:rPr lang="ru-RU" sz="1600" b="1" u="sng" dirty="0" smtClean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2023г.: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Экскурсия в «Точку роста»</a:t>
            </a:r>
            <a:endParaRPr lang="ru-RU" sz="1600" dirty="0" smtClean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</a:t>
            </a:r>
            <a:r>
              <a:rPr lang="de-DE" sz="1600" dirty="0" smtClean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vk.com/wall-187509889_2051</a:t>
            </a:r>
            <a:endParaRPr lang="ru-RU" sz="1600" dirty="0" smtClean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Шоу мыльных пузырей</a:t>
            </a:r>
            <a:endParaRPr lang="ru-RU" sz="1600" dirty="0" smtClean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</a:t>
            </a:r>
            <a:r>
              <a:rPr lang="de-DE" sz="1600" dirty="0" smtClean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vk.com/wall-98583320_4719</a:t>
            </a:r>
            <a:endParaRPr lang="ru-RU" sz="1600" dirty="0" smtClean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«Активное долголетие»: «Весёлые старты»</a:t>
            </a:r>
          </a:p>
          <a:p>
            <a:pPr lvl="0"/>
            <a:r>
              <a:rPr lang="de-DE" sz="16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</a:t>
            </a:r>
            <a:r>
              <a:rPr lang="de-DE" sz="1600" dirty="0" smtClean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vk.com/wall-223002523_69</a:t>
            </a:r>
            <a:r>
              <a:rPr lang="ru-RU" sz="1600" dirty="0" smtClean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/>
            <a:endParaRPr lang="ru-RU" sz="1600" dirty="0" smtClean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Мероприятие </a:t>
            </a:r>
            <a:r>
              <a:rPr lang="ru-RU" sz="16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 Доме-интернате «Согреем ладошки, разгладим морщинки!»</a:t>
            </a:r>
          </a:p>
          <a:p>
            <a:pPr lvl="0"/>
            <a:r>
              <a:rPr lang="de-DE" sz="16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https://vk.com/wall-98583320_4390</a:t>
            </a:r>
            <a:endParaRPr lang="ru-RU" sz="1600" dirty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6"/>
              </a:rPr>
              <a:t>https://vk.com/wall-187509889_1936</a:t>
            </a:r>
            <a:endParaRPr lang="ru-RU" sz="1600" dirty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6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1.3.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0" y="613775"/>
            <a:ext cx="10294398" cy="1718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 на страницу отряда на платформе ДОБРО.РУ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24302C6-9C85-431C-9A7C-6D80DA6981E6}"/>
              </a:ext>
            </a:extLst>
          </p:cNvPr>
          <p:cNvSpPr txBox="1">
            <a:spLocks/>
          </p:cNvSpPr>
          <p:nvPr/>
        </p:nvSpPr>
        <p:spPr>
          <a:xfrm>
            <a:off x="0" y="1506727"/>
            <a:ext cx="6263936" cy="278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Скриншот, подтверждающий присоединение всех участников отряда к аккаунту отряда на платформе ДОБРО.РУ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71" y="367911"/>
            <a:ext cx="6001716" cy="367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37" y="3010055"/>
            <a:ext cx="3538124" cy="346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18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378</Words>
  <Application>Microsoft Office PowerPoint</Application>
  <PresentationFormat>Произвольный</PresentationFormat>
  <Paragraphs>106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Волонтёрские  отряды  Первых</vt:lpstr>
      <vt:lpstr>Задание 1.1. </vt:lpstr>
      <vt:lpstr>Задание 1.1. </vt:lpstr>
      <vt:lpstr>Задание 1.1. </vt:lpstr>
      <vt:lpstr>Задание 1.1. </vt:lpstr>
      <vt:lpstr>Задание 1.1. </vt:lpstr>
      <vt:lpstr>Задание 1.2. </vt:lpstr>
      <vt:lpstr>Задание 1.3.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Волонтёрские  отряды  Первых</dc:title>
  <dc:creator>Саушкин Станислав Олегович</dc:creator>
  <cp:lastModifiedBy>Оксана Дровнева</cp:lastModifiedBy>
  <cp:revision>27</cp:revision>
  <dcterms:created xsi:type="dcterms:W3CDTF">2023-07-27T16:43:42Z</dcterms:created>
  <dcterms:modified xsi:type="dcterms:W3CDTF">2023-10-29T12:26:45Z</dcterms:modified>
</cp:coreProperties>
</file>