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82" r:id="rId5"/>
    <p:sldId id="260" r:id="rId6"/>
    <p:sldId id="259" r:id="rId7"/>
    <p:sldId id="261" r:id="rId8"/>
    <p:sldId id="262" r:id="rId9"/>
    <p:sldId id="263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B34BEEC-73D0-4897-ADE8-1CA92FD1D2BA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FE95FF1-DEEC-4A5A-A752-F454FDB393A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34BEEC-73D0-4897-ADE8-1CA92FD1D2BA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E95FF1-DEEC-4A5A-A752-F454FDB393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B34BEEC-73D0-4897-ADE8-1CA92FD1D2BA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FE95FF1-DEEC-4A5A-A752-F454FDB393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34BEEC-73D0-4897-ADE8-1CA92FD1D2BA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E95FF1-DEEC-4A5A-A752-F454FDB393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B34BEEC-73D0-4897-ADE8-1CA92FD1D2BA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FE95FF1-DEEC-4A5A-A752-F454FDB393A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34BEEC-73D0-4897-ADE8-1CA92FD1D2BA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E95FF1-DEEC-4A5A-A752-F454FDB393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34BEEC-73D0-4897-ADE8-1CA92FD1D2BA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E95FF1-DEEC-4A5A-A752-F454FDB393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34BEEC-73D0-4897-ADE8-1CA92FD1D2BA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E95FF1-DEEC-4A5A-A752-F454FDB393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B34BEEC-73D0-4897-ADE8-1CA92FD1D2BA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E95FF1-DEEC-4A5A-A752-F454FDB393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34BEEC-73D0-4897-ADE8-1CA92FD1D2BA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E95FF1-DEEC-4A5A-A752-F454FDB393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34BEEC-73D0-4897-ADE8-1CA92FD1D2BA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E95FF1-DEEC-4A5A-A752-F454FDB393A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B34BEEC-73D0-4897-ADE8-1CA92FD1D2BA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FE95FF1-DEEC-4A5A-A752-F454FDB393A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980354" y="836712"/>
            <a:ext cx="518327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Ленинградское областное государственное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стационарное бюджетное учреждение 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социального обслуживания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Сясьстройский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психоневрологический интернат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211" y="2924944"/>
            <a:ext cx="7633565" cy="14151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Практика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b="1" spc="5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Души запасы золотые. Какие наши годы!»</a:t>
            </a:r>
          </a:p>
          <a:p>
            <a:pPr algn="r"/>
            <a:endParaRPr lang="ru-RU" sz="2800" b="1" spc="50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56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63740" y="332656"/>
            <a:ext cx="392094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Пальчиковая гимнастика</a:t>
            </a:r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90872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Пальчиковая гимнастика для пожилых людей помогает восстановиться после инсультов, инфарктов, тяжелых травм, используется для профилактики деменции, улучшения когнитивных функций, сохранения кровообращения конечностей и двигательной активности.</a:t>
            </a:r>
            <a:endParaRPr lang="ru-RU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User\Desktop\презентация\photo_2023-10-28_14-04-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96" y="2940045"/>
            <a:ext cx="3207815" cy="36196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презентация\photo_2023-10-28_14-04-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940044"/>
            <a:ext cx="3240360" cy="36196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90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81940" y="332656"/>
            <a:ext cx="708456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Физкультурно- оздоровительные мероприятия.</a:t>
            </a:r>
          </a:p>
        </p:txBody>
      </p:sp>
      <p:pic>
        <p:nvPicPr>
          <p:cNvPr id="1027" name="Picture 3" descr="C:\Users\User\Desktop\презентация\photo_2023-10-28_14-03-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99912"/>
            <a:ext cx="3528392" cy="27229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9228" y="977492"/>
            <a:ext cx="4392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«Шашечный турнир»</a:t>
            </a:r>
          </a:p>
          <a:p>
            <a:pPr algn="just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Шашки- древняя игра.</a:t>
            </a:r>
          </a:p>
          <a:p>
            <a:pPr algn="just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Она полезна и нужна!</a:t>
            </a:r>
          </a:p>
          <a:p>
            <a:pPr algn="just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Быть внимательным и честным, </a:t>
            </a:r>
          </a:p>
          <a:p>
            <a:pPr algn="just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 нас всегда она!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User\Desktop\презентация\photo_2023-10-28_14-04-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99912"/>
            <a:ext cx="3394508" cy="27297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презентация\photo_2023-10-28_14-05-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716" y="1033591"/>
            <a:ext cx="3364791" cy="25860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69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04791" y="300231"/>
            <a:ext cx="40288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ПРАЗДНИК МЯЧА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95936" y="1220312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Он бывает баскетбольный,</a:t>
            </a:r>
          </a:p>
          <a:p>
            <a:pPr algn="ctr"/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Волейбольный и футбольный.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 ним играют во дворе,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Интересно с ним в игре.</a:t>
            </a:r>
          </a:p>
          <a:p>
            <a:pPr algn="ctr"/>
            <a:endParaRPr lang="ru-RU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презентация\photo_2023-10-28_14-03-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08117"/>
            <a:ext cx="3096344" cy="32849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презентация\photo_2023-10-28_14-25-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564904"/>
            <a:ext cx="3312368" cy="36446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29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презентация\photo_2023-10-28_14-25-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3572216"/>
            <a:ext cx="3381548" cy="30483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презентация\photo_2023-10-28_14-25-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0660"/>
            <a:ext cx="3381549" cy="30483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презентация\photo_2023-10-28_14-31-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0660"/>
            <a:ext cx="3312368" cy="30483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User\Desktop\презентация\photo_2023-10-28_14-31-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72216"/>
            <a:ext cx="3312368" cy="30483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74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050241"/>
            <a:ext cx="3888432" cy="317084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2136" y="476672"/>
            <a:ext cx="5116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Скандинавская ходьба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презентация\d97d4d11b65190c6784858cf34d31a4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7"/>
            <a:ext cx="3851920" cy="3168352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53483" y="4606506"/>
            <a:ext cx="4572000" cy="2308324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algn="ctr" fontAlgn="base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 ли случай, то ль забава,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 ли, может быть, судьба,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сегодня мне по нраву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скандинавская ходьба.</a:t>
            </a:r>
          </a:p>
          <a:p>
            <a:pPr algn="ctr" fontAlgn="base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Держит спину, держит руки,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равновесие даёт,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занятие от скуки,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разминка от забот.</a:t>
            </a:r>
          </a:p>
        </p:txBody>
      </p:sp>
    </p:spTree>
    <p:extLst>
      <p:ext uri="{BB962C8B-B14F-4D97-AF65-F5344CB8AC3E}">
        <p14:creationId xmlns:p14="http://schemas.microsoft.com/office/powerpoint/2010/main" val="396212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22933" y="332656"/>
            <a:ext cx="28025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ень здоровья.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07904" y="1052736"/>
            <a:ext cx="3888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«Прекрасное в человеке немыслимо без представления о гармоничном развитии организма и здоровье человека»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презентация\zdoro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244827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презентация\photo_2023-10-28_15-03-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9000"/>
            <a:ext cx="3456384" cy="29807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презентация\photo_2023-10-28_15-03-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3240360" cy="29807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30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презентация\photo_2023-10-28_15-04-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338154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презентация\photo_2023-10-28_15-05-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20688"/>
            <a:ext cx="367240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9" y="3824787"/>
            <a:ext cx="4195700" cy="29546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144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5617" y="332656"/>
            <a:ext cx="473719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«Праздник русских 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народных игр»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596" y="3645025"/>
            <a:ext cx="4101372" cy="30929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1626727"/>
            <a:ext cx="39604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Comic Sans MS" pitchFamily="66" charset="0"/>
              </a:rPr>
              <a:t>Русские народные игры имеют многовековую историю, они сохранились до наших дней из глубокой старины, передаваясь из поколения в поколение, вбирая в себя лучшие национальные традиции. Большинство русских народных игр играют на свежем воздухе. Они требуют много движения, ловкости, находчивости смекалки.</a:t>
            </a:r>
            <a:endParaRPr lang="ru-RU" sz="14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55976" y="3535569"/>
            <a:ext cx="3888432" cy="31397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874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5696" y="548680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Утренняя зарядка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презентация\photo_2023-10-28_14-05-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3456384" cy="41274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презентация\photo_2023-10-28_14-05-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14111"/>
            <a:ext cx="3548466" cy="41141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15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551</TotalTime>
  <Words>194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47</cp:revision>
  <dcterms:created xsi:type="dcterms:W3CDTF">2021-11-23T08:18:29Z</dcterms:created>
  <dcterms:modified xsi:type="dcterms:W3CDTF">2023-10-29T10:53:10Z</dcterms:modified>
</cp:coreProperties>
</file>