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"/>
  </p:notesMasterIdLst>
  <p:sldIdLst>
    <p:sldId id="285" r:id="rId2"/>
    <p:sldId id="267" r:id="rId3"/>
    <p:sldId id="266" r:id="rId4"/>
    <p:sldId id="275" r:id="rId5"/>
    <p:sldId id="270" r:id="rId6"/>
    <p:sldId id="257" r:id="rId7"/>
    <p:sldId id="259" r:id="rId8"/>
    <p:sldId id="260" r:id="rId9"/>
    <p:sldId id="262" r:id="rId10"/>
    <p:sldId id="263" r:id="rId11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15BDD-1F79-4BC1-BFAB-73A920EB8701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5C533-4CC2-4120-B04F-B6A6F781B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11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8D5D-44AF-43C5-B8B7-DD2B6404B3C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5931-0FB9-4ABA-A7BB-D8546E2DC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9387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8D5D-44AF-43C5-B8B7-DD2B6404B3C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5931-0FB9-4ABA-A7BB-D8546E2DC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4426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8D5D-44AF-43C5-B8B7-DD2B6404B3C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5931-0FB9-4ABA-A7BB-D8546E2DC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4105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8D5D-44AF-43C5-B8B7-DD2B6404B3C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5931-0FB9-4ABA-A7BB-D8546E2DC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05999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8D5D-44AF-43C5-B8B7-DD2B6404B3C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5931-0FB9-4ABA-A7BB-D8546E2DC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44902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8D5D-44AF-43C5-B8B7-DD2B6404B3C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5931-0FB9-4ABA-A7BB-D8546E2DC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36763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8D5D-44AF-43C5-B8B7-DD2B6404B3C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5931-0FB9-4ABA-A7BB-D8546E2DC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84638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8D5D-44AF-43C5-B8B7-DD2B6404B3C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5931-0FB9-4ABA-A7BB-D8546E2DC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9386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8D5D-44AF-43C5-B8B7-DD2B6404B3C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5931-0FB9-4ABA-A7BB-D8546E2DC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38230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8D5D-44AF-43C5-B8B7-DD2B6404B3C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5931-0FB9-4ABA-A7BB-D8546E2DC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51622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88D5D-44AF-43C5-B8B7-DD2B6404B3C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5931-0FB9-4ABA-A7BB-D8546E2DC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0642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88D5D-44AF-43C5-B8B7-DD2B6404B3C8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5931-0FB9-4ABA-A7BB-D8546E2DC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69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3"/>
          <p:cNvSpPr>
            <a:spLocks noChangeArrowheads="1"/>
          </p:cNvSpPr>
          <p:nvPr/>
        </p:nvSpPr>
        <p:spPr bwMode="auto">
          <a:xfrm>
            <a:off x="323850" y="1916113"/>
            <a:ext cx="75612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525"/>
              </a:lnSpc>
            </a:pP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Проект «</a:t>
            </a:r>
            <a:r>
              <a:rPr lang="ru-RU" altLang="ru-RU" sz="3600" b="1" dirty="0" err="1">
                <a:solidFill>
                  <a:srgbClr val="E15F29"/>
                </a:solidFill>
                <a:latin typeface="ALS Sector Regular" pitchFamily="50" charset="-52"/>
              </a:rPr>
              <a:t>Велегож</a:t>
            </a: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. </a:t>
            </a:r>
            <a:r>
              <a:rPr lang="ru-RU" altLang="ru-RU" sz="3600" b="1" dirty="0" err="1">
                <a:solidFill>
                  <a:srgbClr val="E15F29"/>
                </a:solidFill>
                <a:latin typeface="ALS Sector Regular" pitchFamily="50" charset="-52"/>
              </a:rPr>
              <a:t>СоБытие</a:t>
            </a: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.</a:t>
            </a:r>
            <a:r>
              <a:rPr lang="en-US" altLang="ru-RU" sz="3600" b="1" dirty="0" err="1">
                <a:solidFill>
                  <a:srgbClr val="E15F29"/>
                </a:solidFill>
                <a:latin typeface="ALS Sector Regular" pitchFamily="50" charset="-52"/>
              </a:rPr>
              <a:t>ru</a:t>
            </a:r>
            <a:endParaRPr lang="en-US" altLang="ru-RU" sz="3600" b="1" dirty="0">
              <a:solidFill>
                <a:srgbClr val="E15F29"/>
              </a:solidFill>
              <a:latin typeface="ALS Sector Regular" pitchFamily="50" charset="-52"/>
            </a:endParaRPr>
          </a:p>
          <a:p>
            <a:pPr eaLnBrk="1" hangingPunct="1">
              <a:lnSpc>
                <a:spcPts val="4525"/>
              </a:lnSpc>
            </a:pPr>
            <a:r>
              <a:rPr lang="ru-RU" altLang="ru-RU" sz="3600" b="1" dirty="0" smtClean="0">
                <a:solidFill>
                  <a:srgbClr val="E15F29"/>
                </a:solidFill>
                <a:latin typeface="ALS Sector Regular" pitchFamily="50" charset="-52"/>
              </a:rPr>
              <a:t>Туристическая деятельность</a:t>
            </a:r>
            <a:endParaRPr lang="en-US" altLang="ru-RU" sz="3600" b="1" dirty="0">
              <a:solidFill>
                <a:srgbClr val="E15F29"/>
              </a:solidFill>
              <a:latin typeface="ALS Sector Regular" pitchFamily="50" charset="-52"/>
            </a:endParaRPr>
          </a:p>
        </p:txBody>
      </p:sp>
      <p:pic>
        <p:nvPicPr>
          <p:cNvPr id="205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5177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476375"/>
            <a:ext cx="7558088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740221"/>
      </p:ext>
    </p:extLst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3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8</Words>
  <Application>Microsoft Office PowerPoint</Application>
  <PresentationFormat>Экран (4:3)</PresentationFormat>
  <Paragraphs>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ALS Sector Regular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Туристическая деятельность</dc:title>
  <dc:creator>Наталья</dc:creator>
  <cp:lastModifiedBy>Буланова Наталья</cp:lastModifiedBy>
  <cp:revision>9</cp:revision>
  <dcterms:created xsi:type="dcterms:W3CDTF">2013-09-20T07:25:47Z</dcterms:created>
  <dcterms:modified xsi:type="dcterms:W3CDTF">2023-10-30T13:51:54Z</dcterms:modified>
</cp:coreProperties>
</file>