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622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65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6913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96859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5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611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45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5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64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873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0200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FF41-0C19-4FCD-9233-9F3089217316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3C173-BA6B-4C47-963B-7C0E727D2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6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323850" y="1916113"/>
            <a:ext cx="75612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25"/>
              </a:lnSpc>
            </a:pP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Проект «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Велегож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 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СоБытие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</a:t>
            </a:r>
            <a:r>
              <a:rPr lang="en-US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ru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  <a:p>
            <a:pPr eaLnBrk="1" hangingPunct="1">
              <a:lnSpc>
                <a:spcPts val="4525"/>
              </a:lnSpc>
            </a:pPr>
            <a:r>
              <a:rPr lang="ru-RU" altLang="ru-RU" sz="3600" b="1" dirty="0" smtClean="0">
                <a:solidFill>
                  <a:srgbClr val="E15F29"/>
                </a:solidFill>
                <a:latin typeface="ALS Sector Regular" pitchFamily="50" charset="-52"/>
              </a:rPr>
              <a:t>Основы безопасности жизнедеятельности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</p:txBody>
      </p:sp>
      <p:pic>
        <p:nvPicPr>
          <p:cNvPr id="205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177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476375"/>
            <a:ext cx="75580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28045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081" y="0"/>
            <a:ext cx="8073838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9</Words>
  <Application>Microsoft Office PowerPoint</Application>
  <PresentationFormat>Экран (4:3)</PresentationFormat>
  <Paragraphs>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ALS Sector Regular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походе</dc:title>
  <dc:creator>Любовь</dc:creator>
  <cp:lastModifiedBy>Admin</cp:lastModifiedBy>
  <cp:revision>9</cp:revision>
  <dcterms:created xsi:type="dcterms:W3CDTF">2013-09-20T12:14:29Z</dcterms:created>
  <dcterms:modified xsi:type="dcterms:W3CDTF">2023-10-30T11:52:56Z</dcterms:modified>
</cp:coreProperties>
</file>