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sldIdLst>
    <p:sldId id="284" r:id="rId2"/>
    <p:sldId id="285" r:id="rId3"/>
    <p:sldId id="276" r:id="rId4"/>
    <p:sldId id="277" r:id="rId5"/>
    <p:sldId id="278" r:id="rId6"/>
    <p:sldId id="279" r:id="rId7"/>
    <p:sldId id="280" r:id="rId8"/>
    <p:sldId id="281" r:id="rId9"/>
    <p:sldId id="258" r:id="rId10"/>
    <p:sldId id="257" r:id="rId11"/>
    <p:sldId id="260" r:id="rId12"/>
    <p:sldId id="271" r:id="rId13"/>
    <p:sldId id="274" r:id="rId14"/>
    <p:sldId id="267" r:id="rId15"/>
    <p:sldId id="268" r:id="rId16"/>
    <p:sldId id="275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Rg st="1" end="26"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99"/>
    <a:srgbClr val="FFCCCC"/>
    <a:srgbClr val="FFFF66"/>
    <a:srgbClr val="AFB652"/>
    <a:srgbClr val="E5F3C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AB81F-68AA-43CF-B23D-D65A883FF442}" type="datetimeFigureOut">
              <a:rPr lang="ru-RU" smtClean="0"/>
              <a:pPr/>
              <a:t>30.10.2023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2A39-40A2-4ACC-BD9D-0BF5897508F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7920490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AB81F-68AA-43CF-B23D-D65A883FF442}" type="datetimeFigureOut">
              <a:rPr lang="ru-RU" smtClean="0"/>
              <a:pPr/>
              <a:t>30.10.2023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2A39-40A2-4ACC-BD9D-0BF5897508F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3484812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AB81F-68AA-43CF-B23D-D65A883FF442}" type="datetimeFigureOut">
              <a:rPr lang="ru-RU" smtClean="0"/>
              <a:pPr/>
              <a:t>30.10.2023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2A39-40A2-4ACC-BD9D-0BF5897508F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3025056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AB81F-68AA-43CF-B23D-D65A883FF442}" type="datetimeFigureOut">
              <a:rPr lang="ru-RU" smtClean="0"/>
              <a:pPr/>
              <a:t>30.10.2023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2A39-40A2-4ACC-BD9D-0BF5897508F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2401338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AB81F-68AA-43CF-B23D-D65A883FF442}" type="datetimeFigureOut">
              <a:rPr lang="ru-RU" smtClean="0"/>
              <a:pPr/>
              <a:t>30.10.2023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2A39-40A2-4ACC-BD9D-0BF5897508F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2347305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AB81F-68AA-43CF-B23D-D65A883FF442}" type="datetimeFigureOut">
              <a:rPr lang="ru-RU" smtClean="0"/>
              <a:pPr/>
              <a:t>30.10.2023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2A39-40A2-4ACC-BD9D-0BF5897508F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6313813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AB81F-68AA-43CF-B23D-D65A883FF442}" type="datetimeFigureOut">
              <a:rPr lang="ru-RU" smtClean="0"/>
              <a:pPr/>
              <a:t>30.10.2023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2A39-40A2-4ACC-BD9D-0BF5897508F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182773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AB81F-68AA-43CF-B23D-D65A883FF442}" type="datetimeFigureOut">
              <a:rPr lang="ru-RU" smtClean="0"/>
              <a:pPr/>
              <a:t>30.10.2023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2A39-40A2-4ACC-BD9D-0BF5897508F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6504608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AB81F-68AA-43CF-B23D-D65A883FF442}" type="datetimeFigureOut">
              <a:rPr lang="ru-RU" smtClean="0"/>
              <a:pPr/>
              <a:t>30.10.2023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2A39-40A2-4ACC-BD9D-0BF5897508F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4910996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AB81F-68AA-43CF-B23D-D65A883FF442}" type="datetimeFigureOut">
              <a:rPr lang="ru-RU" smtClean="0"/>
              <a:pPr/>
              <a:t>30.10.2023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2A39-40A2-4ACC-BD9D-0BF5897508F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2284777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AB81F-68AA-43CF-B23D-D65A883FF442}" type="datetimeFigureOut">
              <a:rPr lang="ru-RU" smtClean="0"/>
              <a:pPr/>
              <a:t>30.10.2023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2A39-40A2-4ACC-BD9D-0BF5897508F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8193677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DAB81F-68AA-43CF-B23D-D65A883FF442}" type="datetimeFigureOut">
              <a:rPr lang="ru-RU" smtClean="0"/>
              <a:pPr/>
              <a:t>30.10.2023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8C2A39-40A2-4ACC-BD9D-0BF5897508F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7752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ransition spd="slow">
    <p:dissolve/>
  </p:transition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5.emf"/><Relationship Id="rId4" Type="http://schemas.openxmlformats.org/officeDocument/2006/relationships/package" Target="../embeddings/_________Microsoft_Word1.docx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6.emf"/><Relationship Id="rId4" Type="http://schemas.openxmlformats.org/officeDocument/2006/relationships/package" Target="../embeddings/_________Microsoft_Word2.docx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7.emf"/><Relationship Id="rId4" Type="http://schemas.openxmlformats.org/officeDocument/2006/relationships/package" Target="../embeddings/_________Microsoft_Word3.docx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8.emf"/><Relationship Id="rId4" Type="http://schemas.openxmlformats.org/officeDocument/2006/relationships/package" Target="../embeddings/_________Microsoft_Word4.docx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Прямоугольник 3"/>
          <p:cNvSpPr>
            <a:spLocks noChangeArrowheads="1"/>
          </p:cNvSpPr>
          <p:nvPr/>
        </p:nvSpPr>
        <p:spPr bwMode="auto">
          <a:xfrm>
            <a:off x="323850" y="1916113"/>
            <a:ext cx="7561263" cy="1823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ts val="4525"/>
              </a:lnSpc>
            </a:pPr>
            <a:r>
              <a:rPr lang="ru-RU" altLang="ru-RU" sz="3600" b="1" dirty="0">
                <a:solidFill>
                  <a:srgbClr val="E15F29"/>
                </a:solidFill>
                <a:latin typeface="ALS Sector Regular" pitchFamily="50" charset="-52"/>
              </a:rPr>
              <a:t>Проект «</a:t>
            </a:r>
            <a:r>
              <a:rPr lang="ru-RU" altLang="ru-RU" sz="3600" b="1" dirty="0" err="1">
                <a:solidFill>
                  <a:srgbClr val="E15F29"/>
                </a:solidFill>
                <a:latin typeface="ALS Sector Regular" pitchFamily="50" charset="-52"/>
              </a:rPr>
              <a:t>Велегож</a:t>
            </a:r>
            <a:r>
              <a:rPr lang="ru-RU" altLang="ru-RU" sz="3600" b="1" dirty="0">
                <a:solidFill>
                  <a:srgbClr val="E15F29"/>
                </a:solidFill>
                <a:latin typeface="ALS Sector Regular" pitchFamily="50" charset="-52"/>
              </a:rPr>
              <a:t>. </a:t>
            </a:r>
            <a:r>
              <a:rPr lang="ru-RU" altLang="ru-RU" sz="3600" b="1" dirty="0" err="1">
                <a:solidFill>
                  <a:srgbClr val="E15F29"/>
                </a:solidFill>
                <a:latin typeface="ALS Sector Regular" pitchFamily="50" charset="-52"/>
              </a:rPr>
              <a:t>СоБытие</a:t>
            </a:r>
            <a:r>
              <a:rPr lang="ru-RU" altLang="ru-RU" sz="3600" b="1" dirty="0">
                <a:solidFill>
                  <a:srgbClr val="E15F29"/>
                </a:solidFill>
                <a:latin typeface="ALS Sector Regular" pitchFamily="50" charset="-52"/>
              </a:rPr>
              <a:t>.</a:t>
            </a:r>
            <a:r>
              <a:rPr lang="en-US" altLang="ru-RU" sz="3600" b="1" dirty="0" err="1">
                <a:solidFill>
                  <a:srgbClr val="E15F29"/>
                </a:solidFill>
                <a:latin typeface="ALS Sector Regular" pitchFamily="50" charset="-52"/>
              </a:rPr>
              <a:t>ru</a:t>
            </a:r>
            <a:endParaRPr lang="en-US" altLang="ru-RU" sz="3600" b="1" dirty="0">
              <a:solidFill>
                <a:srgbClr val="E15F29"/>
              </a:solidFill>
              <a:latin typeface="ALS Sector Regular" pitchFamily="50" charset="-52"/>
            </a:endParaRPr>
          </a:p>
          <a:p>
            <a:pPr eaLnBrk="1" hangingPunct="1">
              <a:lnSpc>
                <a:spcPts val="4525"/>
              </a:lnSpc>
            </a:pPr>
            <a:r>
              <a:rPr lang="ru-RU" altLang="ru-RU" sz="3600" b="1" dirty="0" smtClean="0">
                <a:solidFill>
                  <a:srgbClr val="E15F29"/>
                </a:solidFill>
                <a:latin typeface="ALS Sector Regular" pitchFamily="50" charset="-52"/>
              </a:rPr>
              <a:t>Социально-бытовая ориентировка</a:t>
            </a:r>
            <a:endParaRPr lang="en-US" altLang="ru-RU" sz="3600" b="1" dirty="0">
              <a:solidFill>
                <a:srgbClr val="E15F29"/>
              </a:solidFill>
              <a:latin typeface="ALS Sector Regular" pitchFamily="50" charset="-52"/>
            </a:endParaRPr>
          </a:p>
        </p:txBody>
      </p:sp>
      <p:pic>
        <p:nvPicPr>
          <p:cNvPr id="2051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33375"/>
            <a:ext cx="2517775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3850" y="1476375"/>
            <a:ext cx="7558088" cy="536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5255987"/>
      </p:ext>
    </p:extLst>
  </p:cSld>
  <p:clrMapOvr>
    <a:masterClrMapping/>
  </p:clrMapOvr>
  <p:transition spd="slow">
    <p:dissolv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DSC0292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296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303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Любовь\Desktop\фотографии\лето 2013 поход\47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302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304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Любовь\Desktop\фотографии\лето 2013 поход\люба\59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Прямоугольник 3"/>
          <p:cNvSpPr>
            <a:spLocks noChangeArrowheads="1"/>
          </p:cNvSpPr>
          <p:nvPr/>
        </p:nvSpPr>
        <p:spPr bwMode="auto">
          <a:xfrm>
            <a:off x="320729" y="1268760"/>
            <a:ext cx="7561263" cy="1214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ts val="4525"/>
              </a:lnSpc>
            </a:pPr>
            <a:r>
              <a:rPr lang="ru-RU" altLang="ru-RU" sz="3600" b="1" dirty="0">
                <a:solidFill>
                  <a:srgbClr val="E15F29"/>
                </a:solidFill>
                <a:latin typeface="ALS Sector Regular" pitchFamily="50" charset="-52"/>
              </a:rPr>
              <a:t>Темы для программы «Взаимодействие»</a:t>
            </a:r>
          </a:p>
        </p:txBody>
      </p:sp>
      <p:pic>
        <p:nvPicPr>
          <p:cNvPr id="2051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33375"/>
            <a:ext cx="2517775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3850" y="1476375"/>
            <a:ext cx="7558088" cy="536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3"/>
          <p:cNvSpPr>
            <a:spLocks noChangeArrowheads="1"/>
          </p:cNvSpPr>
          <p:nvPr/>
        </p:nvSpPr>
        <p:spPr bwMode="auto">
          <a:xfrm>
            <a:off x="251520" y="2483644"/>
            <a:ext cx="7561263" cy="313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180000" indent="-342900">
              <a:lnSpc>
                <a:spcPts val="3000"/>
              </a:lnSpc>
              <a:buFont typeface="Arial" panose="020B0604020202020204" pitchFamily="34" charset="0"/>
              <a:buChar char="•"/>
            </a:pPr>
            <a:r>
              <a:rPr lang="ru-RU" altLang="ru-RU" sz="2000" b="1" dirty="0">
                <a:latin typeface="ALS Sector Regular" pitchFamily="50" charset="-52"/>
              </a:rPr>
              <a:t>Еда. Что взять с собой в </a:t>
            </a:r>
            <a:r>
              <a:rPr lang="ru-RU" altLang="ru-RU" sz="2000" b="1" dirty="0" smtClean="0">
                <a:latin typeface="ALS Sector Regular" pitchFamily="50" charset="-52"/>
              </a:rPr>
              <a:t>поход.</a:t>
            </a:r>
          </a:p>
          <a:p>
            <a:pPr marL="180000" indent="-342900">
              <a:lnSpc>
                <a:spcPts val="3000"/>
              </a:lnSpc>
              <a:buFont typeface="Arial" panose="020B0604020202020204" pitchFamily="34" charset="0"/>
              <a:buChar char="•"/>
            </a:pPr>
            <a:r>
              <a:rPr lang="ru-RU" altLang="ru-RU" sz="2000" b="1" dirty="0" smtClean="0">
                <a:latin typeface="ALS Sector Regular" pitchFamily="50" charset="-52"/>
              </a:rPr>
              <a:t>Посуда  </a:t>
            </a:r>
            <a:r>
              <a:rPr lang="ru-RU" altLang="ru-RU" sz="2000" b="1" dirty="0">
                <a:latin typeface="ALS Sector Regular" pitchFamily="50" charset="-52"/>
              </a:rPr>
              <a:t>для похода. Мытьё посуды.</a:t>
            </a:r>
          </a:p>
          <a:p>
            <a:pPr marL="180000" indent="-342900">
              <a:lnSpc>
                <a:spcPts val="3000"/>
              </a:lnSpc>
              <a:buFont typeface="Arial" panose="020B0604020202020204" pitchFamily="34" charset="0"/>
              <a:buChar char="•"/>
            </a:pPr>
            <a:r>
              <a:rPr lang="ru-RU" altLang="ru-RU" sz="2000" b="1" dirty="0">
                <a:latin typeface="ALS Sector Regular" pitchFamily="50" charset="-52"/>
              </a:rPr>
              <a:t>Заваривание чая в походных условиях.</a:t>
            </a:r>
          </a:p>
          <a:p>
            <a:pPr marL="180000" indent="-342900">
              <a:lnSpc>
                <a:spcPts val="3000"/>
              </a:lnSpc>
              <a:buFont typeface="Arial" panose="020B0604020202020204" pitchFamily="34" charset="0"/>
              <a:buChar char="•"/>
            </a:pPr>
            <a:r>
              <a:rPr lang="ru-RU" altLang="ru-RU" sz="2000" b="1" dirty="0">
                <a:latin typeface="ALS Sector Regular" pitchFamily="50" charset="-52"/>
              </a:rPr>
              <a:t>Приготовление бутербродов.</a:t>
            </a:r>
          </a:p>
          <a:p>
            <a:pPr marL="180000" indent="-342900">
              <a:lnSpc>
                <a:spcPts val="3000"/>
              </a:lnSpc>
              <a:buFont typeface="Arial" panose="020B0604020202020204" pitchFamily="34" charset="0"/>
              <a:buChar char="•"/>
            </a:pPr>
            <a:r>
              <a:rPr lang="ru-RU" altLang="ru-RU" sz="2000" b="1" dirty="0">
                <a:latin typeface="ALS Sector Regular" pitchFamily="50" charset="-52"/>
              </a:rPr>
              <a:t>Приготовление салата.</a:t>
            </a:r>
          </a:p>
          <a:p>
            <a:pPr marL="180000" indent="-342900">
              <a:lnSpc>
                <a:spcPts val="3000"/>
              </a:lnSpc>
              <a:buFont typeface="Arial" panose="020B0604020202020204" pitchFamily="34" charset="0"/>
              <a:buChar char="•"/>
            </a:pPr>
            <a:r>
              <a:rPr lang="ru-RU" altLang="ru-RU" sz="2000" b="1" dirty="0">
                <a:latin typeface="ALS Sector Regular" pitchFamily="50" charset="-52"/>
              </a:rPr>
              <a:t>Мытьё обуви.</a:t>
            </a:r>
          </a:p>
          <a:p>
            <a:pPr marL="180000" indent="-342900">
              <a:lnSpc>
                <a:spcPts val="3000"/>
              </a:lnSpc>
              <a:buFont typeface="Arial" panose="020B0604020202020204" pitchFamily="34" charset="0"/>
              <a:buChar char="•"/>
            </a:pPr>
            <a:r>
              <a:rPr lang="ru-RU" altLang="ru-RU" sz="2000" b="1" dirty="0">
                <a:latin typeface="ALS Sector Regular" pitchFamily="50" charset="-52"/>
              </a:rPr>
              <a:t>Сборы в дорогу.</a:t>
            </a:r>
          </a:p>
          <a:p>
            <a:pPr marL="180000" indent="-342900">
              <a:lnSpc>
                <a:spcPts val="3000"/>
              </a:lnSpc>
              <a:buFont typeface="Arial" panose="020B0604020202020204" pitchFamily="34" charset="0"/>
              <a:buChar char="•"/>
            </a:pPr>
            <a:r>
              <a:rPr lang="ru-RU" altLang="ru-RU" sz="2000" b="1" dirty="0">
                <a:latin typeface="ALS Sector Regular" pitchFamily="50" charset="-52"/>
              </a:rPr>
              <a:t>Приготовление гречневой каши.</a:t>
            </a:r>
          </a:p>
        </p:txBody>
      </p:sp>
    </p:spTree>
    <p:extLst>
      <p:ext uri="{BB962C8B-B14F-4D97-AF65-F5344CB8AC3E}">
        <p14:creationId xmlns:p14="http://schemas.microsoft.com/office/powerpoint/2010/main" val="3157725958"/>
      </p:ext>
    </p:extLst>
  </p:cSld>
  <p:clrMapOvr>
    <a:masterClrMapping/>
  </p:clrMapOvr>
  <p:transition spd="slow">
    <p:dissolv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DSC0308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31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2308325" y="0"/>
          <a:ext cx="4527351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Документ" r:id="rId4" imgW="6084454" imgH="9215971" progId="Word.Document.12">
                  <p:embed/>
                </p:oleObj>
              </mc:Choice>
              <mc:Fallback>
                <p:oleObj name="Документ" r:id="rId4" imgW="6084454" imgH="9215971" progId="Word.Document.12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08325" y="0"/>
                        <a:ext cx="4527351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585020" y="0"/>
          <a:ext cx="5973961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" name="Документ" r:id="rId4" imgW="6218384" imgH="7136896" progId="Word.Document.12">
                  <p:embed/>
                </p:oleObj>
              </mc:Choice>
              <mc:Fallback>
                <p:oleObj name="Документ" r:id="rId4" imgW="6218384" imgH="7136896" progId="Word.Document.12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5020" y="0"/>
                        <a:ext cx="5973961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1697534" y="0"/>
          <a:ext cx="5748933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" name="Документ" r:id="rId4" imgW="6286429" imgH="7500149" progId="Word.Document.12">
                  <p:embed/>
                </p:oleObj>
              </mc:Choice>
              <mc:Fallback>
                <p:oleObj name="Документ" r:id="rId4" imgW="6286429" imgH="7500149" progId="Word.Document.12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97534" y="0"/>
                        <a:ext cx="5748933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8" name="Object 2"/>
          <p:cNvGraphicFramePr>
            <a:graphicFrameLocks noChangeAspect="1"/>
          </p:cNvGraphicFramePr>
          <p:nvPr/>
        </p:nvGraphicFramePr>
        <p:xfrm>
          <a:off x="2267745" y="-1"/>
          <a:ext cx="4575968" cy="69071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0" name="Документ" r:id="rId4" imgW="6084454" imgH="9183570" progId="Word.Document.12">
                  <p:embed/>
                </p:oleObj>
              </mc:Choice>
              <mc:Fallback>
                <p:oleObj name="Документ" r:id="rId4" imgW="6084454" imgH="9183570" progId="Word.Document.12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67745" y="-1"/>
                        <a:ext cx="4575968" cy="690712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294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137</TotalTime>
  <Words>53</Words>
  <Application>Microsoft Office PowerPoint</Application>
  <PresentationFormat>Экран (4:3)</PresentationFormat>
  <Paragraphs>11</Paragraphs>
  <Slides>16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2" baseType="lpstr">
      <vt:lpstr>ALS Sector Regular</vt:lpstr>
      <vt:lpstr>Arial</vt:lpstr>
      <vt:lpstr>Calibri</vt:lpstr>
      <vt:lpstr>Calibri Light</vt:lpstr>
      <vt:lpstr>Тема Office</vt:lpstr>
      <vt:lpstr>Документ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Любовь</dc:creator>
  <cp:lastModifiedBy>Буланова Наталья</cp:lastModifiedBy>
  <cp:revision>15</cp:revision>
  <dcterms:created xsi:type="dcterms:W3CDTF">2013-07-15T20:44:39Z</dcterms:created>
  <dcterms:modified xsi:type="dcterms:W3CDTF">2023-10-30T13:46:53Z</dcterms:modified>
</cp:coreProperties>
</file>