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79" r:id="rId2"/>
    <p:sldId id="262" r:id="rId3"/>
    <p:sldId id="264" r:id="rId4"/>
    <p:sldId id="267" r:id="rId5"/>
    <p:sldId id="268" r:id="rId6"/>
    <p:sldId id="269" r:id="rId7"/>
    <p:sldId id="271" r:id="rId8"/>
    <p:sldId id="272" r:id="rId9"/>
    <p:sldId id="276" r:id="rId10"/>
    <p:sldId id="27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2" end="2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9B4A-C2C8-4034-86E5-785B8B2367A4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93B-F1A7-4098-B560-0F77B8DF9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1449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9B4A-C2C8-4034-86E5-785B8B2367A4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93B-F1A7-4098-B560-0F77B8DF9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8886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9B4A-C2C8-4034-86E5-785B8B2367A4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93B-F1A7-4098-B560-0F77B8DF9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510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9B4A-C2C8-4034-86E5-785B8B2367A4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93B-F1A7-4098-B560-0F77B8DF9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07845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9B4A-C2C8-4034-86E5-785B8B2367A4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93B-F1A7-4098-B560-0F77B8DF9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5489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9B4A-C2C8-4034-86E5-785B8B2367A4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93B-F1A7-4098-B560-0F77B8DF9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6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9B4A-C2C8-4034-86E5-785B8B2367A4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93B-F1A7-4098-B560-0F77B8DF9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9469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9B4A-C2C8-4034-86E5-785B8B2367A4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93B-F1A7-4098-B560-0F77B8DF9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41681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9B4A-C2C8-4034-86E5-785B8B2367A4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93B-F1A7-4098-B560-0F77B8DF9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752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9B4A-C2C8-4034-86E5-785B8B2367A4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93B-F1A7-4098-B560-0F77B8DF9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061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9B4A-C2C8-4034-86E5-785B8B2367A4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093B-F1A7-4098-B560-0F77B8DF9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4184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89B4A-C2C8-4034-86E5-785B8B2367A4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3093B-F1A7-4098-B560-0F77B8DF9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98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3"/>
          <p:cNvSpPr>
            <a:spLocks noChangeArrowheads="1"/>
          </p:cNvSpPr>
          <p:nvPr/>
        </p:nvSpPr>
        <p:spPr bwMode="auto">
          <a:xfrm>
            <a:off x="323850" y="1916113"/>
            <a:ext cx="7561263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525"/>
              </a:lnSpc>
            </a:pPr>
            <a:r>
              <a:rPr lang="ru-RU" altLang="ru-RU" sz="3600" b="1" dirty="0">
                <a:solidFill>
                  <a:srgbClr val="E15F29"/>
                </a:solidFill>
                <a:latin typeface="ALS Sector Regular" pitchFamily="50" charset="-52"/>
              </a:rPr>
              <a:t>Проект «</a:t>
            </a:r>
            <a:r>
              <a:rPr lang="ru-RU" altLang="ru-RU" sz="3600" b="1" dirty="0" err="1">
                <a:solidFill>
                  <a:srgbClr val="E15F29"/>
                </a:solidFill>
                <a:latin typeface="ALS Sector Regular" pitchFamily="50" charset="-52"/>
              </a:rPr>
              <a:t>Велегож</a:t>
            </a:r>
            <a:r>
              <a:rPr lang="ru-RU" altLang="ru-RU" sz="3600" b="1" dirty="0">
                <a:solidFill>
                  <a:srgbClr val="E15F29"/>
                </a:solidFill>
                <a:latin typeface="ALS Sector Regular" pitchFamily="50" charset="-52"/>
              </a:rPr>
              <a:t>. </a:t>
            </a:r>
            <a:r>
              <a:rPr lang="ru-RU" altLang="ru-RU" sz="3600" b="1" dirty="0" err="1">
                <a:solidFill>
                  <a:srgbClr val="E15F29"/>
                </a:solidFill>
                <a:latin typeface="ALS Sector Regular" pitchFamily="50" charset="-52"/>
              </a:rPr>
              <a:t>СоБытие</a:t>
            </a:r>
            <a:r>
              <a:rPr lang="ru-RU" altLang="ru-RU" sz="3600" b="1" dirty="0">
                <a:solidFill>
                  <a:srgbClr val="E15F29"/>
                </a:solidFill>
                <a:latin typeface="ALS Sector Regular" pitchFamily="50" charset="-52"/>
              </a:rPr>
              <a:t>.</a:t>
            </a:r>
            <a:r>
              <a:rPr lang="en-US" altLang="ru-RU" sz="3600" b="1" dirty="0" err="1">
                <a:solidFill>
                  <a:srgbClr val="E15F29"/>
                </a:solidFill>
                <a:latin typeface="ALS Sector Regular" pitchFamily="50" charset="-52"/>
              </a:rPr>
              <a:t>ru</a:t>
            </a:r>
            <a:endParaRPr lang="en-US" altLang="ru-RU" sz="3600" b="1" dirty="0">
              <a:solidFill>
                <a:srgbClr val="E15F29"/>
              </a:solidFill>
              <a:latin typeface="ALS Sector Regular" pitchFamily="50" charset="-52"/>
            </a:endParaRPr>
          </a:p>
          <a:p>
            <a:pPr eaLnBrk="1" hangingPunct="1">
              <a:lnSpc>
                <a:spcPts val="4525"/>
              </a:lnSpc>
            </a:pPr>
            <a:r>
              <a:rPr lang="ru-RU" altLang="ru-RU" sz="3600" b="1" dirty="0" smtClean="0">
                <a:solidFill>
                  <a:srgbClr val="E15F29"/>
                </a:solidFill>
                <a:latin typeface="ALS Sector Regular" pitchFamily="50" charset="-52"/>
              </a:rPr>
              <a:t>Опытно-экспериментальная деятельность</a:t>
            </a:r>
            <a:endParaRPr lang="en-US" altLang="ru-RU" sz="3600" b="1" dirty="0">
              <a:solidFill>
                <a:srgbClr val="E15F29"/>
              </a:solidFill>
              <a:latin typeface="ALS Sector Regular" pitchFamily="50" charset="-52"/>
            </a:endParaRPr>
          </a:p>
        </p:txBody>
      </p:sp>
      <p:pic>
        <p:nvPicPr>
          <p:cNvPr id="205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5177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476375"/>
            <a:ext cx="7558088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150421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8</Words>
  <Application>Microsoft Office PowerPoint</Application>
  <PresentationFormat>Экран (4:3)</PresentationFormat>
  <Paragraphs>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ALS Sector Regular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Опыты и эксперименты</dc:title>
  <dc:creator>Любовь</dc:creator>
  <cp:lastModifiedBy>Буланова Наталья</cp:lastModifiedBy>
  <cp:revision>7</cp:revision>
  <dcterms:created xsi:type="dcterms:W3CDTF">2013-09-23T12:15:08Z</dcterms:created>
  <dcterms:modified xsi:type="dcterms:W3CDTF">2023-10-30T13:45:42Z</dcterms:modified>
</cp:coreProperties>
</file>