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45387C-8B84-4431-876A-1CA195F916DA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26F7B21-6DDA-4CC5-A830-0BA91D802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Спортивное долголетие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Янаульский</a:t>
            </a:r>
            <a:r>
              <a:rPr lang="ru-RU" dirty="0" smtClean="0"/>
              <a:t> район Республика Башкортостан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600400" cy="2024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53136"/>
            <a:ext cx="7944594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714771" cy="903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1"/>
            <a:ext cx="1302899" cy="14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9505056" cy="548640"/>
          </a:xfrm>
        </p:spPr>
        <p:txBody>
          <a:bodyPr/>
          <a:lstStyle/>
          <a:p>
            <a:r>
              <a:rPr lang="ru-RU" dirty="0" smtClean="0"/>
              <a:t>  «Спортивное </a:t>
            </a:r>
            <a:r>
              <a:rPr lang="ru-RU" dirty="0" err="1" smtClean="0"/>
              <a:t>долголетие»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Янаульском</a:t>
            </a:r>
            <a:r>
              <a:rPr lang="ru-RU" sz="2000" dirty="0" smtClean="0"/>
              <a:t> районе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439248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Проект "Спортивное долголетие" </a:t>
            </a:r>
            <a:r>
              <a:rPr lang="ru-RU" sz="5600" dirty="0" smtClean="0"/>
              <a:t>начал свою работу с 2021 г. и набирает обороты.</a:t>
            </a:r>
          </a:p>
          <a:p>
            <a:r>
              <a:rPr lang="ru-RU" sz="5600" dirty="0" smtClean="0"/>
              <a:t>Проект это </a:t>
            </a:r>
            <a:r>
              <a:rPr lang="ru-RU" sz="5600" dirty="0"/>
              <a:t>комплекс мероприятий по привлечению людей старшего поколения к занятиям физической культурой и </a:t>
            </a:r>
            <a:r>
              <a:rPr lang="ru-RU" sz="5600" dirty="0" smtClean="0"/>
              <a:t>спортом в </a:t>
            </a:r>
            <a:r>
              <a:rPr lang="ru-RU" sz="5600" dirty="0" err="1" smtClean="0"/>
              <a:t>Янаульском</a:t>
            </a:r>
            <a:r>
              <a:rPr lang="ru-RU" sz="5600" dirty="0" smtClean="0"/>
              <a:t> районе.</a:t>
            </a:r>
            <a:endParaRPr lang="ru-RU" sz="5600" dirty="0"/>
          </a:p>
          <a:p>
            <a:r>
              <a:rPr lang="ru-RU" sz="5600" dirty="0">
                <a:solidFill>
                  <a:srgbClr val="FF0000"/>
                </a:solidFill>
              </a:rPr>
              <a:t>Комплекс мероприятий включает в себя:</a:t>
            </a:r>
          </a:p>
          <a:p>
            <a:pPr marL="685800" indent="-685800">
              <a:buFontTx/>
              <a:buChar char="-"/>
            </a:pPr>
            <a:r>
              <a:rPr lang="ru-RU" sz="5600" dirty="0" smtClean="0"/>
              <a:t>создание </a:t>
            </a:r>
            <a:r>
              <a:rPr lang="ru-RU" sz="5600" dirty="0"/>
              <a:t>условий для занятий физической культурой и спортом в том числе массовым </a:t>
            </a:r>
            <a:r>
              <a:rPr lang="ru-RU" sz="5600" dirty="0" smtClean="0"/>
              <a:t>спортом:</a:t>
            </a:r>
            <a:endParaRPr lang="ru-RU" sz="5600" dirty="0"/>
          </a:p>
          <a:p>
            <a:pPr marL="0" indent="0"/>
            <a:r>
              <a:rPr lang="ru-RU" sz="5600" dirty="0" smtClean="0"/>
              <a:t>1. Открытие уличных спортивных тренажеров, проведение всевозможных акций и зарядок.</a:t>
            </a:r>
          </a:p>
          <a:p>
            <a:pPr marL="0" indent="0"/>
            <a:r>
              <a:rPr lang="ru-RU" sz="5600" dirty="0" smtClean="0"/>
              <a:t>2. </a:t>
            </a:r>
            <a:r>
              <a:rPr lang="ru-RU" sz="5600" dirty="0"/>
              <a:t>Б</a:t>
            </a:r>
            <a:r>
              <a:rPr lang="ru-RU" sz="5600" dirty="0" smtClean="0"/>
              <a:t>есплатный доступ на спортивные объекты МАУ ДО СШ «Юность» г. Янаул, </a:t>
            </a:r>
          </a:p>
          <a:p>
            <a:pPr marL="0" indent="0"/>
            <a:r>
              <a:rPr lang="ru-RU" sz="5600" dirty="0" smtClean="0"/>
              <a:t>3. Выезд специалистов центра тестирования на отдаленные участки </a:t>
            </a:r>
            <a:r>
              <a:rPr lang="ru-RU" sz="5600" dirty="0" err="1" smtClean="0"/>
              <a:t>Янаульского</a:t>
            </a:r>
            <a:r>
              <a:rPr lang="ru-RU" sz="5600" dirty="0" smtClean="0"/>
              <a:t> района с целью организации и проведения спортивных фестивалей:</a:t>
            </a:r>
          </a:p>
          <a:p>
            <a:pPr marL="0" indent="0"/>
            <a:r>
              <a:rPr lang="ru-RU" sz="5600" dirty="0" smtClean="0"/>
              <a:t>2021 г. «ГТО шагает по </a:t>
            </a:r>
            <a:r>
              <a:rPr lang="ru-RU" sz="5600" dirty="0" err="1" smtClean="0"/>
              <a:t>Янаульскому</a:t>
            </a:r>
            <a:r>
              <a:rPr lang="ru-RU" sz="5600" dirty="0" smtClean="0"/>
              <a:t> району» Фестиваль охватил 18 сельских поселений </a:t>
            </a:r>
            <a:r>
              <a:rPr lang="ru-RU" sz="5600" dirty="0" err="1" smtClean="0"/>
              <a:t>Янаульского</a:t>
            </a:r>
            <a:r>
              <a:rPr lang="ru-RU" sz="5600" dirty="0" smtClean="0"/>
              <a:t> района; В фестивале приняли участие 100 чел  в возрасте от 55 лет.</a:t>
            </a:r>
          </a:p>
          <a:p>
            <a:pPr marL="0" indent="0"/>
            <a:r>
              <a:rPr lang="ru-RU" sz="5600" dirty="0" smtClean="0"/>
              <a:t>2022 г. «Быстрее, выше, сильнее» В фестивале приняли участие  более 709 чел из них 150 чел. в возрасте от 55 лет.</a:t>
            </a:r>
          </a:p>
          <a:p>
            <a:pPr marL="0" indent="0"/>
            <a:r>
              <a:rPr lang="ru-RU" sz="5600" dirty="0" smtClean="0"/>
              <a:t>2022 г. Фестиваль ВФСК ГТО «Золотой возраст» в рамках фестиваля были выполнены нормативы комплекса ГТО на знаки отличия среди старшего поколения, что позволило принять участие в финансовом обеспечении республиканского муниципального социального заказа на оказание физкультурно-оздоровительных услуг отдельным категориям граждан.112 человек получили сертификаты на 10 000 рублей и посещают оздоровительные группы МАУ ДО СШ «Юность» г. Янаул.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2395758" cy="1347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78815"/>
            <a:ext cx="1872208" cy="124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15" y="5258438"/>
            <a:ext cx="1691680" cy="1268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268627"/>
            <a:ext cx="169168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548640"/>
          </a:xfrm>
        </p:spPr>
        <p:txBody>
          <a:bodyPr/>
          <a:lstStyle/>
          <a:p>
            <a:r>
              <a:rPr lang="ru-RU" sz="2000" dirty="0" smtClean="0"/>
              <a:t>             Комплекс </a:t>
            </a:r>
            <a:r>
              <a:rPr lang="ru-RU" sz="2000" dirty="0"/>
              <a:t>мероприятий включает в себя: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520940" cy="4032448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ru-RU" sz="5600" dirty="0" smtClean="0"/>
              <a:t>привлечение </a:t>
            </a:r>
            <a:r>
              <a:rPr lang="ru-RU" sz="5600" dirty="0"/>
              <a:t>целевой аудитории к участию в спортивно-массовых мероприятиях</a:t>
            </a:r>
            <a:r>
              <a:rPr lang="ru-RU" sz="5600" dirty="0" smtClean="0"/>
              <a:t>;</a:t>
            </a:r>
          </a:p>
          <a:p>
            <a:pPr marL="0" indent="0"/>
            <a:r>
              <a:rPr lang="ru-RU" sz="5600" dirty="0" smtClean="0"/>
              <a:t>Проведены более 120 массовых акций и соревнований где приняли участие жители старшего поколения самые массовые из них:</a:t>
            </a:r>
          </a:p>
          <a:p>
            <a:pPr marL="0" indent="0"/>
            <a:r>
              <a:rPr lang="ru-RU" sz="5600" dirty="0" smtClean="0"/>
              <a:t>Акция «Забег обещаний»</a:t>
            </a:r>
          </a:p>
          <a:p>
            <a:pPr marL="0" indent="0"/>
            <a:r>
              <a:rPr lang="ru-RU" sz="5600" dirty="0" smtClean="0"/>
              <a:t>Акция «Скандинавская ходьба»</a:t>
            </a:r>
          </a:p>
          <a:p>
            <a:pPr marL="0" indent="0"/>
            <a:r>
              <a:rPr lang="ru-RU" sz="5600" dirty="0" smtClean="0"/>
              <a:t>Акция «Возраст жизни не помеха» в преддверии Международного дня пожилых людей</a:t>
            </a:r>
          </a:p>
          <a:p>
            <a:pPr marL="0" indent="0"/>
            <a:r>
              <a:rPr lang="ru-RU" sz="5600" dirty="0" smtClean="0"/>
              <a:t>Акция «10 000 шагов к жизни»</a:t>
            </a:r>
          </a:p>
          <a:p>
            <a:pPr marL="0" indent="0"/>
            <a:r>
              <a:rPr lang="ru-RU" sz="5600" dirty="0" smtClean="0"/>
              <a:t>Акция «День ходьбы»</a:t>
            </a:r>
          </a:p>
          <a:p>
            <a:pPr marL="0" indent="0"/>
            <a:r>
              <a:rPr lang="ru-RU" sz="5600" dirty="0" smtClean="0"/>
              <a:t>Акция «1000 велосипедистов»</a:t>
            </a:r>
          </a:p>
          <a:p>
            <a:pPr marL="0" indent="0"/>
            <a:r>
              <a:rPr lang="ru-RU" sz="5600" dirty="0" smtClean="0"/>
              <a:t>«Весёлые старты» в плавательном бассейне «</a:t>
            </a:r>
            <a:r>
              <a:rPr lang="ru-RU" sz="5600" dirty="0" err="1" smtClean="0"/>
              <a:t>Дулкын</a:t>
            </a:r>
            <a:r>
              <a:rPr lang="ru-RU" sz="5600" dirty="0" smtClean="0"/>
              <a:t>»</a:t>
            </a:r>
          </a:p>
          <a:p>
            <a:pPr marL="0" indent="0"/>
            <a:r>
              <a:rPr lang="ru-RU" sz="5600" dirty="0" smtClean="0"/>
              <a:t>Участие в соревнованиях по таким видам спорта как шахматы шашки, настольный теннис, легкая атлетика, скандинавская ходьба, гиревой спорт, </a:t>
            </a:r>
            <a:r>
              <a:rPr lang="ru-RU" sz="5600" dirty="0" err="1" smtClean="0"/>
              <a:t>куреш</a:t>
            </a:r>
            <a:r>
              <a:rPr lang="ru-RU" sz="5600" dirty="0" smtClean="0"/>
              <a:t>. Участие в республиканских соревнованиях «Спартакиада пенсионеров Республики Башкортостан», республиканский спортивный фестиваль ветеранов</a:t>
            </a:r>
            <a:r>
              <a:rPr lang="ru-RU" sz="5600" dirty="0"/>
              <a:t>, XX Республиканского </a:t>
            </a:r>
            <a:r>
              <a:rPr lang="ru-RU" sz="5600" dirty="0" smtClean="0"/>
              <a:t>фестиваль </a:t>
            </a:r>
            <a:r>
              <a:rPr lang="ru-RU" sz="5600" dirty="0"/>
              <a:t>по национальным и народным видам спорта памяти заслуженного работника физической культуры РБ </a:t>
            </a:r>
            <a:r>
              <a:rPr lang="ru-RU" sz="5600" dirty="0" err="1"/>
              <a:t>Гулуса</a:t>
            </a:r>
            <a:r>
              <a:rPr lang="ru-RU" sz="5600" dirty="0"/>
              <a:t> </a:t>
            </a:r>
            <a:r>
              <a:rPr lang="ru-RU" sz="5600" dirty="0" err="1"/>
              <a:t>Агзамовича</a:t>
            </a:r>
            <a:r>
              <a:rPr lang="ru-RU" sz="5600" dirty="0"/>
              <a:t> </a:t>
            </a:r>
            <a:r>
              <a:rPr lang="ru-RU" sz="5600" dirty="0" err="1" smtClean="0"/>
              <a:t>Агзамова</a:t>
            </a:r>
            <a:r>
              <a:rPr lang="ru-RU" sz="5600" dirty="0" smtClean="0"/>
              <a:t> и многое другое.</a:t>
            </a:r>
          </a:p>
          <a:p>
            <a:pPr marL="0" indent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275606" cy="1700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57192"/>
            <a:ext cx="2075723" cy="1556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173968"/>
            <a:ext cx="1296144" cy="1557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267317"/>
            <a:ext cx="1786202" cy="134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229200"/>
            <a:ext cx="1113588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СТАТИСТИКА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Согласно статистическим данным в 2021 г.</a:t>
            </a:r>
          </a:p>
          <a:p>
            <a:r>
              <a:rPr lang="ru-RU" dirty="0" smtClean="0"/>
              <a:t>	Общее количество людей старшего поколения зарегистрированное в </a:t>
            </a:r>
            <a:r>
              <a:rPr lang="ru-RU" dirty="0" err="1" smtClean="0"/>
              <a:t>Янаульском</a:t>
            </a:r>
            <a:r>
              <a:rPr lang="ru-RU" dirty="0" smtClean="0"/>
              <a:t> районе -6350 чел. из них 1615 чел. занимаются физической культурой и спортом, что составляет 25% от общего числа.</a:t>
            </a:r>
          </a:p>
          <a:p>
            <a:r>
              <a:rPr lang="ru-RU" dirty="0" smtClean="0"/>
              <a:t>2022 г.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	Общее </a:t>
            </a:r>
            <a:r>
              <a:rPr lang="ru-RU" dirty="0">
                <a:solidFill>
                  <a:srgbClr val="000000"/>
                </a:solidFill>
              </a:rPr>
              <a:t>количество людей старшего поколения зарегистрированное в </a:t>
            </a:r>
            <a:r>
              <a:rPr lang="ru-RU" dirty="0" err="1">
                <a:solidFill>
                  <a:srgbClr val="000000"/>
                </a:solidFill>
              </a:rPr>
              <a:t>Янаульском</a:t>
            </a:r>
            <a:r>
              <a:rPr lang="ru-RU" dirty="0">
                <a:solidFill>
                  <a:srgbClr val="000000"/>
                </a:solidFill>
              </a:rPr>
              <a:t> районе -</a:t>
            </a:r>
            <a:r>
              <a:rPr lang="ru-RU" dirty="0" smtClean="0">
                <a:solidFill>
                  <a:srgbClr val="000000"/>
                </a:solidFill>
              </a:rPr>
              <a:t>6559 </a:t>
            </a:r>
            <a:r>
              <a:rPr lang="ru-RU" dirty="0">
                <a:solidFill>
                  <a:srgbClr val="000000"/>
                </a:solidFill>
              </a:rPr>
              <a:t>чел. из них </a:t>
            </a:r>
            <a:r>
              <a:rPr lang="ru-RU" dirty="0" smtClean="0">
                <a:solidFill>
                  <a:srgbClr val="000000"/>
                </a:solidFill>
              </a:rPr>
              <a:t>1866 чел</a:t>
            </a:r>
            <a:r>
              <a:rPr lang="ru-RU" dirty="0">
                <a:solidFill>
                  <a:srgbClr val="000000"/>
                </a:solidFill>
              </a:rPr>
              <a:t>. занимаются физической культурой и спортом, что составляет </a:t>
            </a:r>
            <a:r>
              <a:rPr lang="ru-RU" dirty="0" smtClean="0">
                <a:solidFill>
                  <a:srgbClr val="000000"/>
                </a:solidFill>
              </a:rPr>
              <a:t>28% </a:t>
            </a:r>
            <a:r>
              <a:rPr lang="ru-RU" dirty="0">
                <a:solidFill>
                  <a:srgbClr val="000000"/>
                </a:solidFill>
              </a:rPr>
              <a:t>от общего </a:t>
            </a:r>
            <a:r>
              <a:rPr lang="ru-RU" dirty="0" smtClean="0">
                <a:solidFill>
                  <a:srgbClr val="000000"/>
                </a:solidFill>
              </a:rPr>
              <a:t>числа.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2023 г.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	Общее </a:t>
            </a:r>
            <a:r>
              <a:rPr lang="ru-RU" dirty="0">
                <a:solidFill>
                  <a:srgbClr val="000000"/>
                </a:solidFill>
              </a:rPr>
              <a:t>количество людей старшего поколения зарегистрированное в </a:t>
            </a:r>
            <a:r>
              <a:rPr lang="ru-RU" dirty="0" err="1">
                <a:solidFill>
                  <a:srgbClr val="000000"/>
                </a:solidFill>
              </a:rPr>
              <a:t>Янаульском</a:t>
            </a:r>
            <a:r>
              <a:rPr lang="ru-RU" dirty="0">
                <a:solidFill>
                  <a:srgbClr val="000000"/>
                </a:solidFill>
              </a:rPr>
              <a:t> районе -</a:t>
            </a:r>
            <a:r>
              <a:rPr lang="ru-RU" dirty="0" smtClean="0">
                <a:solidFill>
                  <a:srgbClr val="000000"/>
                </a:solidFill>
              </a:rPr>
              <a:t>6554 </a:t>
            </a:r>
            <a:r>
              <a:rPr lang="ru-RU" dirty="0">
                <a:solidFill>
                  <a:srgbClr val="000000"/>
                </a:solidFill>
              </a:rPr>
              <a:t>чел. из них </a:t>
            </a:r>
            <a:r>
              <a:rPr lang="ru-RU" dirty="0" smtClean="0">
                <a:solidFill>
                  <a:srgbClr val="000000"/>
                </a:solidFill>
              </a:rPr>
              <a:t>2052 </a:t>
            </a:r>
            <a:r>
              <a:rPr lang="ru-RU" dirty="0">
                <a:solidFill>
                  <a:srgbClr val="000000"/>
                </a:solidFill>
              </a:rPr>
              <a:t>чел. занимаются физической культурой и спортом, что составляет </a:t>
            </a:r>
            <a:r>
              <a:rPr lang="ru-RU" dirty="0" smtClean="0">
                <a:solidFill>
                  <a:srgbClr val="000000"/>
                </a:solidFill>
              </a:rPr>
              <a:t>31% </a:t>
            </a:r>
            <a:r>
              <a:rPr lang="ru-RU" dirty="0">
                <a:solidFill>
                  <a:srgbClr val="000000"/>
                </a:solidFill>
              </a:rPr>
              <a:t>от общего числа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1167594" cy="1556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333714"/>
            <a:ext cx="2066400" cy="1247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201183"/>
            <a:ext cx="1512168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50679"/>
            <a:ext cx="178620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/>
              <a:t>Комплексный эффект запланированных проектом мероприятий, по активизации соревновательной деятельности, повышению доступности спортивной инфраструктуры и физкультурно-оздоровительных услуг, формированию персональной мотивации к физическому развитию и самореализации старшего поколения внесет вклад в увеличение ожидаемой продолжительности здоровой жизни и способствует пропаганде здорового образа жизни среди граждан старшего поколения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СПАСИБО ЗА ВНИМАНИЕ!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1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</TotalTime>
  <Words>449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Спортивное долголетие</vt:lpstr>
      <vt:lpstr>  «Спортивное долголетие»в Янаульском районе</vt:lpstr>
      <vt:lpstr>             Комплекс мероприятий включает в себя: </vt:lpstr>
      <vt:lpstr>                       СТАТИСТИКА проекта</vt:lpstr>
      <vt:lpstr>                          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долголетие</dc:title>
  <dc:creator>User</dc:creator>
  <cp:lastModifiedBy>User</cp:lastModifiedBy>
  <cp:revision>20</cp:revision>
  <dcterms:created xsi:type="dcterms:W3CDTF">2023-10-31T03:39:28Z</dcterms:created>
  <dcterms:modified xsi:type="dcterms:W3CDTF">2023-10-31T07:31:57Z</dcterms:modified>
</cp:coreProperties>
</file>