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70" r:id="rId3"/>
    <p:sldId id="271" r:id="rId4"/>
    <p:sldId id="258" r:id="rId5"/>
    <p:sldId id="259" r:id="rId6"/>
    <p:sldId id="261" r:id="rId7"/>
    <p:sldId id="264" r:id="rId8"/>
    <p:sldId id="267" r:id="rId9"/>
    <p:sldId id="265" r:id="rId10"/>
    <p:sldId id="269" r:id="rId11"/>
    <p:sldId id="263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82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F437F-5DF7-4C1A-86BB-6F1C702B774C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155A4-6DEB-4280-BD6E-38CF19BFD9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61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155A4-6DEB-4280-BD6E-38CF19BFD9C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4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0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68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18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557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96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642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530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95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72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62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77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35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52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95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37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5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0D98-819E-4A5A-A697-2E9BA804583B}" type="datetimeFigureOut">
              <a:rPr lang="ru-RU" smtClean="0"/>
              <a:pPr/>
              <a:t>31.10.2023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68CF6D-A715-45B7-AD43-DD5FC19AD8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43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160" y="274320"/>
            <a:ext cx="8869680" cy="3776516"/>
          </a:xfrm>
        </p:spPr>
        <p:txBody>
          <a:bodyPr/>
          <a:lstStyle/>
          <a:p>
            <a:pPr algn="l"/>
            <a:r>
              <a:rPr lang="ru-RU" sz="4000" dirty="0" smtClean="0"/>
              <a:t>Название практики: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Выездная компьютерная грамотность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3667" y="4416593"/>
            <a:ext cx="7766936" cy="841207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Аудитория: </a:t>
            </a:r>
            <a:r>
              <a:rPr lang="ru-RU" dirty="0"/>
              <a:t>граждане пожилого </a:t>
            </a:r>
            <a:r>
              <a:rPr lang="ru-RU" dirty="0" smtClean="0"/>
              <a:t>возраста и инвалиды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051431" y="4571999"/>
            <a:ext cx="3549161" cy="2084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Территория: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Красноярский край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Бирилюсский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район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Село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Новобирилюссы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Без имени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9685" y="4387362"/>
            <a:ext cx="1302713" cy="21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внедрения практики на повышение уровня жизни получателей социальных 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протяжении периода внедрения практики «Выездная компьютерная грамотность» получатели социальных услуг все больше осваивают сеть Интернет, получают услуги в электронном виде, а также</a:t>
            </a:r>
            <a:r>
              <a:rPr lang="en-US" dirty="0" smtClean="0"/>
              <a:t> </a:t>
            </a:r>
            <a:r>
              <a:rPr lang="ru-RU" dirty="0" smtClean="0"/>
              <a:t>осваивают возможности мобильной сети.</a:t>
            </a:r>
          </a:p>
        </p:txBody>
      </p:sp>
      <p:pic>
        <p:nvPicPr>
          <p:cNvPr id="5" name="Рисунок 4" descr="imgonline-com-ua-Resize-3bli2pSnRHN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5623" y="3199851"/>
            <a:ext cx="6503377" cy="365814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772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по результатам внедрения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Поставленная цель практики достижима, задачи внедрения поставлены верно и реализуются в соответствии с этапами и направлениями работы.</a:t>
            </a:r>
          </a:p>
          <a:p>
            <a:r>
              <a:rPr lang="ru-RU" dirty="0" smtClean="0"/>
              <a:t>Данная практика является востребованной не только среди людей с ограниченными возможностями, а для всех граждан проживающих в отдаленных территориях района.</a:t>
            </a:r>
          </a:p>
          <a:p>
            <a:r>
              <a:rPr lang="ru-RU" dirty="0" smtClean="0"/>
              <a:t>Результаты, полученные в ходе ее внедрения говорят о ее успешности и эффективности. Влияние практики на улучшение качества жизни людей с ограниченными возможностями очевидно.</a:t>
            </a:r>
          </a:p>
        </p:txBody>
      </p:sp>
    </p:spTree>
    <p:extLst>
      <p:ext uri="{BB962C8B-B14F-4D97-AF65-F5344CB8AC3E}">
        <p14:creationId xmlns:p14="http://schemas.microsoft.com/office/powerpoint/2010/main" val="33345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возможностей тиражирования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рамках данной практики сформирован опыт, который позволяет адаптировать, распространить и внедрить ее в деятельность других организаций, ориентированных не только на инвалидов, но также и для всех категорий граждан проживающих в отдаленных территориях района.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7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927" y="187569"/>
            <a:ext cx="8969586" cy="2621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Название организации:</a:t>
            </a:r>
            <a:br>
              <a:rPr lang="ru-RU" dirty="0" smtClean="0"/>
            </a:br>
            <a:r>
              <a:rPr lang="ru-RU" b="1" dirty="0" smtClean="0"/>
              <a:t>Краевое государственное бюджетное учреждение социального обслуживания «Комплексный центр социального обслуживания населения «Бирилюсский»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7" name="Picture 3" descr="C:\Users\Админ\Desktop\imgo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123" y="2936079"/>
            <a:ext cx="11007970" cy="3921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Компьютерная грамотность нужна любому современному человеку. С помощью компьютера можно учиться, общаться, получать необходимые услуги и т.д. Для того чтобы освоить компьютерные программы и хорошо ориентироваться в сети необходимы базовые знания. Но чаще всего граждане проживающие в отдаленных территориях, а именно люди пожилого возраста и инвалиды не обладают подобными знаниями. Поэтому для решения этой проблемы были созданы выездные курсы компьютерной грамотности.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24840"/>
            <a:ext cx="8596668" cy="1320800"/>
          </a:xfrm>
        </p:spPr>
        <p:txBody>
          <a:bodyPr/>
          <a:lstStyle/>
          <a:p>
            <a:r>
              <a:rPr lang="ru-RU" dirty="0" smtClean="0"/>
              <a:t>Цель практики: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Социализация </a:t>
            </a:r>
            <a:r>
              <a:rPr lang="ru-RU" dirty="0"/>
              <a:t>людей пожилого </a:t>
            </a:r>
            <a:r>
              <a:rPr lang="ru-RU" dirty="0" smtClean="0"/>
              <a:t>возраста и инвалидов</a:t>
            </a:r>
            <a:r>
              <a:rPr lang="ru-RU" dirty="0"/>
              <a:t>, </a:t>
            </a:r>
            <a:r>
              <a:rPr lang="ru-RU" dirty="0" smtClean="0"/>
              <a:t>проживающих в отдаленных территориях Бирилюсского района с помощью современных гаджетов.</a:t>
            </a:r>
          </a:p>
        </p:txBody>
      </p:sp>
      <p:pic>
        <p:nvPicPr>
          <p:cNvPr id="5" name="Рисунок 4" descr="imgonline-com-ua-Resize-yekGj84QK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0785" y="2859838"/>
            <a:ext cx="6283569" cy="399816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94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практики: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Организация и использование выездных курсов компьютерной грамотности в деятельности социального обслуживания граждан в отдаленных территориях.</a:t>
            </a:r>
          </a:p>
          <a:p>
            <a:r>
              <a:rPr lang="ru-RU" dirty="0" smtClean="0"/>
              <a:t>Научить </a:t>
            </a:r>
            <a:r>
              <a:rPr lang="ru-RU" dirty="0"/>
              <a:t>людей пожилого возраста и инвалидов использовать </a:t>
            </a:r>
            <a:r>
              <a:rPr lang="ru-RU" dirty="0" smtClean="0"/>
              <a:t>современные инновационные технологии и компьютерные программы.</a:t>
            </a:r>
          </a:p>
          <a:p>
            <a:r>
              <a:rPr lang="ru-RU" dirty="0" smtClean="0"/>
              <a:t>Освоить сайты государственного назначения.</a:t>
            </a:r>
          </a:p>
          <a:p>
            <a:r>
              <a:rPr lang="ru-RU" dirty="0" smtClean="0"/>
              <a:t>Использовать возможности сети Интернет.</a:t>
            </a:r>
          </a:p>
          <a:p>
            <a:r>
              <a:rPr lang="ru-RU" dirty="0" smtClean="0"/>
              <a:t>Получать услуги в электронном виде.</a:t>
            </a:r>
          </a:p>
          <a:p>
            <a:r>
              <a:rPr lang="ru-RU" dirty="0" smtClean="0"/>
              <a:t>Расширить возможности общения посредством сети Интернет.</a:t>
            </a:r>
            <a:endParaRPr lang="ru-RU" dirty="0"/>
          </a:p>
        </p:txBody>
      </p:sp>
      <p:pic>
        <p:nvPicPr>
          <p:cNvPr id="5" name="Рисунок 4" descr="imgonline-com-ua-Resize-skMRM1xD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9845" y="654886"/>
            <a:ext cx="2540508" cy="547476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509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3467"/>
          </a:xfrm>
        </p:spPr>
        <p:txBody>
          <a:bodyPr/>
          <a:lstStyle/>
          <a:p>
            <a:r>
              <a:rPr lang="ru-RU" dirty="0" smtClean="0"/>
              <a:t>Реализация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Организационные: </a:t>
            </a:r>
          </a:p>
          <a:p>
            <a:pPr lvl="1" fontAlgn="base"/>
            <a:r>
              <a:rPr lang="ru-RU" dirty="0" smtClean="0"/>
              <a:t>выявление </a:t>
            </a:r>
            <a:r>
              <a:rPr lang="ru-RU" dirty="0"/>
              <a:t>потребности нуждающихся в услугах;</a:t>
            </a:r>
          </a:p>
          <a:p>
            <a:pPr lvl="1" fontAlgn="base"/>
            <a:r>
              <a:rPr lang="ru-RU" dirty="0" smtClean="0"/>
              <a:t>определение </a:t>
            </a:r>
            <a:r>
              <a:rPr lang="ru-RU" dirty="0"/>
              <a:t>им конкретных </a:t>
            </a:r>
            <a:r>
              <a:rPr lang="ru-RU" dirty="0" smtClean="0"/>
              <a:t>видов социальных </a:t>
            </a:r>
            <a:r>
              <a:rPr lang="ru-RU" dirty="0"/>
              <a:t>услуг в объемах, достаточных для удовлетворения основных жизненных потребностей;</a:t>
            </a:r>
          </a:p>
          <a:p>
            <a:pPr lvl="1" fontAlgn="base"/>
            <a:r>
              <a:rPr lang="ru-RU" dirty="0" smtClean="0"/>
              <a:t>разработка </a:t>
            </a:r>
            <a:r>
              <a:rPr lang="ru-RU" dirty="0"/>
              <a:t>и утверждение по согласованию с исполнителями социальных услуг графиков выезда к получателям социальных услуг.</a:t>
            </a:r>
          </a:p>
          <a:p>
            <a:r>
              <a:rPr lang="ru-RU" dirty="0"/>
              <a:t>Кадровые: </a:t>
            </a:r>
            <a:r>
              <a:rPr lang="ru-RU" sz="1600" dirty="0" smtClean="0"/>
              <a:t>директор </a:t>
            </a:r>
            <a:r>
              <a:rPr lang="ru-RU" sz="1600" dirty="0"/>
              <a:t>учреждения, заведующая отделением, социальный педагог.</a:t>
            </a:r>
            <a:endParaRPr lang="ru-RU" sz="1500" dirty="0"/>
          </a:p>
          <a:p>
            <a:r>
              <a:rPr lang="ru-RU" dirty="0"/>
              <a:t>Время</a:t>
            </a:r>
            <a:r>
              <a:rPr lang="ru-RU" dirty="0" smtClean="0"/>
              <a:t>: </a:t>
            </a:r>
            <a:r>
              <a:rPr lang="ru-RU" sz="1600" dirty="0" smtClean="0"/>
              <a:t>с апреля 2022 до бессрочно.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Финансовые: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7334" y="1385094"/>
            <a:ext cx="8596668" cy="643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Использованные ресурсы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20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Выездные индивидуальные и групповые занятия проводятся на базе сельских советов, библиотек, сельских домов культур в которых имеется доступ к сети интернет и на дому получателей услуг.</a:t>
            </a:r>
          </a:p>
          <a:p>
            <a:pPr fontAlgn="base"/>
            <a:r>
              <a:rPr lang="ru-RU" dirty="0" smtClean="0"/>
              <a:t>Выезда осуществляются по запросам получателей социальных услуг с отдаленных территорий района.</a:t>
            </a:r>
          </a:p>
          <a:p>
            <a:endParaRPr lang="ru-RU" dirty="0"/>
          </a:p>
        </p:txBody>
      </p:sp>
      <p:pic>
        <p:nvPicPr>
          <p:cNvPr id="5" name="Рисунок 4" descr="imgonline-com-ua-Resize-62UHzuMrI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746" y="3536595"/>
            <a:ext cx="5654626" cy="318072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104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3466"/>
          </a:xfrm>
        </p:spPr>
        <p:txBody>
          <a:bodyPr/>
          <a:lstStyle/>
          <a:p>
            <a:r>
              <a:rPr lang="ru-RU" dirty="0" smtClean="0"/>
              <a:t>Этапы внедрения практики: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b="1" dirty="0" smtClean="0"/>
              <a:t>Подготовительный этап </a:t>
            </a:r>
            <a:r>
              <a:rPr lang="ru-RU" dirty="0" smtClean="0"/>
              <a:t>(апрель 2022 года) - На данном этапе проводился опрос среди получателей социальных услуг Бирилюсского района на предмет актуальности данной деятельности на базе учреждения. По результатам опроса на базе социально-реабилитационного отделения для граждан пожилого возраста и инвалидов, детей и лиц с ограниченными возможностями организована работа «Выездной компьютерной грамотности».</a:t>
            </a:r>
          </a:p>
          <a:p>
            <a:pPr marL="400050" indent="-400050">
              <a:buFont typeface="+mj-lt"/>
              <a:buAutoNum type="romanUcPeriod"/>
            </a:pPr>
            <a:r>
              <a:rPr lang="ru-RU" b="1" dirty="0" smtClean="0"/>
              <a:t>Основной этап </a:t>
            </a:r>
            <a:r>
              <a:rPr lang="ru-RU" dirty="0" smtClean="0"/>
              <a:t>(май 2022 года – по сегодняшний день) – выезда к получателям социальных услуг и проведение занятий по компьютерной грамотности.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/>
              <a:t>В настоящее время продолжается реализация практики, получены промежуточные итоги и результаты, которые свидетельствуют об успешности и эффективности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5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внедрения практики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27 </a:t>
            </a:r>
            <a:r>
              <a:rPr lang="ru-RU" dirty="0" smtClean="0"/>
              <a:t>человек приняли участие в практике</a:t>
            </a:r>
          </a:p>
          <a:p>
            <a:r>
              <a:rPr lang="ru-RU" dirty="0" smtClean="0"/>
              <a:t>За период с апреля 2022 года по сегодняшний день было проведено </a:t>
            </a:r>
            <a:r>
              <a:rPr lang="ru-RU" dirty="0" smtClean="0"/>
              <a:t>39 </a:t>
            </a:r>
            <a:r>
              <a:rPr lang="ru-RU" dirty="0" smtClean="0"/>
              <a:t>выездов</a:t>
            </a:r>
          </a:p>
          <a:p>
            <a:r>
              <a:rPr lang="ru-RU" dirty="0" smtClean="0"/>
              <a:t>За период работы «Выездной компьютерной грамотности» отсутствуют отрицательные отзывы.</a:t>
            </a:r>
          </a:p>
          <a:p>
            <a:r>
              <a:rPr lang="ru-RU" dirty="0" smtClean="0"/>
              <a:t>Повышение качества жизни. </a:t>
            </a:r>
          </a:p>
          <a:p>
            <a:r>
              <a:rPr lang="ru-RU" dirty="0" smtClean="0"/>
              <a:t>Увеличивающаяся потребность граждан в выездных курсах компьютерной </a:t>
            </a:r>
            <a:r>
              <a:rPr lang="ru-RU" dirty="0" smtClean="0"/>
              <a:t>грамотности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9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2065</TotalTime>
  <Words>585</Words>
  <Application>Microsoft Office PowerPoint</Application>
  <PresentationFormat>Широкоэкранный</PresentationFormat>
  <Paragraphs>49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Грань</vt:lpstr>
      <vt:lpstr>Название практики: Выездная компьютерная грамотность</vt:lpstr>
      <vt:lpstr>Название организации: Краевое государственное бюджетное учреждение социального обслуживания «Комплексный центр социального обслуживания населения «Бирилюсский» </vt:lpstr>
      <vt:lpstr>Актуальность</vt:lpstr>
      <vt:lpstr>Цель практики:</vt:lpstr>
      <vt:lpstr>Задачи практики:</vt:lpstr>
      <vt:lpstr>Реализация практики</vt:lpstr>
      <vt:lpstr>Реализация практики</vt:lpstr>
      <vt:lpstr>Этапы внедрения практики:</vt:lpstr>
      <vt:lpstr>Результаты внедрения практики</vt:lpstr>
      <vt:lpstr>Влияние внедрения практики на повышение уровня жизни получателей социальных услуг</vt:lpstr>
      <vt:lpstr>Вывод по результатам внедрения практики</vt:lpstr>
      <vt:lpstr>Оценка возможностей тиражирования практики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131</cp:revision>
  <dcterms:created xsi:type="dcterms:W3CDTF">2023-03-07T01:55:51Z</dcterms:created>
  <dcterms:modified xsi:type="dcterms:W3CDTF">2023-10-31T02:24:22Z</dcterms:modified>
</cp:coreProperties>
</file>