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95" r:id="rId2"/>
    <p:sldId id="267" r:id="rId3"/>
    <p:sldId id="293" r:id="rId4"/>
    <p:sldId id="285" r:id="rId5"/>
    <p:sldId id="269" r:id="rId6"/>
    <p:sldId id="271" r:id="rId7"/>
    <p:sldId id="270" r:id="rId8"/>
    <p:sldId id="277" r:id="rId9"/>
    <p:sldId id="288" r:id="rId10"/>
    <p:sldId id="286" r:id="rId11"/>
    <p:sldId id="289" r:id="rId12"/>
    <p:sldId id="290" r:id="rId13"/>
    <p:sldId id="294" r:id="rId14"/>
    <p:sldId id="278" r:id="rId15"/>
    <p:sldId id="29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89C"/>
    <a:srgbClr val="FF9900"/>
    <a:srgbClr val="FF6600"/>
    <a:srgbClr val="800000"/>
    <a:srgbClr val="000099"/>
    <a:srgbClr val="6666CC"/>
    <a:srgbClr val="66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1591A-265D-488A-BA82-436D5DA663FF}" type="doc">
      <dgm:prSet loTypeId="urn:microsoft.com/office/officeart/2005/8/layout/hProcess9" loCatId="process" qsTypeId="urn:microsoft.com/office/officeart/2005/8/quickstyle/simple1" qsCatId="simple" csTypeId="urn:microsoft.com/office/officeart/2005/8/colors/accent5_5" csCatId="accent5" phldr="1"/>
      <dgm:spPr/>
    </dgm:pt>
    <dgm:pt modelId="{C04EB60E-E1B5-4EFF-886A-02F271DD226D}">
      <dgm:prSet phldrT="[Текст]" custT="1"/>
      <dgm:spPr>
        <a:solidFill>
          <a:srgbClr val="FFC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</a:t>
          </a:r>
        </a:p>
      </dgm:t>
    </dgm:pt>
    <dgm:pt modelId="{F34D59E2-54C6-46FF-B0C0-F47332D545CE}" type="parTrans" cxnId="{9181995F-B846-42CC-89EC-17AB3DAF72DE}">
      <dgm:prSet/>
      <dgm:spPr/>
      <dgm:t>
        <a:bodyPr/>
        <a:lstStyle/>
        <a:p>
          <a:endParaRPr lang="ru-RU"/>
        </a:p>
      </dgm:t>
    </dgm:pt>
    <dgm:pt modelId="{D768E1C2-A025-4F24-ADEE-3122F999EC16}" type="sibTrans" cxnId="{9181995F-B846-42CC-89EC-17AB3DAF72DE}">
      <dgm:prSet/>
      <dgm:spPr/>
      <dgm:t>
        <a:bodyPr/>
        <a:lstStyle/>
        <a:p>
          <a:endParaRPr lang="ru-RU"/>
        </a:p>
      </dgm:t>
    </dgm:pt>
    <dgm:pt modelId="{884AF12E-7CA8-40CC-8AB4-DA22EAF13EEF}">
      <dgm:prSet phldrT="[Текст]" custT="1"/>
      <dgm:spPr>
        <a:solidFill>
          <a:srgbClr val="FFC000">
            <a:alpha val="7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семьи, воспитывающие детей-инвалидов</a:t>
          </a:r>
        </a:p>
      </dgm:t>
    </dgm:pt>
    <dgm:pt modelId="{48772966-12CA-44D5-9857-4EC966D76AC3}" type="parTrans" cxnId="{B141D908-D04F-49D7-9B13-88F2C5DB2B0C}">
      <dgm:prSet/>
      <dgm:spPr/>
      <dgm:t>
        <a:bodyPr/>
        <a:lstStyle/>
        <a:p>
          <a:endParaRPr lang="ru-RU"/>
        </a:p>
      </dgm:t>
    </dgm:pt>
    <dgm:pt modelId="{41F0290A-E6C0-480D-AE7E-6397BDF3098F}" type="sibTrans" cxnId="{B141D908-D04F-49D7-9B13-88F2C5DB2B0C}">
      <dgm:prSet/>
      <dgm:spPr/>
      <dgm:t>
        <a:bodyPr/>
        <a:lstStyle/>
        <a:p>
          <a:endParaRPr lang="ru-RU"/>
        </a:p>
      </dgm:t>
    </dgm:pt>
    <dgm:pt modelId="{F011A4A3-C1AE-46A6-9E6F-7EE22EC4ED49}">
      <dgm:prSet phldrT="[Текст]" custT="1"/>
      <dgm:spPr>
        <a:solidFill>
          <a:srgbClr val="FFC000">
            <a:alpha val="5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добровольцы: граждане пожилого возраста</a:t>
          </a:r>
        </a:p>
      </dgm:t>
    </dgm:pt>
    <dgm:pt modelId="{7BC6842F-7110-437D-B675-BBC30F63E66D}" type="parTrans" cxnId="{2AD904B0-F585-4B94-BFF5-56B4B4337D72}">
      <dgm:prSet/>
      <dgm:spPr/>
      <dgm:t>
        <a:bodyPr/>
        <a:lstStyle/>
        <a:p>
          <a:endParaRPr lang="ru-RU"/>
        </a:p>
      </dgm:t>
    </dgm:pt>
    <dgm:pt modelId="{E1745089-A544-4CB6-BE3A-9771F764ADEB}" type="sibTrans" cxnId="{2AD904B0-F585-4B94-BFF5-56B4B4337D72}">
      <dgm:prSet/>
      <dgm:spPr/>
      <dgm:t>
        <a:bodyPr/>
        <a:lstStyle/>
        <a:p>
          <a:endParaRPr lang="ru-RU"/>
        </a:p>
      </dgm:t>
    </dgm:pt>
    <dgm:pt modelId="{3AA4C202-AEBC-4A4B-9EAF-84F09F38E5CB}" type="pres">
      <dgm:prSet presAssocID="{D631591A-265D-488A-BA82-436D5DA663FF}" presName="CompostProcess" presStyleCnt="0">
        <dgm:presLayoutVars>
          <dgm:dir/>
          <dgm:resizeHandles val="exact"/>
        </dgm:presLayoutVars>
      </dgm:prSet>
      <dgm:spPr/>
    </dgm:pt>
    <dgm:pt modelId="{8A216B47-031A-47EE-96EC-90C362EDCE29}" type="pres">
      <dgm:prSet presAssocID="{D631591A-265D-488A-BA82-436D5DA663FF}" presName="arrow" presStyleLbl="bgShp" presStyleIdx="0" presStyleCnt="1" custScaleX="117647" custLinFactNeighborX="0" custLinFactNeighborY="-8650"/>
      <dgm:spPr>
        <a:solidFill>
          <a:srgbClr val="FF9900"/>
        </a:solidFill>
        <a:ln>
          <a:solidFill>
            <a:srgbClr val="FF9900"/>
          </a:solidFill>
        </a:ln>
      </dgm:spPr>
    </dgm:pt>
    <dgm:pt modelId="{251C3BD0-6427-4371-AD57-93D16FE7C30F}" type="pres">
      <dgm:prSet presAssocID="{D631591A-265D-488A-BA82-436D5DA663FF}" presName="linearProcess" presStyleCnt="0"/>
      <dgm:spPr/>
    </dgm:pt>
    <dgm:pt modelId="{801D3061-6AA3-4ADB-94CB-842C91762EE8}" type="pres">
      <dgm:prSet presAssocID="{C04EB60E-E1B5-4EFF-886A-02F271DD226D}" presName="textNode" presStyleLbl="node1" presStyleIdx="0" presStyleCnt="3" custScaleY="128570" custLinFactNeighborX="-20074" custLinFactNeighborY="2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25F53-765C-4B35-8144-477E89974E34}" type="pres">
      <dgm:prSet presAssocID="{D768E1C2-A025-4F24-ADEE-3122F999EC16}" presName="sibTrans" presStyleCnt="0"/>
      <dgm:spPr/>
    </dgm:pt>
    <dgm:pt modelId="{36BBC4EC-294F-4E11-91B3-712CD59308AD}" type="pres">
      <dgm:prSet presAssocID="{884AF12E-7CA8-40CC-8AB4-DA22EAF13EEF}" presName="textNode" presStyleLbl="node1" presStyleIdx="1" presStyleCnt="3" custScaleY="128570" custLinFactNeighborX="-86798" custLinFactNeighborY="2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B91D3-9901-4334-89FA-DBB6CC7888A8}" type="pres">
      <dgm:prSet presAssocID="{41F0290A-E6C0-480D-AE7E-6397BDF3098F}" presName="sibTrans" presStyleCnt="0"/>
      <dgm:spPr/>
    </dgm:pt>
    <dgm:pt modelId="{8E5D6F2F-BE44-46DD-8EA5-B5126CE761DA}" type="pres">
      <dgm:prSet presAssocID="{F011A4A3-C1AE-46A6-9E6F-7EE22EC4ED49}" presName="textNode" presStyleLbl="node1" presStyleIdx="2" presStyleCnt="3" custScaleX="108243" custScaleY="128570" custLinFactX="-10457" custLinFactNeighborX="-100000" custLinFactNeighborY="2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1995F-B846-42CC-89EC-17AB3DAF72DE}" srcId="{D631591A-265D-488A-BA82-436D5DA663FF}" destId="{C04EB60E-E1B5-4EFF-886A-02F271DD226D}" srcOrd="0" destOrd="0" parTransId="{F34D59E2-54C6-46FF-B0C0-F47332D545CE}" sibTransId="{D768E1C2-A025-4F24-ADEE-3122F999EC16}"/>
    <dgm:cxn modelId="{2AD904B0-F585-4B94-BFF5-56B4B4337D72}" srcId="{D631591A-265D-488A-BA82-436D5DA663FF}" destId="{F011A4A3-C1AE-46A6-9E6F-7EE22EC4ED49}" srcOrd="2" destOrd="0" parTransId="{7BC6842F-7110-437D-B675-BBC30F63E66D}" sibTransId="{E1745089-A544-4CB6-BE3A-9771F764ADEB}"/>
    <dgm:cxn modelId="{376A14C4-B50C-4105-A3E2-2FF1D8B05B89}" type="presOf" srcId="{F011A4A3-C1AE-46A6-9E6F-7EE22EC4ED49}" destId="{8E5D6F2F-BE44-46DD-8EA5-B5126CE761DA}" srcOrd="0" destOrd="0" presId="urn:microsoft.com/office/officeart/2005/8/layout/hProcess9"/>
    <dgm:cxn modelId="{E3820A54-7561-43CC-BEF9-DDAD3A1B5874}" type="presOf" srcId="{C04EB60E-E1B5-4EFF-886A-02F271DD226D}" destId="{801D3061-6AA3-4ADB-94CB-842C91762EE8}" srcOrd="0" destOrd="0" presId="urn:microsoft.com/office/officeart/2005/8/layout/hProcess9"/>
    <dgm:cxn modelId="{1D06957E-807C-4032-AE2C-054A2D11DDE3}" type="presOf" srcId="{884AF12E-7CA8-40CC-8AB4-DA22EAF13EEF}" destId="{36BBC4EC-294F-4E11-91B3-712CD59308AD}" srcOrd="0" destOrd="0" presId="urn:microsoft.com/office/officeart/2005/8/layout/hProcess9"/>
    <dgm:cxn modelId="{6692FF14-58A8-4597-8C64-3486FABA08D2}" type="presOf" srcId="{D631591A-265D-488A-BA82-436D5DA663FF}" destId="{3AA4C202-AEBC-4A4B-9EAF-84F09F38E5CB}" srcOrd="0" destOrd="0" presId="urn:microsoft.com/office/officeart/2005/8/layout/hProcess9"/>
    <dgm:cxn modelId="{B141D908-D04F-49D7-9B13-88F2C5DB2B0C}" srcId="{D631591A-265D-488A-BA82-436D5DA663FF}" destId="{884AF12E-7CA8-40CC-8AB4-DA22EAF13EEF}" srcOrd="1" destOrd="0" parTransId="{48772966-12CA-44D5-9857-4EC966D76AC3}" sibTransId="{41F0290A-E6C0-480D-AE7E-6397BDF3098F}"/>
    <dgm:cxn modelId="{30F02017-C805-4D49-9140-594F69CFE435}" type="presParOf" srcId="{3AA4C202-AEBC-4A4B-9EAF-84F09F38E5CB}" destId="{8A216B47-031A-47EE-96EC-90C362EDCE29}" srcOrd="0" destOrd="0" presId="urn:microsoft.com/office/officeart/2005/8/layout/hProcess9"/>
    <dgm:cxn modelId="{916EA979-9225-4D1F-99B9-C2EDE976F13C}" type="presParOf" srcId="{3AA4C202-AEBC-4A4B-9EAF-84F09F38E5CB}" destId="{251C3BD0-6427-4371-AD57-93D16FE7C30F}" srcOrd="1" destOrd="0" presId="urn:microsoft.com/office/officeart/2005/8/layout/hProcess9"/>
    <dgm:cxn modelId="{A572ACEE-744E-4CAB-BD89-F83027267363}" type="presParOf" srcId="{251C3BD0-6427-4371-AD57-93D16FE7C30F}" destId="{801D3061-6AA3-4ADB-94CB-842C91762EE8}" srcOrd="0" destOrd="0" presId="urn:microsoft.com/office/officeart/2005/8/layout/hProcess9"/>
    <dgm:cxn modelId="{DA048165-4B5C-44D6-92FE-0FD4990B3B61}" type="presParOf" srcId="{251C3BD0-6427-4371-AD57-93D16FE7C30F}" destId="{1D925F53-765C-4B35-8144-477E89974E34}" srcOrd="1" destOrd="0" presId="urn:microsoft.com/office/officeart/2005/8/layout/hProcess9"/>
    <dgm:cxn modelId="{45196BB6-5161-4F0D-9A73-C3D7D8B8011A}" type="presParOf" srcId="{251C3BD0-6427-4371-AD57-93D16FE7C30F}" destId="{36BBC4EC-294F-4E11-91B3-712CD59308AD}" srcOrd="2" destOrd="0" presId="urn:microsoft.com/office/officeart/2005/8/layout/hProcess9"/>
    <dgm:cxn modelId="{EE9C34B5-416C-45D9-BF2D-C4CFAD23310F}" type="presParOf" srcId="{251C3BD0-6427-4371-AD57-93D16FE7C30F}" destId="{ACAB91D3-9901-4334-89FA-DBB6CC7888A8}" srcOrd="3" destOrd="0" presId="urn:microsoft.com/office/officeart/2005/8/layout/hProcess9"/>
    <dgm:cxn modelId="{CD15C467-7285-4419-9C7B-B121DE6B9F26}" type="presParOf" srcId="{251C3BD0-6427-4371-AD57-93D16FE7C30F}" destId="{8E5D6F2F-BE44-46DD-8EA5-B5126CE761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4F827-056D-4930-84EF-4992428556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CD0DB-7862-4233-B864-863D937D0009}">
      <dgm:prSet phldrT="[Текст]" custT="1"/>
      <dgm:spPr>
        <a:solidFill>
          <a:srgbClr val="FFC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kumimoji="0" lang="en-US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</a:t>
          </a:r>
          <a:r>
            <a: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этап</a:t>
          </a:r>
          <a:r>
            <a: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- организационный</a:t>
          </a:r>
          <a:r>
            <a:rPr kumimoji="0" lang="en-US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endParaRPr lang="ru-RU" sz="3200" b="1" dirty="0">
            <a:solidFill>
              <a:schemeClr val="tx1"/>
            </a:solidFill>
          </a:endParaRPr>
        </a:p>
      </dgm:t>
    </dgm:pt>
    <dgm:pt modelId="{724713D8-5A5C-47C8-84E2-583F2C1164D2}" type="parTrans" cxnId="{ED17127A-D140-456A-AE1F-4D2EA1D72C5F}">
      <dgm:prSet/>
      <dgm:spPr/>
      <dgm:t>
        <a:bodyPr/>
        <a:lstStyle/>
        <a:p>
          <a:endParaRPr lang="ru-RU"/>
        </a:p>
      </dgm:t>
    </dgm:pt>
    <dgm:pt modelId="{E8A4B953-52CB-44B9-9EDA-2FB483129551}" type="sibTrans" cxnId="{ED17127A-D140-456A-AE1F-4D2EA1D72C5F}">
      <dgm:prSet/>
      <dgm:spPr/>
      <dgm:t>
        <a:bodyPr/>
        <a:lstStyle/>
        <a:p>
          <a:endParaRPr lang="ru-RU"/>
        </a:p>
      </dgm:t>
    </dgm:pt>
    <dgm:pt modelId="{7FF79D30-594A-4103-AC26-45C60B72BEA4}">
      <dgm:prSet phldrT="[Текст]" custT="1"/>
      <dgm:spPr>
        <a:solidFill>
          <a:srgbClr val="FFC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- основной</a:t>
          </a:r>
        </a:p>
      </dgm:t>
    </dgm:pt>
    <dgm:pt modelId="{69DC49CB-A978-4DDA-B08B-13877DBC814B}" type="parTrans" cxnId="{51BEF50D-1399-48A5-9FA8-A62E4D07DF76}">
      <dgm:prSet/>
      <dgm:spPr/>
      <dgm:t>
        <a:bodyPr/>
        <a:lstStyle/>
        <a:p>
          <a:endParaRPr lang="ru-RU"/>
        </a:p>
      </dgm:t>
    </dgm:pt>
    <dgm:pt modelId="{BF697D82-89FC-488F-8A14-C90D09CE2E58}" type="sibTrans" cxnId="{51BEF50D-1399-48A5-9FA8-A62E4D07DF76}">
      <dgm:prSet/>
      <dgm:spPr/>
      <dgm:t>
        <a:bodyPr/>
        <a:lstStyle/>
        <a:p>
          <a:endParaRPr lang="ru-RU"/>
        </a:p>
      </dgm:t>
    </dgm:pt>
    <dgm:pt modelId="{F0D5C558-DA81-4C18-92ED-256550B0557E}">
      <dgm:prSet phldrT="[Текст]" custT="1"/>
      <dgm:spPr>
        <a:solidFill>
          <a:srgbClr val="FFC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обобщающий</a:t>
          </a:r>
        </a:p>
      </dgm:t>
    </dgm:pt>
    <dgm:pt modelId="{F3B02BBA-1299-4E22-97F5-29E2FB3440C9}" type="parTrans" cxnId="{A17A56C4-7464-431A-9F7A-B5C016C7D207}">
      <dgm:prSet/>
      <dgm:spPr/>
      <dgm:t>
        <a:bodyPr/>
        <a:lstStyle/>
        <a:p>
          <a:endParaRPr lang="ru-RU"/>
        </a:p>
      </dgm:t>
    </dgm:pt>
    <dgm:pt modelId="{0BFF64CD-9A45-41F5-952E-6D11524A28DD}" type="sibTrans" cxnId="{A17A56C4-7464-431A-9F7A-B5C016C7D207}">
      <dgm:prSet/>
      <dgm:spPr/>
      <dgm:t>
        <a:bodyPr/>
        <a:lstStyle/>
        <a:p>
          <a:endParaRPr lang="ru-RU"/>
        </a:p>
      </dgm:t>
    </dgm:pt>
    <dgm:pt modelId="{1475F0C2-8A34-4519-A774-9D7679F3FE1C}" type="pres">
      <dgm:prSet presAssocID="{BAD4F827-056D-4930-84EF-4992428556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C0CE9-B1A3-4D07-AC8C-02497A810C10}" type="pres">
      <dgm:prSet presAssocID="{803CD0DB-7862-4233-B864-863D937D0009}" presName="parentLin" presStyleCnt="0"/>
      <dgm:spPr/>
    </dgm:pt>
    <dgm:pt modelId="{164D04F9-19A6-476F-B27C-F7A0583080DA}" type="pres">
      <dgm:prSet presAssocID="{803CD0DB-7862-4233-B864-863D937D00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7E61E8-B082-46B7-9AAC-F7F0F1120A18}" type="pres">
      <dgm:prSet presAssocID="{803CD0DB-7862-4233-B864-863D937D00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6799F-86FF-4EA5-B716-D9877D1AB693}" type="pres">
      <dgm:prSet presAssocID="{803CD0DB-7862-4233-B864-863D937D0009}" presName="negativeSpace" presStyleCnt="0"/>
      <dgm:spPr/>
    </dgm:pt>
    <dgm:pt modelId="{1B5AEF2B-695D-4CB7-971D-98FF8634B7AC}" type="pres">
      <dgm:prSet presAssocID="{803CD0DB-7862-4233-B864-863D937D0009}" presName="childText" presStyleLbl="conFgAcc1" presStyleIdx="0" presStyleCnt="3">
        <dgm:presLayoutVars>
          <dgm:bulletEnabled val="1"/>
        </dgm:presLayoutVars>
      </dgm:prSet>
      <dgm:spPr>
        <a:solidFill>
          <a:srgbClr val="FAD89C">
            <a:alpha val="89804"/>
          </a:srgbClr>
        </a:solidFill>
      </dgm:spPr>
    </dgm:pt>
    <dgm:pt modelId="{EDC338ED-C6F8-46F2-A256-E1891FE692C6}" type="pres">
      <dgm:prSet presAssocID="{E8A4B953-52CB-44B9-9EDA-2FB483129551}" presName="spaceBetweenRectangles" presStyleCnt="0"/>
      <dgm:spPr/>
    </dgm:pt>
    <dgm:pt modelId="{3CD63F6C-F75D-48AE-9B1A-C310DAD84AB0}" type="pres">
      <dgm:prSet presAssocID="{7FF79D30-594A-4103-AC26-45C60B72BEA4}" presName="parentLin" presStyleCnt="0"/>
      <dgm:spPr/>
    </dgm:pt>
    <dgm:pt modelId="{4CCA9048-406E-412A-9BEA-3262127162E0}" type="pres">
      <dgm:prSet presAssocID="{7FF79D30-594A-4103-AC26-45C60B72BE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EDECD4-0D70-4B3C-858C-3371D8A73F86}" type="pres">
      <dgm:prSet presAssocID="{7FF79D30-594A-4103-AC26-45C60B72BE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24012-32FB-4C5A-8A11-FE448F47CFE8}" type="pres">
      <dgm:prSet presAssocID="{7FF79D30-594A-4103-AC26-45C60B72BEA4}" presName="negativeSpace" presStyleCnt="0"/>
      <dgm:spPr/>
    </dgm:pt>
    <dgm:pt modelId="{1ED94235-ABF2-414F-A18A-09A4E9EE63FF}" type="pres">
      <dgm:prSet presAssocID="{7FF79D30-594A-4103-AC26-45C60B72BEA4}" presName="childText" presStyleLbl="conFgAcc1" presStyleIdx="1" presStyleCnt="3">
        <dgm:presLayoutVars>
          <dgm:bulletEnabled val="1"/>
        </dgm:presLayoutVars>
      </dgm:prSet>
      <dgm:spPr>
        <a:solidFill>
          <a:srgbClr val="FAD89C">
            <a:alpha val="90000"/>
          </a:srgbClr>
        </a:solidFill>
      </dgm:spPr>
    </dgm:pt>
    <dgm:pt modelId="{90E0C850-06E0-4D01-A2BD-B2A1AB1A04D6}" type="pres">
      <dgm:prSet presAssocID="{BF697D82-89FC-488F-8A14-C90D09CE2E58}" presName="spaceBetweenRectangles" presStyleCnt="0"/>
      <dgm:spPr/>
    </dgm:pt>
    <dgm:pt modelId="{18FDD330-9107-4F68-9BFF-3F377AC59ECD}" type="pres">
      <dgm:prSet presAssocID="{F0D5C558-DA81-4C18-92ED-256550B0557E}" presName="parentLin" presStyleCnt="0"/>
      <dgm:spPr/>
    </dgm:pt>
    <dgm:pt modelId="{9DABA290-793A-4D16-8ECC-8A7C4149D798}" type="pres">
      <dgm:prSet presAssocID="{F0D5C558-DA81-4C18-92ED-256550B055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15BFFCF-5720-4C5E-9EC3-2DA6DE7F89FC}" type="pres">
      <dgm:prSet presAssocID="{F0D5C558-DA81-4C18-92ED-256550B055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31092-4F01-40FE-9CEC-D4A9FF9FE364}" type="pres">
      <dgm:prSet presAssocID="{F0D5C558-DA81-4C18-92ED-256550B0557E}" presName="negativeSpace" presStyleCnt="0"/>
      <dgm:spPr/>
    </dgm:pt>
    <dgm:pt modelId="{214B0EEB-696B-4002-A315-6D32E0BCEE15}" type="pres">
      <dgm:prSet presAssocID="{F0D5C558-DA81-4C18-92ED-256550B0557E}" presName="childText" presStyleLbl="conFgAcc1" presStyleIdx="2" presStyleCnt="3">
        <dgm:presLayoutVars>
          <dgm:bulletEnabled val="1"/>
        </dgm:presLayoutVars>
      </dgm:prSet>
      <dgm:spPr>
        <a:solidFill>
          <a:srgbClr val="FAD89C">
            <a:alpha val="90000"/>
          </a:srgbClr>
        </a:solidFill>
      </dgm:spPr>
    </dgm:pt>
  </dgm:ptLst>
  <dgm:cxnLst>
    <dgm:cxn modelId="{0BB1BBE4-AEBC-4C22-9787-06108E70F1F8}" type="presOf" srcId="{7FF79D30-594A-4103-AC26-45C60B72BEA4}" destId="{2CEDECD4-0D70-4B3C-858C-3371D8A73F86}" srcOrd="1" destOrd="0" presId="urn:microsoft.com/office/officeart/2005/8/layout/list1"/>
    <dgm:cxn modelId="{ED17127A-D140-456A-AE1F-4D2EA1D72C5F}" srcId="{BAD4F827-056D-4930-84EF-499242855648}" destId="{803CD0DB-7862-4233-B864-863D937D0009}" srcOrd="0" destOrd="0" parTransId="{724713D8-5A5C-47C8-84E2-583F2C1164D2}" sibTransId="{E8A4B953-52CB-44B9-9EDA-2FB483129551}"/>
    <dgm:cxn modelId="{3B8011DE-7CB4-4A40-9228-7063AF2029D2}" type="presOf" srcId="{803CD0DB-7862-4233-B864-863D937D0009}" destId="{164D04F9-19A6-476F-B27C-F7A0583080DA}" srcOrd="0" destOrd="0" presId="urn:microsoft.com/office/officeart/2005/8/layout/list1"/>
    <dgm:cxn modelId="{9F67BE0A-9327-47D5-AAB5-5EB05E9E1758}" type="presOf" srcId="{803CD0DB-7862-4233-B864-863D937D0009}" destId="{0C7E61E8-B082-46B7-9AAC-F7F0F1120A18}" srcOrd="1" destOrd="0" presId="urn:microsoft.com/office/officeart/2005/8/layout/list1"/>
    <dgm:cxn modelId="{87539320-3657-40E2-AFB8-319647328171}" type="presOf" srcId="{F0D5C558-DA81-4C18-92ED-256550B0557E}" destId="{415BFFCF-5720-4C5E-9EC3-2DA6DE7F89FC}" srcOrd="1" destOrd="0" presId="urn:microsoft.com/office/officeart/2005/8/layout/list1"/>
    <dgm:cxn modelId="{51BEF50D-1399-48A5-9FA8-A62E4D07DF76}" srcId="{BAD4F827-056D-4930-84EF-499242855648}" destId="{7FF79D30-594A-4103-AC26-45C60B72BEA4}" srcOrd="1" destOrd="0" parTransId="{69DC49CB-A978-4DDA-B08B-13877DBC814B}" sibTransId="{BF697D82-89FC-488F-8A14-C90D09CE2E58}"/>
    <dgm:cxn modelId="{4AC51DBF-209E-4D11-8063-55A4302169BB}" type="presOf" srcId="{F0D5C558-DA81-4C18-92ED-256550B0557E}" destId="{9DABA290-793A-4D16-8ECC-8A7C4149D798}" srcOrd="0" destOrd="0" presId="urn:microsoft.com/office/officeart/2005/8/layout/list1"/>
    <dgm:cxn modelId="{28489BF4-F024-4C1B-88F1-A8D9E8806CD1}" type="presOf" srcId="{BAD4F827-056D-4930-84EF-499242855648}" destId="{1475F0C2-8A34-4519-A774-9D7679F3FE1C}" srcOrd="0" destOrd="0" presId="urn:microsoft.com/office/officeart/2005/8/layout/list1"/>
    <dgm:cxn modelId="{61251E25-811D-4FCB-B795-42E041D2E42B}" type="presOf" srcId="{7FF79D30-594A-4103-AC26-45C60B72BEA4}" destId="{4CCA9048-406E-412A-9BEA-3262127162E0}" srcOrd="0" destOrd="0" presId="urn:microsoft.com/office/officeart/2005/8/layout/list1"/>
    <dgm:cxn modelId="{A17A56C4-7464-431A-9F7A-B5C016C7D207}" srcId="{BAD4F827-056D-4930-84EF-499242855648}" destId="{F0D5C558-DA81-4C18-92ED-256550B0557E}" srcOrd="2" destOrd="0" parTransId="{F3B02BBA-1299-4E22-97F5-29E2FB3440C9}" sibTransId="{0BFF64CD-9A45-41F5-952E-6D11524A28DD}"/>
    <dgm:cxn modelId="{CA1C3660-ADFE-48E8-8DF8-B487198C0AB8}" type="presParOf" srcId="{1475F0C2-8A34-4519-A774-9D7679F3FE1C}" destId="{80AC0CE9-B1A3-4D07-AC8C-02497A810C10}" srcOrd="0" destOrd="0" presId="urn:microsoft.com/office/officeart/2005/8/layout/list1"/>
    <dgm:cxn modelId="{C219AEA2-6B64-4C5F-A033-0E5EF836F3E4}" type="presParOf" srcId="{80AC0CE9-B1A3-4D07-AC8C-02497A810C10}" destId="{164D04F9-19A6-476F-B27C-F7A0583080DA}" srcOrd="0" destOrd="0" presId="urn:microsoft.com/office/officeart/2005/8/layout/list1"/>
    <dgm:cxn modelId="{16984C72-1738-4367-9BBC-75227ED588C0}" type="presParOf" srcId="{80AC0CE9-B1A3-4D07-AC8C-02497A810C10}" destId="{0C7E61E8-B082-46B7-9AAC-F7F0F1120A18}" srcOrd="1" destOrd="0" presId="urn:microsoft.com/office/officeart/2005/8/layout/list1"/>
    <dgm:cxn modelId="{8DAC32DF-4FC5-4384-B2FE-D5103EC894E2}" type="presParOf" srcId="{1475F0C2-8A34-4519-A774-9D7679F3FE1C}" destId="{D746799F-86FF-4EA5-B716-D9877D1AB693}" srcOrd="1" destOrd="0" presId="urn:microsoft.com/office/officeart/2005/8/layout/list1"/>
    <dgm:cxn modelId="{4D890773-5260-41E0-8574-F37AC3AFA8AB}" type="presParOf" srcId="{1475F0C2-8A34-4519-A774-9D7679F3FE1C}" destId="{1B5AEF2B-695D-4CB7-971D-98FF8634B7AC}" srcOrd="2" destOrd="0" presId="urn:microsoft.com/office/officeart/2005/8/layout/list1"/>
    <dgm:cxn modelId="{644E8207-309F-46C3-9B0D-9A6BB5BEDF81}" type="presParOf" srcId="{1475F0C2-8A34-4519-A774-9D7679F3FE1C}" destId="{EDC338ED-C6F8-46F2-A256-E1891FE692C6}" srcOrd="3" destOrd="0" presId="urn:microsoft.com/office/officeart/2005/8/layout/list1"/>
    <dgm:cxn modelId="{14C0FBA0-0C42-4DA8-B455-7C39AC33463F}" type="presParOf" srcId="{1475F0C2-8A34-4519-A774-9D7679F3FE1C}" destId="{3CD63F6C-F75D-48AE-9B1A-C310DAD84AB0}" srcOrd="4" destOrd="0" presId="urn:microsoft.com/office/officeart/2005/8/layout/list1"/>
    <dgm:cxn modelId="{8A9C1E62-0FB0-4FD7-A5D9-69EEDF9F733C}" type="presParOf" srcId="{3CD63F6C-F75D-48AE-9B1A-C310DAD84AB0}" destId="{4CCA9048-406E-412A-9BEA-3262127162E0}" srcOrd="0" destOrd="0" presId="urn:microsoft.com/office/officeart/2005/8/layout/list1"/>
    <dgm:cxn modelId="{B49675C2-4284-4750-A9D8-60603C7B32AB}" type="presParOf" srcId="{3CD63F6C-F75D-48AE-9B1A-C310DAD84AB0}" destId="{2CEDECD4-0D70-4B3C-858C-3371D8A73F86}" srcOrd="1" destOrd="0" presId="urn:microsoft.com/office/officeart/2005/8/layout/list1"/>
    <dgm:cxn modelId="{EEE6336E-F591-4BFB-B0CE-2B009474BBA3}" type="presParOf" srcId="{1475F0C2-8A34-4519-A774-9D7679F3FE1C}" destId="{4E424012-32FB-4C5A-8A11-FE448F47CFE8}" srcOrd="5" destOrd="0" presId="urn:microsoft.com/office/officeart/2005/8/layout/list1"/>
    <dgm:cxn modelId="{086F7DBB-EACD-4D46-B4FD-B6A3CCF7F38C}" type="presParOf" srcId="{1475F0C2-8A34-4519-A774-9D7679F3FE1C}" destId="{1ED94235-ABF2-414F-A18A-09A4E9EE63FF}" srcOrd="6" destOrd="0" presId="urn:microsoft.com/office/officeart/2005/8/layout/list1"/>
    <dgm:cxn modelId="{EC7C986D-DB6B-4461-8CE6-98629D91E663}" type="presParOf" srcId="{1475F0C2-8A34-4519-A774-9D7679F3FE1C}" destId="{90E0C850-06E0-4D01-A2BD-B2A1AB1A04D6}" srcOrd="7" destOrd="0" presId="urn:microsoft.com/office/officeart/2005/8/layout/list1"/>
    <dgm:cxn modelId="{461E6F39-7E89-476E-BE2B-8575B45FAE47}" type="presParOf" srcId="{1475F0C2-8A34-4519-A774-9D7679F3FE1C}" destId="{18FDD330-9107-4F68-9BFF-3F377AC59ECD}" srcOrd="8" destOrd="0" presId="urn:microsoft.com/office/officeart/2005/8/layout/list1"/>
    <dgm:cxn modelId="{47DED8D4-B23D-4DDD-B145-636933F951A8}" type="presParOf" srcId="{18FDD330-9107-4F68-9BFF-3F377AC59ECD}" destId="{9DABA290-793A-4D16-8ECC-8A7C4149D798}" srcOrd="0" destOrd="0" presId="urn:microsoft.com/office/officeart/2005/8/layout/list1"/>
    <dgm:cxn modelId="{D87454E2-6041-4682-92D8-A06670C64F08}" type="presParOf" srcId="{18FDD330-9107-4F68-9BFF-3F377AC59ECD}" destId="{415BFFCF-5720-4C5E-9EC3-2DA6DE7F89FC}" srcOrd="1" destOrd="0" presId="urn:microsoft.com/office/officeart/2005/8/layout/list1"/>
    <dgm:cxn modelId="{DDB99415-0C4C-4D6A-B627-65947463C51A}" type="presParOf" srcId="{1475F0C2-8A34-4519-A774-9D7679F3FE1C}" destId="{12331092-4F01-40FE-9CEC-D4A9FF9FE364}" srcOrd="9" destOrd="0" presId="urn:microsoft.com/office/officeart/2005/8/layout/list1"/>
    <dgm:cxn modelId="{89D5063A-E749-422D-816D-82B9DA907E1C}" type="presParOf" srcId="{1475F0C2-8A34-4519-A774-9D7679F3FE1C}" destId="{214B0EEB-696B-4002-A315-6D32E0BCEE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8AA16-DD0C-4586-9291-B6535CC0AAA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77EE1-EEB3-4ED2-A65F-CD924128C446}">
      <dgm:prSet phldrT="[Текст]" custT="1"/>
      <dgm:spPr>
        <a:solidFill>
          <a:srgbClr val="FAD89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Количественные результаты</a:t>
          </a:r>
        </a:p>
      </dgm:t>
    </dgm:pt>
    <dgm:pt modelId="{36AB9937-EA52-4536-A5F8-2730CD4FC67B}" type="parTrans" cxnId="{107B7976-5F5E-4E15-B135-1D2B31176B54}">
      <dgm:prSet/>
      <dgm:spPr/>
      <dgm:t>
        <a:bodyPr/>
        <a:lstStyle/>
        <a:p>
          <a:endParaRPr lang="ru-RU"/>
        </a:p>
      </dgm:t>
    </dgm:pt>
    <dgm:pt modelId="{4323D047-BFF3-4C77-BD63-A67843D07BB6}" type="sibTrans" cxnId="{107B7976-5F5E-4E15-B135-1D2B31176B54}">
      <dgm:prSet/>
      <dgm:spPr/>
      <dgm:t>
        <a:bodyPr/>
        <a:lstStyle/>
        <a:p>
          <a:endParaRPr lang="ru-RU"/>
        </a:p>
      </dgm:t>
    </dgm:pt>
    <dgm:pt modelId="{3ADE8971-4048-4B46-8A7B-43A347BC0810}">
      <dgm:prSet phldrT="[Текст]"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социализация детей с ОВЗ – 79%</a:t>
          </a:r>
        </a:p>
      </dgm:t>
    </dgm:pt>
    <dgm:pt modelId="{4FF8B52E-BEF9-4E15-8291-CE587BBC60A4}" type="parTrans" cxnId="{28EE48D8-C292-4F35-A73F-F16C4EBCE4E5}">
      <dgm:prSet/>
      <dgm:spPr/>
      <dgm:t>
        <a:bodyPr/>
        <a:lstStyle/>
        <a:p>
          <a:endParaRPr lang="ru-RU"/>
        </a:p>
      </dgm:t>
    </dgm:pt>
    <dgm:pt modelId="{165C3508-B697-4594-8444-0C41AE58DD85}" type="sibTrans" cxnId="{28EE48D8-C292-4F35-A73F-F16C4EBCE4E5}">
      <dgm:prSet/>
      <dgm:spPr/>
      <dgm:t>
        <a:bodyPr/>
        <a:lstStyle/>
        <a:p>
          <a:endParaRPr lang="ru-RU"/>
        </a:p>
      </dgm:t>
    </dgm:pt>
    <dgm:pt modelId="{4E610BF8-8894-4867-966B-2B9E2CA7D141}">
      <dgm:prSet phldrT="[Текст]" custT="1"/>
      <dgm:spPr>
        <a:solidFill>
          <a:srgbClr val="FAD89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Качественные результаты</a:t>
          </a:r>
        </a:p>
      </dgm:t>
    </dgm:pt>
    <dgm:pt modelId="{B0DBB0CA-87E9-4EC1-AFB3-30B37AF134C7}" type="parTrans" cxnId="{4DBFBBBF-36AD-45F9-B3E4-C7C99D8BA84E}">
      <dgm:prSet/>
      <dgm:spPr/>
      <dgm:t>
        <a:bodyPr/>
        <a:lstStyle/>
        <a:p>
          <a:endParaRPr lang="ru-RU"/>
        </a:p>
      </dgm:t>
    </dgm:pt>
    <dgm:pt modelId="{FD51BD25-ED3A-488A-8BFE-95D176C5F827}" type="sibTrans" cxnId="{4DBFBBBF-36AD-45F9-B3E4-C7C99D8BA84E}">
      <dgm:prSet/>
      <dgm:spPr/>
      <dgm:t>
        <a:bodyPr/>
        <a:lstStyle/>
        <a:p>
          <a:endParaRPr lang="ru-RU"/>
        </a:p>
      </dgm:t>
    </dgm:pt>
    <dgm:pt modelId="{E38DF658-7AA6-4476-9BDD-72FBD8270C1F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стабилизация семейной ситуации – 73%</a:t>
          </a:r>
        </a:p>
      </dgm:t>
    </dgm:pt>
    <dgm:pt modelId="{A2A71120-DD53-4044-8BBB-5CA1CC539348}" type="parTrans" cxnId="{2E77E0C2-F591-41A7-AAC2-63C7474AE151}">
      <dgm:prSet/>
      <dgm:spPr/>
      <dgm:t>
        <a:bodyPr/>
        <a:lstStyle/>
        <a:p>
          <a:endParaRPr lang="ru-RU"/>
        </a:p>
      </dgm:t>
    </dgm:pt>
    <dgm:pt modelId="{08BFB5E2-9D0C-4A26-9E7F-F482F9CE347B}" type="sibTrans" cxnId="{2E77E0C2-F591-41A7-AAC2-63C7474AE151}">
      <dgm:prSet/>
      <dgm:spPr/>
      <dgm:t>
        <a:bodyPr/>
        <a:lstStyle/>
        <a:p>
          <a:endParaRPr lang="ru-RU"/>
        </a:p>
      </dgm:t>
    </dgm:pt>
    <dgm:pt modelId="{354FB2A1-0160-43F5-8429-7F48E314528B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эмоционального контакта ребенка с родителем – 82 %</a:t>
          </a:r>
        </a:p>
      </dgm:t>
    </dgm:pt>
    <dgm:pt modelId="{189E076C-D8D6-415A-B79F-BE56A0321405}" type="parTrans" cxnId="{5FBB8155-F4E8-49AC-AC05-A29112CE670D}">
      <dgm:prSet/>
      <dgm:spPr/>
      <dgm:t>
        <a:bodyPr/>
        <a:lstStyle/>
        <a:p>
          <a:endParaRPr lang="ru-RU"/>
        </a:p>
      </dgm:t>
    </dgm:pt>
    <dgm:pt modelId="{F437B367-672E-45A6-A3CA-5EB037FD9BD1}" type="sibTrans" cxnId="{5FBB8155-F4E8-49AC-AC05-A29112CE670D}">
      <dgm:prSet/>
      <dgm:spPr/>
      <dgm:t>
        <a:bodyPr/>
        <a:lstStyle/>
        <a:p>
          <a:endParaRPr lang="ru-RU"/>
        </a:p>
      </dgm:t>
    </dgm:pt>
    <dgm:pt modelId="{56DCC60B-5A00-49D8-BF13-D5C0ECF15B1F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социальной активности родителей и детей на 42 %</a:t>
          </a:r>
        </a:p>
      </dgm:t>
    </dgm:pt>
    <dgm:pt modelId="{BED45424-80AB-4946-824C-2E67D1824050}" type="parTrans" cxnId="{9DEB2EDE-E00B-4AB6-9990-ACCEFEFA6CAE}">
      <dgm:prSet/>
      <dgm:spPr/>
      <dgm:t>
        <a:bodyPr/>
        <a:lstStyle/>
        <a:p>
          <a:endParaRPr lang="ru-RU"/>
        </a:p>
      </dgm:t>
    </dgm:pt>
    <dgm:pt modelId="{3BD4E740-4FD7-42F3-B4EC-0BC233DF31E7}" type="sibTrans" cxnId="{9DEB2EDE-E00B-4AB6-9990-ACCEFEFA6CAE}">
      <dgm:prSet/>
      <dgm:spPr/>
      <dgm:t>
        <a:bodyPr/>
        <a:lstStyle/>
        <a:p>
          <a:endParaRPr lang="ru-RU"/>
        </a:p>
      </dgm:t>
    </dgm:pt>
    <dgm:pt modelId="{75F6DB6D-E3BF-499D-9BC9-6D8EDF9E61C9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удовлетворенность клиентов (родителей) качеством предоставленных услуг в рамках реализации практики – 95%</a:t>
          </a:r>
        </a:p>
      </dgm:t>
    </dgm:pt>
    <dgm:pt modelId="{EC5C0937-FAC4-4AA5-A684-509C4842F0B8}" type="parTrans" cxnId="{2CF22069-F628-42F0-B946-31BC04490E92}">
      <dgm:prSet/>
      <dgm:spPr/>
      <dgm:t>
        <a:bodyPr/>
        <a:lstStyle/>
        <a:p>
          <a:endParaRPr lang="ru-RU"/>
        </a:p>
      </dgm:t>
    </dgm:pt>
    <dgm:pt modelId="{C70BFA09-CA6F-4208-BAD2-0DF520A82820}" type="sibTrans" cxnId="{2CF22069-F628-42F0-B946-31BC04490E92}">
      <dgm:prSet/>
      <dgm:spPr/>
      <dgm:t>
        <a:bodyPr/>
        <a:lstStyle/>
        <a:p>
          <a:endParaRPr lang="ru-RU"/>
        </a:p>
      </dgm:t>
    </dgm:pt>
    <dgm:pt modelId="{F9CF9CA1-994D-4AAF-AD83-AA5CDF7BEFCA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наращивание потенциала семьи в решении социальных проблем</a:t>
          </a:r>
        </a:p>
      </dgm:t>
    </dgm:pt>
    <dgm:pt modelId="{FB1EF554-F835-48F0-9F29-EEBCABEB87B2}" type="parTrans" cxnId="{BA320007-808B-4BFB-9B48-CBE6D5656F7C}">
      <dgm:prSet/>
      <dgm:spPr/>
      <dgm:t>
        <a:bodyPr/>
        <a:lstStyle/>
        <a:p>
          <a:endParaRPr lang="ru-RU"/>
        </a:p>
      </dgm:t>
    </dgm:pt>
    <dgm:pt modelId="{C4D57C42-43AB-41C1-BCAE-63A1A3D692F1}" type="sibTrans" cxnId="{BA320007-808B-4BFB-9B48-CBE6D5656F7C}">
      <dgm:prSet/>
      <dgm:spPr/>
      <dgm:t>
        <a:bodyPr/>
        <a:lstStyle/>
        <a:p>
          <a:endParaRPr lang="ru-RU"/>
        </a:p>
      </dgm:t>
    </dgm:pt>
    <dgm:pt modelId="{CF9ED963-1C5C-49FF-B15F-4B3DDB01F4B3}">
      <dgm:prSet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изменение отношения родителей к возможностям своего ребенка в получении услуг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73A007-C5A3-4F9A-B450-BAAEC9A08A06}" type="parTrans" cxnId="{AB1B1FF2-A614-4661-BEF7-EB6B99A5500E}">
      <dgm:prSet/>
      <dgm:spPr/>
      <dgm:t>
        <a:bodyPr/>
        <a:lstStyle/>
        <a:p>
          <a:endParaRPr lang="ru-RU"/>
        </a:p>
      </dgm:t>
    </dgm:pt>
    <dgm:pt modelId="{AE95BBBF-ABC8-463F-908C-1269AAC68BF5}" type="sibTrans" cxnId="{AB1B1FF2-A614-4661-BEF7-EB6B99A5500E}">
      <dgm:prSet/>
      <dgm:spPr/>
      <dgm:t>
        <a:bodyPr/>
        <a:lstStyle/>
        <a:p>
          <a:endParaRPr lang="ru-RU"/>
        </a:p>
      </dgm:t>
    </dgm:pt>
    <dgm:pt modelId="{EBDCF7D1-9AF5-492D-A0D3-34A7E0B6463D}">
      <dgm:prSet phldrT="[Текст]" custT="1"/>
      <dgm:spPr>
        <a:solidFill>
          <a:srgbClr val="FAD89C"/>
        </a:solidFill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положительные эмоции родителей, детей и самих волонтеров</a:t>
          </a:r>
        </a:p>
      </dgm:t>
    </dgm:pt>
    <dgm:pt modelId="{08984DB9-22FA-487D-8C33-149EFB35AA96}" type="parTrans" cxnId="{EA71904E-E7EA-49F5-BF21-6B1F6D78D160}">
      <dgm:prSet/>
      <dgm:spPr/>
      <dgm:t>
        <a:bodyPr/>
        <a:lstStyle/>
        <a:p>
          <a:endParaRPr lang="ru-RU"/>
        </a:p>
      </dgm:t>
    </dgm:pt>
    <dgm:pt modelId="{A5857C9E-DFC3-420E-8286-F2F493100745}" type="sibTrans" cxnId="{EA71904E-E7EA-49F5-BF21-6B1F6D78D160}">
      <dgm:prSet/>
      <dgm:spPr/>
      <dgm:t>
        <a:bodyPr/>
        <a:lstStyle/>
        <a:p>
          <a:endParaRPr lang="ru-RU"/>
        </a:p>
      </dgm:t>
    </dgm:pt>
    <dgm:pt modelId="{1B31326A-7B8C-497E-AE04-D3B30AFD4012}" type="pres">
      <dgm:prSet presAssocID="{C538AA16-DD0C-4586-9291-B6535CC0AAA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3E94EA-8A4A-46E5-84E9-3C304A63C975}" type="pres">
      <dgm:prSet presAssocID="{98777EE1-EEB3-4ED2-A65F-CD924128C446}" presName="node" presStyleLbl="node1" presStyleIdx="0" presStyleCnt="2" custScaleX="119194" custLinFactNeighborX="-159" custLinFactNeighborY="-8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D879F-C60C-4BBB-A005-80CB77EF275D}" type="pres">
      <dgm:prSet presAssocID="{4323D047-BFF3-4C77-BD63-A67843D07BB6}" presName="sibTrans" presStyleLbl="sibTrans2D1" presStyleIdx="0" presStyleCnt="1" custLinFactX="98413" custLinFactNeighborX="100000" custLinFactNeighborY="97290"/>
      <dgm:spPr/>
      <dgm:t>
        <a:bodyPr/>
        <a:lstStyle/>
        <a:p>
          <a:endParaRPr lang="ru-RU"/>
        </a:p>
      </dgm:t>
    </dgm:pt>
    <dgm:pt modelId="{24BEBC7B-E6E9-4F6E-8A21-7A2AD5CA9765}" type="pres">
      <dgm:prSet presAssocID="{4323D047-BFF3-4C77-BD63-A67843D07BB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CBF8045-85ED-49D0-9DFF-BC5D97C61A65}" type="pres">
      <dgm:prSet presAssocID="{4E610BF8-8894-4867-966B-2B9E2CA7D141}" presName="node" presStyleLbl="node1" presStyleIdx="1" presStyleCnt="2" custScaleX="118282" custScaleY="67593" custLinFactNeighborY="-89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2B77E-C31E-45FE-8160-B340414F5363}" type="presOf" srcId="{E38DF658-7AA6-4476-9BDD-72FBD8270C1F}" destId="{0E3E94EA-8A4A-46E5-84E9-3C304A63C975}" srcOrd="0" destOrd="2" presId="urn:microsoft.com/office/officeart/2005/8/layout/process2"/>
    <dgm:cxn modelId="{D602C983-2158-45B3-9795-3B918E24E34B}" type="presOf" srcId="{4E610BF8-8894-4867-966B-2B9E2CA7D141}" destId="{9CBF8045-85ED-49D0-9DFF-BC5D97C61A65}" srcOrd="0" destOrd="0" presId="urn:microsoft.com/office/officeart/2005/8/layout/process2"/>
    <dgm:cxn modelId="{EA71904E-E7EA-49F5-BF21-6B1F6D78D160}" srcId="{4E610BF8-8894-4867-966B-2B9E2CA7D141}" destId="{EBDCF7D1-9AF5-492D-A0D3-34A7E0B6463D}" srcOrd="0" destOrd="0" parTransId="{08984DB9-22FA-487D-8C33-149EFB35AA96}" sibTransId="{A5857C9E-DFC3-420E-8286-F2F493100745}"/>
    <dgm:cxn modelId="{674CA4A5-BE5F-4071-A2D9-34E9C8BC7F76}" type="presOf" srcId="{F9CF9CA1-994D-4AAF-AD83-AA5CDF7BEFCA}" destId="{9CBF8045-85ED-49D0-9DFF-BC5D97C61A65}" srcOrd="0" destOrd="2" presId="urn:microsoft.com/office/officeart/2005/8/layout/process2"/>
    <dgm:cxn modelId="{5E96C6A6-0266-4073-821C-EF8A3C171542}" type="presOf" srcId="{3ADE8971-4048-4B46-8A7B-43A347BC0810}" destId="{0E3E94EA-8A4A-46E5-84E9-3C304A63C975}" srcOrd="0" destOrd="1" presId="urn:microsoft.com/office/officeart/2005/8/layout/process2"/>
    <dgm:cxn modelId="{F5378D34-5897-4D08-B780-864E130F11F7}" type="presOf" srcId="{C538AA16-DD0C-4586-9291-B6535CC0AAAB}" destId="{1B31326A-7B8C-497E-AE04-D3B30AFD4012}" srcOrd="0" destOrd="0" presId="urn:microsoft.com/office/officeart/2005/8/layout/process2"/>
    <dgm:cxn modelId="{4DBFBBBF-36AD-45F9-B3E4-C7C99D8BA84E}" srcId="{C538AA16-DD0C-4586-9291-B6535CC0AAAB}" destId="{4E610BF8-8894-4867-966B-2B9E2CA7D141}" srcOrd="1" destOrd="0" parTransId="{B0DBB0CA-87E9-4EC1-AFB3-30B37AF134C7}" sibTransId="{FD51BD25-ED3A-488A-8BFE-95D176C5F827}"/>
    <dgm:cxn modelId="{DDFFE1AE-F26C-4026-B93F-680DBC2971C4}" type="presOf" srcId="{98777EE1-EEB3-4ED2-A65F-CD924128C446}" destId="{0E3E94EA-8A4A-46E5-84E9-3C304A63C975}" srcOrd="0" destOrd="0" presId="urn:microsoft.com/office/officeart/2005/8/layout/process2"/>
    <dgm:cxn modelId="{BA320007-808B-4BFB-9B48-CBE6D5656F7C}" srcId="{4E610BF8-8894-4867-966B-2B9E2CA7D141}" destId="{F9CF9CA1-994D-4AAF-AD83-AA5CDF7BEFCA}" srcOrd="1" destOrd="0" parTransId="{FB1EF554-F835-48F0-9F29-EEBCABEB87B2}" sibTransId="{C4D57C42-43AB-41C1-BCAE-63A1A3D692F1}"/>
    <dgm:cxn modelId="{2CF22069-F628-42F0-B946-31BC04490E92}" srcId="{98777EE1-EEB3-4ED2-A65F-CD924128C446}" destId="{75F6DB6D-E3BF-499D-9BC9-6D8EDF9E61C9}" srcOrd="4" destOrd="0" parTransId="{EC5C0937-FAC4-4AA5-A684-509C4842F0B8}" sibTransId="{C70BFA09-CA6F-4208-BAD2-0DF520A82820}"/>
    <dgm:cxn modelId="{28EE48D8-C292-4F35-A73F-F16C4EBCE4E5}" srcId="{98777EE1-EEB3-4ED2-A65F-CD924128C446}" destId="{3ADE8971-4048-4B46-8A7B-43A347BC0810}" srcOrd="0" destOrd="0" parTransId="{4FF8B52E-BEF9-4E15-8291-CE587BBC60A4}" sibTransId="{165C3508-B697-4594-8444-0C41AE58DD85}"/>
    <dgm:cxn modelId="{246E33E0-8518-488C-B882-85F5E6079094}" type="presOf" srcId="{EBDCF7D1-9AF5-492D-A0D3-34A7E0B6463D}" destId="{9CBF8045-85ED-49D0-9DFF-BC5D97C61A65}" srcOrd="0" destOrd="1" presId="urn:microsoft.com/office/officeart/2005/8/layout/process2"/>
    <dgm:cxn modelId="{107B7976-5F5E-4E15-B135-1D2B31176B54}" srcId="{C538AA16-DD0C-4586-9291-B6535CC0AAAB}" destId="{98777EE1-EEB3-4ED2-A65F-CD924128C446}" srcOrd="0" destOrd="0" parTransId="{36AB9937-EA52-4536-A5F8-2730CD4FC67B}" sibTransId="{4323D047-BFF3-4C77-BD63-A67843D07BB6}"/>
    <dgm:cxn modelId="{EEDCA355-A3B3-4A29-B49C-A5FE91B8BB0B}" type="presOf" srcId="{354FB2A1-0160-43F5-8429-7F48E314528B}" destId="{0E3E94EA-8A4A-46E5-84E9-3C304A63C975}" srcOrd="0" destOrd="3" presId="urn:microsoft.com/office/officeart/2005/8/layout/process2"/>
    <dgm:cxn modelId="{2E77E0C2-F591-41A7-AAC2-63C7474AE151}" srcId="{98777EE1-EEB3-4ED2-A65F-CD924128C446}" destId="{E38DF658-7AA6-4476-9BDD-72FBD8270C1F}" srcOrd="1" destOrd="0" parTransId="{A2A71120-DD53-4044-8BBB-5CA1CC539348}" sibTransId="{08BFB5E2-9D0C-4A26-9E7F-F482F9CE347B}"/>
    <dgm:cxn modelId="{12AF42CF-BD71-422F-9E9C-35E8212EC0E2}" type="presOf" srcId="{CF9ED963-1C5C-49FF-B15F-4B3DDB01F4B3}" destId="{9CBF8045-85ED-49D0-9DFF-BC5D97C61A65}" srcOrd="0" destOrd="3" presId="urn:microsoft.com/office/officeart/2005/8/layout/process2"/>
    <dgm:cxn modelId="{9DEB2EDE-E00B-4AB6-9990-ACCEFEFA6CAE}" srcId="{98777EE1-EEB3-4ED2-A65F-CD924128C446}" destId="{56DCC60B-5A00-49D8-BF13-D5C0ECF15B1F}" srcOrd="3" destOrd="0" parTransId="{BED45424-80AB-4946-824C-2E67D1824050}" sibTransId="{3BD4E740-4FD7-42F3-B4EC-0BC233DF31E7}"/>
    <dgm:cxn modelId="{5FBB8155-F4E8-49AC-AC05-A29112CE670D}" srcId="{98777EE1-EEB3-4ED2-A65F-CD924128C446}" destId="{354FB2A1-0160-43F5-8429-7F48E314528B}" srcOrd="2" destOrd="0" parTransId="{189E076C-D8D6-415A-B79F-BE56A0321405}" sibTransId="{F437B367-672E-45A6-A3CA-5EB037FD9BD1}"/>
    <dgm:cxn modelId="{33E87F71-3983-4029-8399-273C2A1D83DD}" type="presOf" srcId="{4323D047-BFF3-4C77-BD63-A67843D07BB6}" destId="{24BEBC7B-E6E9-4F6E-8A21-7A2AD5CA9765}" srcOrd="1" destOrd="0" presId="urn:microsoft.com/office/officeart/2005/8/layout/process2"/>
    <dgm:cxn modelId="{C82ABB4E-414C-4C30-A259-E82CEB807C78}" type="presOf" srcId="{4323D047-BFF3-4C77-BD63-A67843D07BB6}" destId="{429D879F-C60C-4BBB-A005-80CB77EF275D}" srcOrd="0" destOrd="0" presId="urn:microsoft.com/office/officeart/2005/8/layout/process2"/>
    <dgm:cxn modelId="{AB1B1FF2-A614-4661-BEF7-EB6B99A5500E}" srcId="{4E610BF8-8894-4867-966B-2B9E2CA7D141}" destId="{CF9ED963-1C5C-49FF-B15F-4B3DDB01F4B3}" srcOrd="2" destOrd="0" parTransId="{B573A007-C5A3-4F9A-B450-BAAEC9A08A06}" sibTransId="{AE95BBBF-ABC8-463F-908C-1269AAC68BF5}"/>
    <dgm:cxn modelId="{CDBCEE47-9E9D-4D9B-B5CB-CDD84312E9B5}" type="presOf" srcId="{75F6DB6D-E3BF-499D-9BC9-6D8EDF9E61C9}" destId="{0E3E94EA-8A4A-46E5-84E9-3C304A63C975}" srcOrd="0" destOrd="5" presId="urn:microsoft.com/office/officeart/2005/8/layout/process2"/>
    <dgm:cxn modelId="{B6FDD02A-89B4-46BC-A11F-EB512D831F47}" type="presOf" srcId="{56DCC60B-5A00-49D8-BF13-D5C0ECF15B1F}" destId="{0E3E94EA-8A4A-46E5-84E9-3C304A63C975}" srcOrd="0" destOrd="4" presId="urn:microsoft.com/office/officeart/2005/8/layout/process2"/>
    <dgm:cxn modelId="{D05C099D-9F7C-4DE8-B823-8C385A7FFCCE}" type="presParOf" srcId="{1B31326A-7B8C-497E-AE04-D3B30AFD4012}" destId="{0E3E94EA-8A4A-46E5-84E9-3C304A63C975}" srcOrd="0" destOrd="0" presId="urn:microsoft.com/office/officeart/2005/8/layout/process2"/>
    <dgm:cxn modelId="{D1E49408-0DF7-4EFD-9633-836B1C452154}" type="presParOf" srcId="{1B31326A-7B8C-497E-AE04-D3B30AFD4012}" destId="{429D879F-C60C-4BBB-A005-80CB77EF275D}" srcOrd="1" destOrd="0" presId="urn:microsoft.com/office/officeart/2005/8/layout/process2"/>
    <dgm:cxn modelId="{38B36FE8-7EA7-4648-B1DB-6369F524BE9A}" type="presParOf" srcId="{429D879F-C60C-4BBB-A005-80CB77EF275D}" destId="{24BEBC7B-E6E9-4F6E-8A21-7A2AD5CA9765}" srcOrd="0" destOrd="0" presId="urn:microsoft.com/office/officeart/2005/8/layout/process2"/>
    <dgm:cxn modelId="{F59B1245-0F76-488F-BC6A-8AE72EA86785}" type="presParOf" srcId="{1B31326A-7B8C-497E-AE04-D3B30AFD4012}" destId="{9CBF8045-85ED-49D0-9DFF-BC5D97C61A6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16B47-031A-47EE-96EC-90C362EDCE29}">
      <dsp:nvSpPr>
        <dsp:cNvPr id="0" name=""/>
        <dsp:cNvSpPr/>
      </dsp:nvSpPr>
      <dsp:spPr>
        <a:xfrm>
          <a:off x="2" y="0"/>
          <a:ext cx="8624797" cy="2088232"/>
        </a:xfrm>
        <a:prstGeom prst="rightArrow">
          <a:avLst/>
        </a:prstGeom>
        <a:solidFill>
          <a:srgbClr val="FF9900"/>
        </a:solidFill>
        <a:ln>
          <a:solidFill>
            <a:srgbClr val="FF99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D3061-6AA3-4ADB-94CB-842C91762EE8}">
      <dsp:nvSpPr>
        <dsp:cNvPr id="0" name=""/>
        <dsp:cNvSpPr/>
      </dsp:nvSpPr>
      <dsp:spPr>
        <a:xfrm>
          <a:off x="82323" y="720590"/>
          <a:ext cx="2464770" cy="1073935"/>
        </a:xfrm>
        <a:prstGeom prst="roundRect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</a:t>
          </a:r>
        </a:p>
      </dsp:txBody>
      <dsp:txXfrm>
        <a:off x="134748" y="773015"/>
        <a:ext cx="2359920" cy="969085"/>
      </dsp:txXfrm>
    </dsp:sp>
    <dsp:sp modelId="{36BBC4EC-294F-4E11-91B3-712CD59308AD}">
      <dsp:nvSpPr>
        <dsp:cNvPr id="0" name=""/>
        <dsp:cNvSpPr/>
      </dsp:nvSpPr>
      <dsp:spPr>
        <a:xfrm>
          <a:off x="2666629" y="701286"/>
          <a:ext cx="2464770" cy="1073935"/>
        </a:xfrm>
        <a:prstGeom prst="roundRect">
          <a:avLst/>
        </a:prstGeom>
        <a:solidFill>
          <a:srgbClr val="FFC000">
            <a:alpha val="70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семьи, воспитывающие детей-инвалидов</a:t>
          </a:r>
        </a:p>
      </dsp:txBody>
      <dsp:txXfrm>
        <a:off x="2719054" y="753711"/>
        <a:ext cx="2359920" cy="969085"/>
      </dsp:txXfrm>
    </dsp:sp>
    <dsp:sp modelId="{8E5D6F2F-BE44-46DD-8EA5-B5126CE761DA}">
      <dsp:nvSpPr>
        <dsp:cNvPr id="0" name=""/>
        <dsp:cNvSpPr/>
      </dsp:nvSpPr>
      <dsp:spPr>
        <a:xfrm>
          <a:off x="5185459" y="701286"/>
          <a:ext cx="2667941" cy="1073935"/>
        </a:xfrm>
        <a:prstGeom prst="roundRect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добровольцы: граждане пожилого возраста</a:t>
          </a:r>
        </a:p>
      </dsp:txBody>
      <dsp:txXfrm>
        <a:off x="5237884" y="753711"/>
        <a:ext cx="2563091" cy="969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EF2B-695D-4CB7-971D-98FF8634B7AC}">
      <dsp:nvSpPr>
        <dsp:cNvPr id="0" name=""/>
        <dsp:cNvSpPr/>
      </dsp:nvSpPr>
      <dsp:spPr>
        <a:xfrm>
          <a:off x="0" y="464019"/>
          <a:ext cx="7963626" cy="781200"/>
        </a:xfrm>
        <a:prstGeom prst="rect">
          <a:avLst/>
        </a:prstGeom>
        <a:solidFill>
          <a:srgbClr val="FAD89C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E61E8-B082-46B7-9AAC-F7F0F1120A18}">
      <dsp:nvSpPr>
        <dsp:cNvPr id="0" name=""/>
        <dsp:cNvSpPr/>
      </dsp:nvSpPr>
      <dsp:spPr>
        <a:xfrm>
          <a:off x="398181" y="6459"/>
          <a:ext cx="5574538" cy="9151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704" tIns="0" rIns="21070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ru-RU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</a:t>
          </a:r>
          <a:r>
            <a:rPr kumimoji="0" lang="ru-RU" altLang="ru-RU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en-US" altLang="ru-RU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этап</a:t>
          </a:r>
          <a:r>
            <a:rPr kumimoji="0" lang="ru-RU" altLang="ru-RU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- организационный</a:t>
          </a:r>
          <a:r>
            <a:rPr kumimoji="0" lang="en-US" altLang="ru-RU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42853" y="51131"/>
        <a:ext cx="5485194" cy="825776"/>
      </dsp:txXfrm>
    </dsp:sp>
    <dsp:sp modelId="{1ED94235-ABF2-414F-A18A-09A4E9EE63FF}">
      <dsp:nvSpPr>
        <dsp:cNvPr id="0" name=""/>
        <dsp:cNvSpPr/>
      </dsp:nvSpPr>
      <dsp:spPr>
        <a:xfrm>
          <a:off x="0" y="1870179"/>
          <a:ext cx="7963626" cy="781200"/>
        </a:xfrm>
        <a:prstGeom prst="rect">
          <a:avLst/>
        </a:prstGeom>
        <a:solidFill>
          <a:srgbClr val="FAD89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DECD4-0D70-4B3C-858C-3371D8A73F86}">
      <dsp:nvSpPr>
        <dsp:cNvPr id="0" name=""/>
        <dsp:cNvSpPr/>
      </dsp:nvSpPr>
      <dsp:spPr>
        <a:xfrm>
          <a:off x="398181" y="1412619"/>
          <a:ext cx="5574538" cy="9151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704" tIns="0" rIns="21070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 - основной</a:t>
          </a:r>
        </a:p>
      </dsp:txBody>
      <dsp:txXfrm>
        <a:off x="442853" y="1457291"/>
        <a:ext cx="5485194" cy="825776"/>
      </dsp:txXfrm>
    </dsp:sp>
    <dsp:sp modelId="{214B0EEB-696B-4002-A315-6D32E0BCEE15}">
      <dsp:nvSpPr>
        <dsp:cNvPr id="0" name=""/>
        <dsp:cNvSpPr/>
      </dsp:nvSpPr>
      <dsp:spPr>
        <a:xfrm>
          <a:off x="0" y="3276340"/>
          <a:ext cx="7963626" cy="781200"/>
        </a:xfrm>
        <a:prstGeom prst="rect">
          <a:avLst/>
        </a:prstGeom>
        <a:solidFill>
          <a:srgbClr val="FAD89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BFFCF-5720-4C5E-9EC3-2DA6DE7F89FC}">
      <dsp:nvSpPr>
        <dsp:cNvPr id="0" name=""/>
        <dsp:cNvSpPr/>
      </dsp:nvSpPr>
      <dsp:spPr>
        <a:xfrm>
          <a:off x="398181" y="2818780"/>
          <a:ext cx="5574538" cy="91512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704" tIns="0" rIns="21070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этап - обобщающий</a:t>
          </a:r>
        </a:p>
      </dsp:txBody>
      <dsp:txXfrm>
        <a:off x="442853" y="2863452"/>
        <a:ext cx="5485194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E94EA-8A4A-46E5-84E9-3C304A63C975}">
      <dsp:nvSpPr>
        <dsp:cNvPr id="0" name=""/>
        <dsp:cNvSpPr/>
      </dsp:nvSpPr>
      <dsp:spPr>
        <a:xfrm>
          <a:off x="-33959" y="0"/>
          <a:ext cx="8876586" cy="1950150"/>
        </a:xfrm>
        <a:prstGeom prst="roundRect">
          <a:avLst>
            <a:gd name="adj" fmla="val 10000"/>
          </a:avLst>
        </a:prstGeom>
        <a:solidFill>
          <a:srgbClr val="FAD89C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Количественные результаты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социализация детей с ОВЗ – 79%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стабилизация семейной ситуации – 73%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эмоционального контакта ребенка с родителем – 82 %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социальной активности родителей и детей на 42 %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удовлетворенность клиентов (родителей) качеством предоставленных услуг в рамках реализации практики – 95%</a:t>
          </a:r>
        </a:p>
      </dsp:txBody>
      <dsp:txXfrm>
        <a:off x="23159" y="57118"/>
        <a:ext cx="8762350" cy="1835914"/>
      </dsp:txXfrm>
    </dsp:sp>
    <dsp:sp modelId="{429D879F-C60C-4BBB-A005-80CB77EF275D}">
      <dsp:nvSpPr>
        <dsp:cNvPr id="0" name=""/>
        <dsp:cNvSpPr/>
      </dsp:nvSpPr>
      <dsp:spPr>
        <a:xfrm rot="5400000">
          <a:off x="4521362" y="2417721"/>
          <a:ext cx="78853" cy="877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297518" y="2817078"/>
        <a:ext cx="526541" cy="55197"/>
      </dsp:txXfrm>
    </dsp:sp>
    <dsp:sp modelId="{9CBF8045-85ED-49D0-9DFF-BC5D97C61A65}">
      <dsp:nvSpPr>
        <dsp:cNvPr id="0" name=""/>
        <dsp:cNvSpPr/>
      </dsp:nvSpPr>
      <dsp:spPr>
        <a:xfrm>
          <a:off x="0" y="2055288"/>
          <a:ext cx="8808668" cy="1318165"/>
        </a:xfrm>
        <a:prstGeom prst="roundRect">
          <a:avLst>
            <a:gd name="adj" fmla="val 10000"/>
          </a:avLst>
        </a:prstGeom>
        <a:solidFill>
          <a:srgbClr val="FAD89C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Качественные результаты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положительные эмоции родителей, детей и самих волонтеров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наращивание потенциала семьи в решении социальных проблем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изменение отношения родителей к возможностям своего ребенка в получении услуг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08" y="2093896"/>
        <a:ext cx="8731452" cy="1240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F134C-521C-4430-BC94-B849EEFF0267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DCA85-9FF1-415B-83BE-A4BFB9A11F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4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791D5C-EA83-4117-B6FF-15F5AF32690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6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776BB-5584-429A-86B7-750C392E778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3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023901-21E2-4F9A-9903-35DE6794903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E4F06-5484-4D64-8C67-92929EB5B07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7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9707E-28FC-4F91-BED2-1827164F2E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A5A67-C6B6-4E27-B10F-5A5D13A661E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8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EFC24-5878-413A-88F5-1E830D12D8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5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D0612-9004-485E-A3A4-DC9F4841233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6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CD0C7-2F04-4667-BAF5-47D0E6DDAE0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7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C24A5-B8B9-44B1-B1FA-5ABEF06FBC0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0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C6441-6D66-4378-BF8A-9F502AB914E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7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6C4A4-B5A1-405A-BE00-9A190FEA66B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5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027A49-2C06-4B9A-95C2-490EDB68C5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F35FB0-34D7-4C66-85A1-F0CBC9C224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25E26D-1E6D-4DF4-BA2D-9257419303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90678C-39F1-46C7-B86F-D487AD398A0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storage.inovaco.ru/media/cache/0d/f6/12/27/1c/2b/0df612271c2b6c96cfc0b9a4cebf2fc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hyperlink" Target="mailto:Nvreabilcentr@admhmao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54C6F3-8BB8-407B-9063-ACC3A26F0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43884" y="93508"/>
            <a:ext cx="8124355" cy="8697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 ХМАО-Югры «Нижневартовский многопрофильный реабилитационный центр для инвалидов»</a:t>
            </a:r>
            <a:br>
              <a:rPr lang="ru-RU" b="1" dirty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515B55-4491-48CF-9954-1A99775D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7" y="53168"/>
            <a:ext cx="949000" cy="9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2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48BF1-FF55-43DB-85E4-716BF4A97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2"/>
          <a:stretch/>
        </p:blipFill>
        <p:spPr>
          <a:xfrm>
            <a:off x="611560" y="3111540"/>
            <a:ext cx="3834012" cy="285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32155" y="6113354"/>
            <a:ext cx="7425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участие в социально-значимых акциях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5" y="2429813"/>
            <a:ext cx="3766310" cy="285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970" y="188275"/>
            <a:ext cx="2810500" cy="749873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51720" y="907698"/>
            <a:ext cx="5472608" cy="1296144"/>
          </a:xfrm>
          <a:prstGeom prst="round2DiagRect">
            <a:avLst/>
          </a:prstGeom>
          <a:solidFill>
            <a:srgbClr val="FAD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волонтеров «Серебряного возраста» в досуговых мероприятиях на базе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реабилитационный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59571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EA469-7F1D-4287-AB17-4C341D8B3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20" y="941903"/>
            <a:ext cx="361638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20" y="3394947"/>
            <a:ext cx="460856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54EAF8-8BD7-43BB-9BDE-09D387EB1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5301208"/>
            <a:ext cx="2231329" cy="390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750" y="192030"/>
            <a:ext cx="2810500" cy="749873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0164" y="1953892"/>
            <a:ext cx="3633587" cy="2950216"/>
          </a:xfrm>
          <a:prstGeom prst="round2DiagRect">
            <a:avLst/>
          </a:prstGeom>
          <a:solidFill>
            <a:srgbClr val="FAD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развлекательных программ для несовершеннолетних волонтерами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03660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808E8-E426-4483-8DB0-20185C451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\\Asup2011\омо\ГАСАНОВА Т,Н,\27.01.2020 День полного освобождения Ленинграда от блокады\IMG_7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248472" cy="268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\\Asup2011\омо\ГАСАНОВА Т,Н,\27.01.2020 День полного освобождения Ленинграда от блокады\IMG_7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193" y="3195164"/>
            <a:ext cx="4401823" cy="3109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26800-7832-43C0-8DCF-1D36E3DBA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32" y="2729211"/>
            <a:ext cx="2387452" cy="4198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49089"/>
            <a:ext cx="2816596" cy="749873"/>
          </a:xfrm>
          <a:prstGeom prst="rect">
            <a:avLst/>
          </a:prstGeom>
        </p:spPr>
      </p:pic>
      <p:sp>
        <p:nvSpPr>
          <p:cNvPr id="5" name="Выноска со стрелкой вниз 4"/>
          <p:cNvSpPr/>
          <p:nvPr/>
        </p:nvSpPr>
        <p:spPr>
          <a:xfrm>
            <a:off x="2519772" y="895374"/>
            <a:ext cx="4392488" cy="2264658"/>
          </a:xfrm>
          <a:prstGeom prst="downArrowCallout">
            <a:avLst/>
          </a:prstGeom>
          <a:solidFill>
            <a:srgbClr val="FAD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AD89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 мероприятий, посвященных памятным датам</a:t>
            </a:r>
          </a:p>
          <a:p>
            <a:pPr lvl="0"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истории России</a:t>
            </a:r>
          </a:p>
          <a:p>
            <a:pPr algn="ctr"/>
            <a:endParaRPr lang="ru-RU" dirty="0">
              <a:solidFill>
                <a:srgbClr val="FAD8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7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354C4-06C9-4968-A83C-D415EB87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9612" y="198884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психологических тренингов для волонтеров «серебряного» возраста с целью профилактики их эмоционального выгорания</a:t>
            </a:r>
          </a:p>
        </p:txBody>
      </p:sp>
      <p:pic>
        <p:nvPicPr>
          <p:cNvPr id="10" name="Рисунок 9" descr="C:\Users\COMPUS\Desktop\бабуш волонте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958" y="3365179"/>
            <a:ext cx="4098742" cy="313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storage.inovaco.ru/media/cache/de/48/06/8e/f8/10/de48068ef8102573d42893480e522db7.jpg">
            <a:hlinkClick r:id="rId4" tooltip="&quot;5-1.jpg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3" y="3365179"/>
            <a:ext cx="3926240" cy="313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B902B6-4561-405D-8090-8C6F9ED06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660447" y="1013112"/>
            <a:ext cx="1729191" cy="9517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3" y="239292"/>
            <a:ext cx="281659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FDBD0-94A7-4234-8CE6-3B3739FDB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332270"/>
            <a:ext cx="7272808" cy="1569660"/>
          </a:xfrm>
          <a:prstGeom prst="rect">
            <a:avLst/>
          </a:prstGeom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«Особые бабушки – особенным детям»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соединяет в себе потребность во внимании и поддержки детей с потребностью быть полезными и реализовать невостребованный потенциал людей пожилого возраста.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Участие в программе предоставляет пожилым людям, как возможности для общения, так и платформу для личностного роста и саморазвития, возможность реализовать себя, сделать полезное и  доброе дело.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31498912"/>
              </p:ext>
            </p:extLst>
          </p:nvPr>
        </p:nvGraphicFramePr>
        <p:xfrm>
          <a:off x="179512" y="3068960"/>
          <a:ext cx="8808668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F09E17-6587-407F-9951-BF800A6A00A6}"/>
              </a:ext>
            </a:extLst>
          </p:cNvPr>
          <p:cNvSpPr/>
          <p:nvPr/>
        </p:nvSpPr>
        <p:spPr>
          <a:xfrm>
            <a:off x="1415494" y="415591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этап - оценка эффективности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7651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AF273D-B91B-4780-A8C1-0CA0A0A1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789662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2016 году «серебряные волонтёры» Нижневартовской городской общественной организации «Ветеран» стали обладателями премии «Признание» в номинации «Милосердие без границ» за реализацию проекта «Особые бабушки – особенным детям».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 г.  –  г. Ханты-Мансийск, в рамках тематической секции форума активных граждан «Сообщество» «Добровольцы-наставники на производстве, в социальной сфере и в муниципальном управлении: лучшие практики и новые вызовы», приняла участие председатель волонтеров серебряного возраста Нижневартовская городская организация «Ветеран», выступление с докладом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взаимосотрудничеству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БУ ХМАО-Югры «Нижневартовский реабилитационный центр для детей и подростков с ограниченными возможностями».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2018 г.– г. Уфа,  форум «Серебряное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по распространению положительного опыта председатель Нижневартовской общественной организации «Ветеран», выступление с докладом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взаимосотрудничеству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БУ ХМАО-Югры «Нижневартовский реабилитационный центр для детей и подростков с ограниченными возможностями».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2019г. – г. Сургут, участие в слете «Серебряных волонтеров» ХМАО-Югры.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: стрелка вниз 7">
            <a:extLst>
              <a:ext uri="{FF2B5EF4-FFF2-40B4-BE49-F238E27FC236}">
                <a16:creationId xmlns:a16="http://schemas.microsoft.com/office/drawing/2014/main" id="{5407BF87-1979-4D49-BD72-18CFC76D5DCA}"/>
              </a:ext>
            </a:extLst>
          </p:cNvPr>
          <p:cNvSpPr/>
          <p:nvPr/>
        </p:nvSpPr>
        <p:spPr>
          <a:xfrm>
            <a:off x="1870512" y="162412"/>
            <a:ext cx="5688632" cy="1538396"/>
          </a:xfrm>
          <a:prstGeom prst="downArrowCallout">
            <a:avLst/>
          </a:prstGeom>
          <a:solidFill>
            <a:srgbClr val="FAD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общественной организации «Ветеран» была представлена: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691A8D-F8A3-41F3-864F-79574F87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12" y="1278186"/>
            <a:ext cx="2088232" cy="14591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1525B0-D0DA-4F34-BDF2-694ACEA3A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79" y="1163763"/>
            <a:ext cx="2244437" cy="16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B0BF0E4F-02B2-47EF-B3DA-892E9F87E3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927470"/>
            <a:ext cx="7703815" cy="5381850"/>
          </a:xfrm>
        </p:spPr>
        <p:txBody>
          <a:bodyPr>
            <a:normAutofit lnSpcReduction="10000"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Ольга Николаевна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БУ ХМАО-Югры «Нижневартовский многопрофильный реабилитационный центр для инвалидов»  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(3466) 312 189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40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Nvreabilcentr@admhmao.ru</a:t>
            </a:r>
            <a:r>
              <a:rPr lang="ru-RU" sz="4000" b="1" u="sng" dirty="0">
                <a:solidFill>
                  <a:srgbClr val="66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66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6666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21ECB-FF1E-4621-ACAF-B40FDB595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6" y="0"/>
            <a:ext cx="9180526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6AE031-C54E-46F3-B5DD-6B542683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7" y="4216417"/>
            <a:ext cx="1163506" cy="11574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5DBE2C-FAF0-448C-8C48-D5E877922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008" y="3244514"/>
            <a:ext cx="4104456" cy="10425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B640C6-9483-43DC-BC71-1806EE391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165" y="3286451"/>
            <a:ext cx="6548683" cy="33391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6A7F28-AF71-425B-BEBA-D536A45D9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1498" y="4241665"/>
            <a:ext cx="1908213" cy="19082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FE327A-2688-444A-AD58-BAC21837E7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559" y="4241665"/>
            <a:ext cx="1908213" cy="19082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1805E6-9D0F-4B5D-904E-AFEA9C7B6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303" y="4328957"/>
            <a:ext cx="1738065" cy="16692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B78D58-12DF-4B76-B020-3962111E48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3755" y="5041150"/>
            <a:ext cx="341264" cy="33274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E8846F-61F8-4BCF-B646-182B6C4EC0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1075" y="4956024"/>
            <a:ext cx="487722" cy="4877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A81FCD-96C0-4E36-AD05-ECB7649879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7785" y="4967236"/>
            <a:ext cx="469433" cy="451143"/>
          </a:xfrm>
          <a:prstGeom prst="rect">
            <a:avLst/>
          </a:prstGeom>
        </p:spPr>
      </p:pic>
      <p:pic>
        <p:nvPicPr>
          <p:cNvPr id="26" name="Google Shape;186;p6" descr="C:\Users\Соня\Desktop\Мывместе 2\Шаблон\Элементы\Ресурс 30.png">
            <a:extLst>
              <a:ext uri="{FF2B5EF4-FFF2-40B4-BE49-F238E27FC236}">
                <a16:creationId xmlns:a16="http://schemas.microsoft.com/office/drawing/2014/main" id="{F6AA53A8-40A3-40E7-B5E1-401F9C9D05F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6990" y="1731409"/>
            <a:ext cx="1093886" cy="102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AF3D02-2876-4380-92CC-72153FD0A3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36" y="-5477"/>
            <a:ext cx="9144000" cy="13228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6395CF-650C-49ED-9CED-318EA23AAA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0550" y="1359322"/>
            <a:ext cx="5593914" cy="167044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9B386E2-0207-4030-A01F-2C6FDE81D647}"/>
              </a:ext>
            </a:extLst>
          </p:cNvPr>
          <p:cNvSpPr/>
          <p:nvPr/>
        </p:nvSpPr>
        <p:spPr>
          <a:xfrm>
            <a:off x="2801412" y="138999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buClr>
                <a:srgbClr val="FF954D"/>
              </a:buClr>
              <a:buSzPct val="100000"/>
              <a:defRPr/>
            </a:pPr>
            <a:r>
              <a:rPr lang="ru-RU" sz="20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ИВАНОВА ОЛЬГА НИКОЛАЕВНА</a:t>
            </a:r>
          </a:p>
          <a:p>
            <a:pPr lvl="0" algn="ctr" defTabSz="914400">
              <a:buClr>
                <a:srgbClr val="FF954D"/>
              </a:buClr>
              <a:buSzPct val="100000"/>
              <a:defRPr/>
            </a:pP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БУ ХМАО-Югры «Нижневартовский многопрофильный реабилитационный центр для инвалидов», </a:t>
            </a:r>
          </a:p>
          <a:p>
            <a:pPr lvl="0" algn="ctr" defTabSz="914400">
              <a:buClr>
                <a:srgbClr val="FF954D"/>
              </a:buClr>
              <a:buSzPct val="100000"/>
              <a:defRPr/>
            </a:pP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Телефон: </a:t>
            </a:r>
            <a:r>
              <a:rPr lang="en-US" sz="16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8 (3466) 312 189</a:t>
            </a:r>
          </a:p>
          <a:p>
            <a:pPr lvl="0" algn="ctr" defTabSz="914400">
              <a:buClr>
                <a:srgbClr val="FF954D"/>
              </a:buClr>
              <a:buSzPct val="100000"/>
              <a:defRPr/>
            </a:pPr>
            <a:r>
              <a:rPr lang="en-US" sz="16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E-mail:</a:t>
            </a:r>
            <a:r>
              <a:rPr lang="ru-RU" sz="1600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nvreabilcentr@admhmao.ru</a:t>
            </a:r>
            <a:endParaRPr lang="ru-RU" sz="1600" kern="0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25C7C-15CF-46BA-BA05-F5BBCDE5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46899" y="1211781"/>
            <a:ext cx="4894752" cy="271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3048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Поддержание и повышение социальной активности и самооценки пожилых людей, побуждение к расширению социальных контактов, и раскрытию творческих способностей.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6967" y="3805277"/>
            <a:ext cx="4635792" cy="2813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30480" lvl="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оптимальных условий для оказания помощи семьям, воспитывающим несовершеннолетних с ограниченными возможностями, с целью преодоления жизненных трудностей.</a:t>
            </a:r>
          </a:p>
        </p:txBody>
      </p:sp>
      <p:pic>
        <p:nvPicPr>
          <p:cNvPr id="15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0" y="1537936"/>
            <a:ext cx="321309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/>
          <a:srcRect l="5512"/>
          <a:stretch/>
        </p:blipFill>
        <p:spPr>
          <a:xfrm>
            <a:off x="355812" y="3501008"/>
            <a:ext cx="4089330" cy="287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46FBF6-C95E-4024-92A3-43DF253F6C62}"/>
              </a:ext>
            </a:extLst>
          </p:cNvPr>
          <p:cNvSpPr/>
          <p:nvPr/>
        </p:nvSpPr>
        <p:spPr>
          <a:xfrm>
            <a:off x="903780" y="151346"/>
            <a:ext cx="7082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«Особые бабушки – особым детям»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18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BB1A8-1B79-4E22-83D2-C83533661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7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1700" y="128157"/>
            <a:ext cx="5400600" cy="779278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 компонент программы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988742" y="1181158"/>
            <a:ext cx="994584" cy="67313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02987" y="1412776"/>
            <a:ext cx="5317726" cy="5227976"/>
          </a:xfrm>
          <a:prstGeom prst="horizontalScroll">
            <a:avLst/>
          </a:prstGeom>
          <a:solidFill>
            <a:srgbClr val="FAD8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644457"/>
            <a:ext cx="44997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оказания помощи семьям, воспитывающим детей с ограниченными возможностями здоровья через организацию сотрудничества граждан пожилого возраста с семьей с целью преодоления или смягчения жизненных трудностей, поиска внешних и внутренних реабилитационных ресурсов семьи; поддержание и повышение социальной активности и самооценки пожилых людей, расширение социальных контактов.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" b="4082"/>
          <a:stretch>
            <a:fillRect/>
          </a:stretch>
        </p:blipFill>
        <p:spPr>
          <a:xfrm>
            <a:off x="5625247" y="2675377"/>
            <a:ext cx="3393502" cy="270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318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B98C8-D781-4D7D-B380-BC514CFCC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" y="0"/>
            <a:ext cx="9144000" cy="6858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2087724" y="729873"/>
            <a:ext cx="4968552" cy="547456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Целевая группа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41358129"/>
              </p:ext>
            </p:extLst>
          </p:nvPr>
        </p:nvGraphicFramePr>
        <p:xfrm>
          <a:off x="179512" y="1686196"/>
          <a:ext cx="862480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1" y="4034430"/>
            <a:ext cx="3669302" cy="249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0738"/>
            <a:ext cx="3600666" cy="254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02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49BC03-C760-41AD-98A8-8BBEA75C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77" y="2060848"/>
            <a:ext cx="8229600" cy="4536504"/>
          </a:xfrm>
        </p:spPr>
        <p:txBody>
          <a:bodyPr/>
          <a:lstStyle/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71675554"/>
              </p:ext>
            </p:extLst>
          </p:nvPr>
        </p:nvGraphicFramePr>
        <p:xfrm>
          <a:off x="660994" y="2132856"/>
          <a:ext cx="79636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6295F4-DAFF-40AD-9810-5B6D057F2285}"/>
              </a:ext>
            </a:extLst>
          </p:cNvPr>
          <p:cNvSpPr/>
          <p:nvPr/>
        </p:nvSpPr>
        <p:spPr>
          <a:xfrm>
            <a:off x="1115616" y="4302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имеет несколько этапов,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которых направлен на достижении поставленной цели:</a:t>
            </a:r>
          </a:p>
        </p:txBody>
      </p:sp>
    </p:spTree>
    <p:extLst>
      <p:ext uri="{BB962C8B-B14F-4D97-AF65-F5344CB8AC3E}">
        <p14:creationId xmlns:p14="http://schemas.microsoft.com/office/powerpoint/2010/main" val="273622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C2DC35-B086-407C-B2E0-575C920A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38541"/>
            <a:ext cx="757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диагностики востребованности семей имеющих детей с ограниченными возможностями в услугах граждан пожилого возраста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413218"/>
            <a:ext cx="3462307" cy="3037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0" y="3413219"/>
            <a:ext cx="3956599" cy="303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67743" y="209915"/>
            <a:ext cx="489654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087BE7-130F-49D0-A1AB-DA3986FA9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067944" y="905618"/>
            <a:ext cx="1457070" cy="93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E472E0-3A7F-43B6-963F-4B87EAB2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4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" y="3423326"/>
            <a:ext cx="4069835" cy="309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58726" y="4895519"/>
            <a:ext cx="4286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обучающих семинаров для граждан пожилого возраста, участвующих в реализации программы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62" y="1260452"/>
            <a:ext cx="3374533" cy="269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526FD193-728C-4DAF-8EA1-D841490FB43E}"/>
              </a:ext>
            </a:extLst>
          </p:cNvPr>
          <p:cNvSpPr/>
          <p:nvPr/>
        </p:nvSpPr>
        <p:spPr>
          <a:xfrm rot="16200000">
            <a:off x="6415717" y="3639980"/>
            <a:ext cx="772664" cy="144016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057F42-13CD-4802-8051-F06C8251775D}"/>
              </a:ext>
            </a:extLst>
          </p:cNvPr>
          <p:cNvSpPr/>
          <p:nvPr/>
        </p:nvSpPr>
        <p:spPr>
          <a:xfrm>
            <a:off x="107504" y="1080704"/>
            <a:ext cx="4813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обследование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(тестирование, анкетирование) граждан пожилого возраста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FCCEE4-B3A3-48D8-A8BE-0242B6D04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646" y="2511725"/>
            <a:ext cx="1457070" cy="798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970" y="148564"/>
            <a:ext cx="489551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78E14-3EE7-45AC-92A9-903B22D8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87378" y="3854002"/>
            <a:ext cx="4583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Организационные мероприятия, включающие в себя выбор группы детей, ознакомление с режимом работы учреждения, правилами внутреннего распорядка, условиями и порядком предоставления социальных услуг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9" y="3323584"/>
            <a:ext cx="3713806" cy="315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4" y="908720"/>
            <a:ext cx="3394180" cy="2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892" y="1029706"/>
            <a:ext cx="4114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Ознакомительная экскурсия для «серебряных» волонтеров по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 ХМАО-Югры «Нижневартовский многопрофильный реабилитационный центр»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642" y="145541"/>
            <a:ext cx="489551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66155-6B83-4938-A1CC-D17626E4F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960001"/>
            <a:ext cx="3892321" cy="25097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5" y="3959160"/>
            <a:ext cx="3850019" cy="25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2A5E5-CD3E-47F6-B604-11B0A3637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792859" y="4904657"/>
            <a:ext cx="2531413" cy="4426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8A81-C201-4AE4-A0D6-5688BED56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969" y="209398"/>
            <a:ext cx="2810500" cy="749873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47664" y="1153752"/>
            <a:ext cx="6243428" cy="2404347"/>
          </a:xfrm>
          <a:prstGeom prst="round2DiagRect">
            <a:avLst/>
          </a:prstGeom>
          <a:solidFill>
            <a:srgbClr val="FAD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сопровождении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с ограниченными возможностями: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реабилитационного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проживания в реабилитационный центр и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11358835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1503</TotalTime>
  <Words>650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Montserrat</vt:lpstr>
      <vt:lpstr>Montserrat SemiBold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 ХМАО-Югры «Нижневартовский реабилитационный центр для детей и подростков с ограниченными возможностями»   «О готовности общества поддержать  устойчивость семей с инвалидами»</dc:title>
  <dc:creator>Наталья Тур</dc:creator>
  <cp:lastModifiedBy>Андрей</cp:lastModifiedBy>
  <cp:revision>148</cp:revision>
  <dcterms:created xsi:type="dcterms:W3CDTF">2019-04-18T14:04:11Z</dcterms:created>
  <dcterms:modified xsi:type="dcterms:W3CDTF">2022-07-01T17:00:05Z</dcterms:modified>
</cp:coreProperties>
</file>