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1122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02.05.2023</a:t>
            </a:fld>
            <a:endParaRPr lang="ru-RU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02.05.2023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02.05.2023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02.05.2023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02.05.2023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02.05.2023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02.05.2023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02.05.2023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02.05.2023</a:t>
            </a:fld>
            <a:endParaRPr lang="ru-RU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3400" y="836712"/>
            <a:ext cx="7851648" cy="4536504"/>
          </a:xfrm>
        </p:spPr>
        <p:txBody>
          <a:bodyPr>
            <a:noAutofit/>
          </a:bodyPr>
          <a:lstStyle/>
          <a:p>
            <a:pPr algn="ctr"/>
            <a:r>
              <a:rPr lang="ru-RU" sz="36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Муниципальный отбор образовательных организаций </a:t>
            </a:r>
            <a:r>
              <a:rPr lang="ru-RU" sz="3600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Углегорского</a:t>
            </a:r>
            <a:r>
              <a:rPr lang="ru-RU" sz="36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городского округа для участия в областном конкурсе «</a:t>
            </a:r>
            <a:r>
              <a:rPr lang="ru-RU" sz="36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Школа, детский сад </a:t>
            </a:r>
            <a:r>
              <a:rPr lang="ru-RU" sz="36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– центр притяжения»</a:t>
            </a:r>
            <a:br>
              <a:rPr lang="ru-RU" sz="36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Номинация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«Территория безопасности»</a:t>
            </a:r>
            <a:endParaRPr lang="ru-RU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9361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7772400" cy="504056"/>
          </a:xfrm>
        </p:spPr>
        <p:txBody>
          <a:bodyPr/>
          <a:lstStyle/>
          <a:p>
            <a:pPr algn="ctr"/>
            <a:r>
              <a:rPr lang="ru-RU" sz="4000" dirty="0" smtClean="0"/>
              <a:t>Акция «Здоровью зеленый </a:t>
            </a:r>
            <a:r>
              <a:rPr lang="ru-RU" sz="4000" dirty="0" smtClean="0"/>
              <a:t>свет</a:t>
            </a:r>
            <a:r>
              <a:rPr lang="ru-RU" sz="4000" dirty="0" smtClean="0"/>
              <a:t>»</a:t>
            </a:r>
            <a:endParaRPr lang="ru-RU" sz="40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9552" y="1052736"/>
            <a:ext cx="8280920" cy="1509712"/>
          </a:xfrm>
        </p:spPr>
        <p:txBody>
          <a:bodyPr>
            <a:normAutofit fontScale="92500"/>
          </a:bodyPr>
          <a:lstStyle/>
          <a:p>
            <a:pPr marL="0" indent="0" algn="just">
              <a:buNone/>
            </a:pPr>
            <a:r>
              <a:rPr lang="ru-RU" sz="2400" dirty="0" smtClean="0"/>
              <a:t>В преддверии всемирного </a:t>
            </a:r>
            <a:r>
              <a:rPr lang="ru-RU" sz="2400" dirty="0"/>
              <a:t>дня без </a:t>
            </a:r>
            <a:r>
              <a:rPr lang="ru-RU" sz="2400" dirty="0" smtClean="0"/>
              <a:t>табака воспитанники ДОУ </a:t>
            </a:r>
            <a:r>
              <a:rPr lang="ru-RU" sz="2400" dirty="0"/>
              <a:t>напомнили </a:t>
            </a:r>
            <a:r>
              <a:rPr lang="ru-RU" sz="2400" dirty="0" smtClean="0"/>
              <a:t>взрослым , </a:t>
            </a:r>
            <a:r>
              <a:rPr lang="ru-RU" sz="2400" dirty="0"/>
              <a:t>что </a:t>
            </a:r>
            <a:r>
              <a:rPr lang="ru-RU" sz="2400" dirty="0" smtClean="0"/>
              <a:t>при курении они </a:t>
            </a:r>
            <a:r>
              <a:rPr lang="ru-RU" sz="2400" dirty="0"/>
              <a:t>губят не только свое здоровье, но и здоровье окружающих, прежде всего, своих детей, ведь пассивное курение не менее вредно, чем </a:t>
            </a:r>
            <a:r>
              <a:rPr lang="ru-RU" sz="2400" dirty="0" smtClean="0"/>
              <a:t>активное.</a:t>
            </a:r>
            <a:endParaRPr lang="ru-RU" sz="2400" dirty="0"/>
          </a:p>
        </p:txBody>
      </p:sp>
      <p:pic>
        <p:nvPicPr>
          <p:cNvPr id="4098" name="Picture 2" descr="E:\для Жульковой на конкурс\акция Здоровью зеленый цвет\IMG-20190514-WA005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37" r="10707" b="19768"/>
          <a:stretch/>
        </p:blipFill>
        <p:spPr bwMode="auto">
          <a:xfrm>
            <a:off x="0" y="3140968"/>
            <a:ext cx="3689576" cy="3586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E:\для Жульковой на конкурс\акция Здоровью зеленый цвет\IMG-20190514-WA006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8402" y="3278296"/>
            <a:ext cx="2483768" cy="3311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E:\для Жульковой на конкурс\акция Здоровью зеленый цвет\IMG-20190514-WA005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7" y="3304784"/>
            <a:ext cx="2444037" cy="3258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68696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11760" y="188640"/>
            <a:ext cx="6188224" cy="79208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«Знаток ПДД» 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39552" y="1196752"/>
            <a:ext cx="7772400" cy="1509712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ru-RU" dirty="0" smtClean="0"/>
              <a:t>В рамках недели безопасности дорожного движения сотрудники  </a:t>
            </a:r>
            <a:r>
              <a:rPr lang="ru-RU" dirty="0" err="1" smtClean="0"/>
              <a:t>госавтоинспекции</a:t>
            </a:r>
            <a:r>
              <a:rPr lang="ru-RU" dirty="0" smtClean="0"/>
              <a:t> </a:t>
            </a:r>
            <a:r>
              <a:rPr lang="ru-RU" dirty="0"/>
              <a:t>совместно </a:t>
            </a:r>
            <a:r>
              <a:rPr lang="ru-RU" dirty="0" smtClean="0"/>
              <a:t>с воспитанниками МБДОУ </a:t>
            </a:r>
            <a:r>
              <a:rPr lang="ru-RU" dirty="0" smtClean="0"/>
              <a:t>№ 8 </a:t>
            </a:r>
            <a:r>
              <a:rPr lang="ru-RU" dirty="0" err="1" smtClean="0"/>
              <a:t>пгт</a:t>
            </a:r>
            <a:r>
              <a:rPr lang="ru-RU" dirty="0" smtClean="0"/>
              <a:t>. Шахтерск провели пропагандистскую акцию  «Знаток ПДД», направленную на привлечение внимания водителей к соблюдению правил дорожного движения.</a:t>
            </a:r>
            <a:endParaRPr lang="ru-RU" dirty="0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176112"/>
            <a:ext cx="3995936" cy="31999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4" t="16980" b="12257"/>
          <a:stretch/>
        </p:blipFill>
        <p:spPr bwMode="auto">
          <a:xfrm>
            <a:off x="319164" y="3140968"/>
            <a:ext cx="4304132" cy="32350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3166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0"/>
            <a:ext cx="8136904" cy="720080"/>
          </a:xfrm>
        </p:spPr>
        <p:txBody>
          <a:bodyPr/>
          <a:lstStyle/>
          <a:p>
            <a:pPr algn="ctr"/>
            <a:r>
              <a:rPr lang="ru-RU" sz="4800" dirty="0" smtClean="0"/>
              <a:t>«В стране дорожных знаков»</a:t>
            </a:r>
            <a:endParaRPr lang="ru-RU" sz="48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55576" y="620688"/>
            <a:ext cx="7772400" cy="1509712"/>
          </a:xfrm>
        </p:spPr>
        <p:txBody>
          <a:bodyPr/>
          <a:lstStyle/>
          <a:p>
            <a:pPr algn="ctr"/>
            <a:r>
              <a:rPr lang="ru-RU" dirty="0" smtClean="0"/>
              <a:t>В ДОУ совместно с сотрудниками отделения ГИБДД ОМВД России по </a:t>
            </a:r>
            <a:r>
              <a:rPr lang="ru-RU" dirty="0" err="1" smtClean="0"/>
              <a:t>Углегорскому</a:t>
            </a:r>
            <a:r>
              <a:rPr lang="ru-RU" dirty="0" smtClean="0"/>
              <a:t> ГО на постоянной основе проводится совместная работа по обучению воспитанников учреждения безопасному поведению на дороге.</a:t>
            </a:r>
            <a:endParaRPr lang="ru-RU" dirty="0"/>
          </a:p>
        </p:txBody>
      </p:sp>
      <p:pic>
        <p:nvPicPr>
          <p:cNvPr id="2051" name="Picture 3" descr="E:\Акции по безопасности с соц. партнерами\в стране дорожных знаков\IMG_20210121_11192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78"/>
          <a:stretch/>
        </p:blipFill>
        <p:spPr bwMode="auto">
          <a:xfrm>
            <a:off x="4355975" y="3952334"/>
            <a:ext cx="4740699" cy="29056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E:\Акции по безопасности с соц. партнерами\в стране дорожных знаков\IMG_20210121_11311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0" t="12085" b="8398"/>
          <a:stretch/>
        </p:blipFill>
        <p:spPr bwMode="auto">
          <a:xfrm>
            <a:off x="107504" y="2132856"/>
            <a:ext cx="4678519" cy="29876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6660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E:\Акции по безопасности с соц. партнерами\ПБ в Новый год и Рождество\IMG_20201221_105733_resized_20210519_08243059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71" r="6628" b="12537"/>
          <a:stretch/>
        </p:blipFill>
        <p:spPr bwMode="auto">
          <a:xfrm>
            <a:off x="4311402" y="3033036"/>
            <a:ext cx="4572000" cy="32451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116632"/>
            <a:ext cx="7772400" cy="576064"/>
          </a:xfrm>
        </p:spPr>
        <p:txBody>
          <a:bodyPr/>
          <a:lstStyle/>
          <a:p>
            <a:r>
              <a:rPr lang="ru-RU" sz="2800" dirty="0" smtClean="0"/>
              <a:t>Новогодние памятки о пожарной безопасности</a:t>
            </a:r>
            <a:endParaRPr lang="ru-RU" sz="28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9552" y="836712"/>
            <a:ext cx="7848872" cy="1944216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ru-RU" dirty="0" smtClean="0"/>
              <a:t>Воспитанниками старшей группы совместно с представителем пожарной охраны проведена акция «Безопасный новый год!» В которой дети с радостью раздавали взрослым новогодние елочные шары с правилами пожарной безопасности, изготовленные своими руками, а также рассказывали о необходимости соблюдения правил пожарной безопасности в период празднования Нового года и Рождества. </a:t>
            </a:r>
            <a:endParaRPr lang="ru-RU" dirty="0"/>
          </a:p>
        </p:txBody>
      </p:sp>
      <p:pic>
        <p:nvPicPr>
          <p:cNvPr id="3074" name="Picture 2" descr="E:\Акции по безопасности с соц. партнерами\фото на сайт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5" t="13364"/>
          <a:stretch/>
        </p:blipFill>
        <p:spPr bwMode="auto">
          <a:xfrm>
            <a:off x="179512" y="2996952"/>
            <a:ext cx="4131890" cy="32811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9214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7772400" cy="1080120"/>
          </a:xfrm>
        </p:spPr>
        <p:txBody>
          <a:bodyPr>
            <a:noAutofit/>
          </a:bodyPr>
          <a:lstStyle/>
          <a:p>
            <a:pPr algn="ctr"/>
            <a:r>
              <a:rPr lang="ru-RU" sz="3600" dirty="0" smtClean="0"/>
              <a:t>Экскурсия в ПЧ №18 </a:t>
            </a:r>
            <a:br>
              <a:rPr lang="ru-RU" sz="3600" dirty="0" smtClean="0"/>
            </a:br>
            <a:r>
              <a:rPr lang="ru-RU" sz="3600" dirty="0" smtClean="0"/>
              <a:t>ОСП </a:t>
            </a:r>
            <a:r>
              <a:rPr lang="ru-RU" sz="3600" dirty="0" err="1" smtClean="0"/>
              <a:t>Углегорский</a:t>
            </a:r>
            <a:r>
              <a:rPr lang="ru-RU" sz="3600" dirty="0" smtClean="0"/>
              <a:t> ПО ОКУ «УППС»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type="body" idx="1"/>
          </p:nvPr>
        </p:nvSpPr>
        <p:spPr>
          <a:xfrm>
            <a:off x="539552" y="1484784"/>
            <a:ext cx="7772400" cy="1512167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2000" dirty="0" smtClean="0"/>
              <a:t>В </a:t>
            </a:r>
            <a:r>
              <a:rPr lang="ru-RU" sz="2000" dirty="0"/>
              <a:t>ДОУ на постоянной основе ведется совместная работа с сотрудниками пожарной </a:t>
            </a:r>
            <a:r>
              <a:rPr lang="ru-RU" sz="2000" dirty="0" smtClean="0"/>
              <a:t>охраны, целях вызвать </a:t>
            </a:r>
            <a:r>
              <a:rPr lang="ru-RU" sz="2000" dirty="0"/>
              <a:t>интерес и уважение к профессии </a:t>
            </a:r>
            <a:r>
              <a:rPr lang="ru-RU" sz="2000" dirty="0" smtClean="0"/>
              <a:t>пожарного, а также формирование </a:t>
            </a:r>
            <a:r>
              <a:rPr lang="ru-RU" sz="2000" dirty="0"/>
              <a:t>у дошкольников знаний по пожарной </a:t>
            </a:r>
            <a:r>
              <a:rPr lang="ru-RU" sz="2000" dirty="0" smtClean="0"/>
              <a:t>безопасности. </a:t>
            </a:r>
            <a:endParaRPr lang="ru-RU" sz="20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68" b="17168"/>
          <a:stretch/>
        </p:blipFill>
        <p:spPr bwMode="auto">
          <a:xfrm>
            <a:off x="683568" y="3429000"/>
            <a:ext cx="4351508" cy="27398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650366"/>
            <a:ext cx="2952328" cy="39366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3539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Picture 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91"/>
          <a:stretch/>
        </p:blipFill>
        <p:spPr bwMode="auto">
          <a:xfrm>
            <a:off x="6135492" y="995684"/>
            <a:ext cx="2810683" cy="31147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5679" y="116632"/>
            <a:ext cx="8060432" cy="576064"/>
          </a:xfrm>
        </p:spPr>
        <p:txBody>
          <a:bodyPr/>
          <a:lstStyle/>
          <a:p>
            <a:r>
              <a:rPr lang="ru-RU" sz="4400" dirty="0" err="1" smtClean="0"/>
              <a:t>Квест</a:t>
            </a:r>
            <a:r>
              <a:rPr lang="ru-RU" sz="4400" dirty="0" smtClean="0"/>
              <a:t>- игра «Юные спасатели»</a:t>
            </a:r>
            <a:endParaRPr lang="ru-RU" sz="44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3256" y="949149"/>
            <a:ext cx="5957167" cy="1512168"/>
          </a:xfrm>
        </p:spPr>
        <p:txBody>
          <a:bodyPr>
            <a:normAutofit fontScale="77500" lnSpcReduction="20000"/>
          </a:bodyPr>
          <a:lstStyle/>
          <a:p>
            <a:pPr algn="just"/>
            <a:r>
              <a:rPr lang="ru-RU" dirty="0" smtClean="0">
                <a:solidFill>
                  <a:srgbClr val="002060"/>
                </a:solidFill>
              </a:rPr>
              <a:t>Воспитанники подготовительной к школе группы окунулись в увлекательное приключение и осуществили сбор и выезд по тревоге на тушение условного пожара. В ходе игры, дети извлекли для себя очень важный урок , что в борьбе со стихией огня можно справиться только объединив свои усилия</a:t>
            </a:r>
            <a:r>
              <a:rPr lang="ru-RU" dirty="0">
                <a:solidFill>
                  <a:srgbClr val="002060"/>
                </a:solidFill>
              </a:rPr>
              <a:t>. </a:t>
            </a:r>
            <a:r>
              <a:rPr lang="ru-RU" dirty="0" smtClean="0">
                <a:solidFill>
                  <a:srgbClr val="002060"/>
                </a:solidFill>
              </a:rPr>
              <a:t>В результате победила </a:t>
            </a:r>
            <a:r>
              <a:rPr lang="ru-RU" dirty="0">
                <a:solidFill>
                  <a:srgbClr val="002060"/>
                </a:solidFill>
              </a:rPr>
              <a:t>дружба. 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70"/>
          <a:stretch/>
        </p:blipFill>
        <p:spPr bwMode="auto">
          <a:xfrm>
            <a:off x="307692" y="4463008"/>
            <a:ext cx="2696660" cy="22783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4" t="15434" r="4685"/>
          <a:stretch/>
        </p:blipFill>
        <p:spPr bwMode="auto">
          <a:xfrm>
            <a:off x="132255" y="2339677"/>
            <a:ext cx="2841493" cy="22322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68" r="23851" b="17475"/>
          <a:stretch/>
        </p:blipFill>
        <p:spPr bwMode="auto">
          <a:xfrm>
            <a:off x="6135492" y="4550365"/>
            <a:ext cx="2806384" cy="21910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8265" y="3383793"/>
            <a:ext cx="2862654" cy="23762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9635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332656"/>
            <a:ext cx="8235069" cy="476672"/>
          </a:xfrm>
        </p:spPr>
        <p:txBody>
          <a:bodyPr/>
          <a:lstStyle/>
          <a:p>
            <a:pPr algn="ctr"/>
            <a:r>
              <a:rPr lang="ru-RU" sz="4000" dirty="0"/>
              <a:t>П</a:t>
            </a:r>
            <a:r>
              <a:rPr lang="ru-RU" sz="4000" dirty="0" smtClean="0"/>
              <a:t>ожарно тактические занятия</a:t>
            </a:r>
            <a:endParaRPr lang="ru-RU" sz="40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9552" y="836712"/>
            <a:ext cx="7772400" cy="1509712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ru-RU" dirty="0" smtClean="0"/>
              <a:t>В целях отработки слаженных действий при возникновении чрезвычайных ситуаций с пожарами, в ДОУ систематически проводятся  пожарно-тактические </a:t>
            </a:r>
            <a:r>
              <a:rPr lang="ru-RU" dirty="0"/>
              <a:t>занятия по отработке действий сотрудников </a:t>
            </a:r>
            <a:r>
              <a:rPr lang="ru-RU" dirty="0" smtClean="0"/>
              <a:t>воспитанников совместно с дежурными караулами пожарной части </a:t>
            </a:r>
            <a:r>
              <a:rPr lang="ru-RU" dirty="0" err="1" smtClean="0"/>
              <a:t>пгт</a:t>
            </a:r>
            <a:r>
              <a:rPr lang="ru-RU" dirty="0" smtClean="0"/>
              <a:t>. Шахтерск. </a:t>
            </a:r>
            <a:endParaRPr lang="ru-RU" dirty="0"/>
          </a:p>
          <a:p>
            <a:endParaRPr lang="ru-RU" dirty="0"/>
          </a:p>
        </p:txBody>
      </p:sp>
      <p:pic>
        <p:nvPicPr>
          <p:cNvPr id="1027" name="Picture 3" descr="E:\Акции по безопасности с соц. партнерами\ПУ с ПЧ18\IMG_20210413_11203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00" t="13490" r="2311" b="19772"/>
          <a:stretch/>
        </p:blipFill>
        <p:spPr bwMode="auto">
          <a:xfrm>
            <a:off x="395536" y="2535181"/>
            <a:ext cx="3312368" cy="39097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2668" y="2527976"/>
            <a:ext cx="5137978" cy="38533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8591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764704"/>
            <a:ext cx="7772400" cy="528088"/>
          </a:xfrm>
        </p:spPr>
        <p:txBody>
          <a:bodyPr/>
          <a:lstStyle/>
          <a:p>
            <a:r>
              <a:rPr lang="ru-RU" sz="4400" dirty="0" smtClean="0"/>
              <a:t>Акция «Береги меня водитель»</a:t>
            </a:r>
            <a:endParaRPr lang="ru-RU" sz="44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9552" y="1340768"/>
            <a:ext cx="8280920" cy="1509712"/>
          </a:xfrm>
        </p:spPr>
        <p:txBody>
          <a:bodyPr>
            <a:normAutofit fontScale="92500"/>
          </a:bodyPr>
          <a:lstStyle/>
          <a:p>
            <a:pPr algn="just"/>
            <a:r>
              <a:rPr lang="ru-RU" dirty="0" smtClean="0"/>
              <a:t>Воспитанниками ДОУ </a:t>
            </a:r>
            <a:r>
              <a:rPr lang="ru-RU" dirty="0"/>
              <a:t>совместно с сотрудниками отделения ГИБДД ОМВД России по </a:t>
            </a:r>
            <a:r>
              <a:rPr lang="ru-RU" dirty="0" err="1"/>
              <a:t>Углегорскому</a:t>
            </a:r>
            <a:r>
              <a:rPr lang="ru-RU" dirty="0"/>
              <a:t> ГО </a:t>
            </a:r>
            <a:r>
              <a:rPr lang="ru-RU" dirty="0" smtClean="0"/>
              <a:t>проведена акция направленная на привлечение внимания водителей к соблюдению правил дорожного движения в зоне действия знака «Осторожно дети».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657" y="2951659"/>
            <a:ext cx="4530423" cy="33976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8080" y="3047564"/>
            <a:ext cx="4310807" cy="33017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99041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88640"/>
            <a:ext cx="8280920" cy="792089"/>
          </a:xfrm>
        </p:spPr>
        <p:txBody>
          <a:bodyPr/>
          <a:lstStyle/>
          <a:p>
            <a:pPr algn="ctr"/>
            <a:r>
              <a:rPr lang="ru-RU" sz="4800" dirty="0" smtClean="0"/>
              <a:t>Акция «Мы против алкоголя!»</a:t>
            </a:r>
            <a:endParaRPr lang="ru-RU" sz="48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1722" y="1196752"/>
            <a:ext cx="5568390" cy="1792945"/>
          </a:xfrm>
        </p:spPr>
        <p:txBody>
          <a:bodyPr/>
          <a:lstStyle/>
          <a:p>
            <a:pPr algn="just"/>
            <a:r>
              <a:rPr lang="ru-RU" dirty="0" smtClean="0"/>
              <a:t>В целях пропаганды здорового образа жизни, воспитанниками старшей группы  ДОУ распространены среди взрослых памятки о вреде алкоголя.  </a:t>
            </a:r>
            <a:endParaRPr lang="ru-RU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20"/>
          <a:stretch/>
        </p:blipFill>
        <p:spPr bwMode="auto">
          <a:xfrm>
            <a:off x="51332" y="2697164"/>
            <a:ext cx="1856370" cy="29941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 descr="E:\для Жульковой на конкурс\Фото акции день без алкоголя\20180524_09561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59"/>
          <a:stretch/>
        </p:blipFill>
        <p:spPr bwMode="auto">
          <a:xfrm>
            <a:off x="5543977" y="1192368"/>
            <a:ext cx="3625729" cy="35077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E:\для Жульковой на конкурс\Фото акции день без алкоголя\20180524_09580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313723" y="4121261"/>
            <a:ext cx="2966652" cy="18541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E:\для Жульковой на конкурс\Фото акции день без алкоголя\20180524_10015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72999" y="3715356"/>
            <a:ext cx="3024336" cy="19696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274778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187</TotalTime>
  <Words>391</Words>
  <Application>Microsoft Office PowerPoint</Application>
  <PresentationFormat>Экран (4:3)</PresentationFormat>
  <Paragraphs>19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5" baseType="lpstr">
      <vt:lpstr>Calibri</vt:lpstr>
      <vt:lpstr>Constantia</vt:lpstr>
      <vt:lpstr>Times New Roman</vt:lpstr>
      <vt:lpstr>Wingdings 2</vt:lpstr>
      <vt:lpstr>Поток</vt:lpstr>
      <vt:lpstr>Муниципальный отбор образовательных организаций Углегорского городского округа для участия в областном конкурсе «Школа, детский сад – центр притяжения» Номинация «Территория безопасности»</vt:lpstr>
      <vt:lpstr> «Знаток ПДД» </vt:lpstr>
      <vt:lpstr>«В стране дорожных знаков»</vt:lpstr>
      <vt:lpstr>Новогодние памятки о пожарной безопасности</vt:lpstr>
      <vt:lpstr>Экскурсия в ПЧ №18  ОСП Углегорский ПО ОКУ «УППС»</vt:lpstr>
      <vt:lpstr>Квест- игра «Юные спасатели»</vt:lpstr>
      <vt:lpstr>Пожарно тактические занятия</vt:lpstr>
      <vt:lpstr>Акция «Береги меня водитель»</vt:lpstr>
      <vt:lpstr>Акция «Мы против алкоголя!»</vt:lpstr>
      <vt:lpstr>Акция «Здоровью зеленый свет»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Stepan</dc:creator>
  <cp:lastModifiedBy>Жулькова</cp:lastModifiedBy>
  <cp:revision>19</cp:revision>
  <dcterms:created xsi:type="dcterms:W3CDTF">2021-05-19T08:29:37Z</dcterms:created>
  <dcterms:modified xsi:type="dcterms:W3CDTF">2023-05-02T01:36:12Z</dcterms:modified>
</cp:coreProperties>
</file>