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90" r:id="rId9"/>
    <p:sldId id="267" r:id="rId10"/>
    <p:sldId id="289" r:id="rId11"/>
    <p:sldId id="292" r:id="rId12"/>
    <p:sldId id="266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238" autoAdjust="0"/>
  </p:normalViewPr>
  <p:slideViewPr>
    <p:cSldViewPr snapToGrid="0">
      <p:cViewPr varScale="1">
        <p:scale>
          <a:sx n="114" d="100"/>
          <a:sy n="114" d="100"/>
        </p:scale>
        <p:origin x="13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976723506337215E-2"/>
          <c:y val="4.8083386561604415E-2"/>
          <c:w val="0.81865442592156612"/>
          <c:h val="0.734610962574401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Здоровые дети</c:v>
                </c:pt>
                <c:pt idx="1">
                  <c:v>Дети, имеющие хронические паталогии</c:v>
                </c:pt>
                <c:pt idx="2">
                  <c:v>Дети, имеющие инвалидность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</c:v>
                </c:pt>
                <c:pt idx="1">
                  <c:v>48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3D-4171-BC06-6D38438B6F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43D-4171-BC06-6D38438B6F3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D43D-4171-BC06-6D38438B6F3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43D-4171-BC06-6D38438B6F31}"/>
              </c:ext>
            </c:extLst>
          </c:dPt>
          <c:cat>
            <c:strRef>
              <c:f>Лист1!$A$2:$A$4</c:f>
              <c:strCache>
                <c:ptCount val="3"/>
                <c:pt idx="0">
                  <c:v>Здоровые дети</c:v>
                </c:pt>
                <c:pt idx="1">
                  <c:v>Дети, имеющие хронические паталогии</c:v>
                </c:pt>
                <c:pt idx="2">
                  <c:v>Дети, имеющие инвалидность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</c:v>
                </c:pt>
                <c:pt idx="1">
                  <c:v>51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3D-4171-BC06-6D38438B6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7512792"/>
        <c:axId val="1"/>
        <c:axId val="0"/>
      </c:bar3DChart>
      <c:catAx>
        <c:axId val="207512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7512792"/>
        <c:crosses val="autoZero"/>
        <c:crossBetween val="between"/>
      </c:valAx>
      <c:spPr>
        <a:noFill/>
        <a:ln w="25370">
          <a:noFill/>
        </a:ln>
      </c:spPr>
    </c:plotArea>
    <c:legend>
      <c:legendPos val="r"/>
      <c:layout>
        <c:manualLayout>
          <c:xMode val="edge"/>
          <c:yMode val="edge"/>
          <c:x val="0.89822485207100589"/>
          <c:y val="0.42795698924731185"/>
          <c:w val="8.9940828402366862E-2"/>
          <c:h val="0.14193548387096774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58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865F4-F727-48B6-BD96-068A74888215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F58D7-6602-4053-8DC7-03AA8919A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02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67056" y="-123850"/>
            <a:ext cx="63547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«Детский сад как социальный партнер государства</a:t>
            </a:r>
            <a:endParaRPr lang="ru-RU" alt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реализации приоритетного национального проекта «Здоровье»</a:t>
            </a:r>
            <a:endParaRPr lang="ru-RU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2947" y="223355"/>
            <a:ext cx="8362354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Нефтеюганское районное муниципальное дошкольное образовательное бюджетное учреждение «Центр развития ребенка – детский сад «Улыбка»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86" y="3795367"/>
            <a:ext cx="4107666" cy="274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95" y="-2382"/>
            <a:ext cx="9142412" cy="686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202024" y="252573"/>
            <a:ext cx="5715293" cy="9572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Спортивный праздник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«Вместе с мамой, вместе с папой»</a:t>
            </a:r>
          </a:p>
        </p:txBody>
      </p:sp>
      <p:pic>
        <p:nvPicPr>
          <p:cNvPr id="6" name="Рисунок 5" descr="E:\фото к проекту\DSC_00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49" y="1484912"/>
            <a:ext cx="2746182" cy="1799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125715" y="5933046"/>
            <a:ext cx="3886200" cy="452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«Спорт-это сила и здоровье»</a:t>
            </a:r>
          </a:p>
        </p:txBody>
      </p:sp>
      <p:pic>
        <p:nvPicPr>
          <p:cNvPr id="8" name="Рисунок 10" descr="E:\Фото\Фото садик\Для Люды\IMG_27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06" y="1464789"/>
            <a:ext cx="2592387" cy="2014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3" descr="E:\Фото\Фото садик\Открытое занятие в 11\DSC053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58" y="3970656"/>
            <a:ext cx="2626447" cy="1844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E:\фото к проекту\папа, мама, я\DSC_099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943915"/>
            <a:ext cx="3181348" cy="195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941748" y="3601324"/>
            <a:ext cx="2207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«Ловкие и смелые»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08281" y="5866098"/>
            <a:ext cx="170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«Кто быстрее»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29819" y="3427809"/>
            <a:ext cx="3678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«Чтобы быть здоровым»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44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57" y="0"/>
            <a:ext cx="9143466" cy="6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00263" y="528639"/>
            <a:ext cx="6810472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проекта «ГТО в детский сад, навстречу здоровью»</a:t>
            </a:r>
          </a:p>
        </p:txBody>
      </p:sp>
      <p:pic>
        <p:nvPicPr>
          <p:cNvPr id="10" name="Рисунок 9" descr="E:\Фото\кросс наций 2016\IMG_028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9" y="1316037"/>
            <a:ext cx="2776536" cy="168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E:\Фото\23 февраля 2017\СОШ 2\DSC_015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316038"/>
            <a:ext cx="2757487" cy="168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3617913"/>
            <a:ext cx="28575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16" y="3743324"/>
            <a:ext cx="3665859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017330" y="5768295"/>
            <a:ext cx="2602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««Физкульт – ура!»»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55973" y="5768295"/>
            <a:ext cx="3526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«День зимних видов спорта»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82304" y="3061255"/>
            <a:ext cx="2216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«Кросс Салыма»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55973" y="3097930"/>
            <a:ext cx="2216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Зорница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 </a:t>
            </a:r>
          </a:p>
        </p:txBody>
      </p:sp>
    </p:spTree>
    <p:extLst>
      <p:ext uri="{BB962C8B-B14F-4D97-AF65-F5344CB8AC3E}">
        <p14:creationId xmlns:p14="http://schemas.microsoft.com/office/powerpoint/2010/main" val="2487089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" name="Рисунок 3" descr="E:\фото к проекту\IMG_03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1" y="3327399"/>
            <a:ext cx="3729037" cy="243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Чайникова\ВСЕ ДОКУМЕНТЫ с маленького компьютера\к аттестации 2021 г\обобщение опыта\Международный конкурс 2017 г\очное выступление\фото к презентации\DSCN69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828675"/>
            <a:ext cx="2771774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фото к проекту\DSC_04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700087"/>
            <a:ext cx="3143250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174034" y="149116"/>
            <a:ext cx="6965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проекта «ГТО в детский сад, навстречу здоровью»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66931" y="5974317"/>
            <a:ext cx="2216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«Кросс наций»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82958" y="2901988"/>
            <a:ext cx="2216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«Большие гонки»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97368" y="2813153"/>
            <a:ext cx="2216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«Лыжня зовет» </a:t>
            </a:r>
          </a:p>
        </p:txBody>
      </p:sp>
    </p:spTree>
    <p:extLst>
      <p:ext uri="{BB962C8B-B14F-4D97-AF65-F5344CB8AC3E}">
        <p14:creationId xmlns:p14="http://schemas.microsoft.com/office/powerpoint/2010/main" val="2880130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0250" y="2461244"/>
            <a:ext cx="5886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Эффективность и успешность внедрения проекта</a:t>
            </a:r>
            <a:endParaRPr lang="ru-RU" b="1" dirty="0">
              <a:solidFill>
                <a:srgbClr val="7030A0"/>
              </a:solidFill>
              <a:latin typeface="Monotype Corsiva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rc_mi" descr="http://cs11291.vkontakte.ru/u3957772/143228839/x_78e276c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9548" y="680934"/>
            <a:ext cx="705678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1192695" y="3636919"/>
            <a:ext cx="828092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 за внимание </a:t>
            </a:r>
          </a:p>
        </p:txBody>
      </p:sp>
    </p:spTree>
    <p:extLst>
      <p:ext uri="{BB962C8B-B14F-4D97-AF65-F5344CB8AC3E}">
        <p14:creationId xmlns:p14="http://schemas.microsoft.com/office/powerpoint/2010/main" val="427892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243137" y="871538"/>
            <a:ext cx="6686853" cy="4404278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Закон «Об образовании в Российской Федерации» в части «Создать условия для формирования основ здорового образа жизни, приобщение детей и родителей к регулярным занятиям физической культурой» от 29.12.2012 № 273-ФЗ (редакция от 23.07.2013);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-«Требованиями СанПиНа» (с изменениями на 04.04.2014);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Указы Президента России «О неотложных мерах по обеспечению здоровья населения РФ», «Об утверждении основных направлений государственной и социальной политики по улучшению положений детей в РФ»;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Указ президента Российской Федерации от 01.06.2012 № 761 «О национальной стратегии действий в интересах детей на 2012 – 2017 годы»;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-Положение «О Совете при Президенте Российской Федерации по развитию физической культуры и спорта» Указ Президента РФ от 28 июля 2012 г. № 1058 - «...подготовка предложений по определению приоритетных направлений государственной политики в области физической культуры и спорта, включая пропаганду здорового образа жизни, и мер по их реализации. Рассмотрение и поддержка общественно значимых проектов в области физической культуры и спорта»</a:t>
            </a:r>
          </a:p>
          <a:p>
            <a:endParaRPr lang="ru-RU" sz="1600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50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08036" y="876724"/>
            <a:ext cx="6546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ru-RU" altLang="ru-RU" b="1" i="1" dirty="0">
                <a:solidFill>
                  <a:schemeClr val="bg1"/>
                </a:solidFill>
                <a:latin typeface="Comic Sans MS" pitchFamily="66" charset="0"/>
              </a:rPr>
              <a:t>«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организации социально значимого досуга</a:t>
            </a:r>
            <a:endParaRPr lang="ru-RU" altLang="ru-RU" sz="2000" b="1" i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4989817"/>
              </p:ext>
            </p:extLst>
          </p:nvPr>
        </p:nvGraphicFramePr>
        <p:xfrm>
          <a:off x="1856791" y="2276668"/>
          <a:ext cx="6997959" cy="3508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340051" imgH="4633362" progId="Excel.Chart.8">
                  <p:embed/>
                </p:oleObj>
              </mc:Choice>
              <mc:Fallback>
                <p:oleObj name="Chart" r:id="rId3" imgW="8340051" imgH="463336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6791" y="2276668"/>
                        <a:ext cx="6997959" cy="3508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833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83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sz="half" idx="2"/>
          </p:nvPr>
        </p:nvSpPr>
        <p:spPr>
          <a:xfrm>
            <a:off x="1514475" y="436563"/>
            <a:ext cx="7882444" cy="86694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всероссийской диспансеризации</a:t>
            </a: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32656"/>
              </p:ext>
            </p:extLst>
          </p:nvPr>
        </p:nvGraphicFramePr>
        <p:xfrm>
          <a:off x="1052512" y="1543388"/>
          <a:ext cx="8040688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941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59224" y="174150"/>
            <a:ext cx="56636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«ГТО в детский сад,</a:t>
            </a:r>
          </a:p>
          <a:p>
            <a:pPr algn="ctr"/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навстречу здоровью»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rc_mi" descr="http://cs11291.vkontakte.ru/u3957772/143228839/x_78e276c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4193" y="1302405"/>
            <a:ext cx="6365372" cy="507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7939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85391" y="662608"/>
            <a:ext cx="6196220" cy="5686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Проблемный анализ</a:t>
            </a:r>
          </a:p>
          <a:p>
            <a:pPr marL="0" indent="0" algn="ctr">
              <a:buNone/>
            </a:pP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9085" y="1262891"/>
            <a:ext cx="7454997" cy="7921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устойчивого, мотивированного интереса участников образовательного процесса  к активным видам физкультурно-спортивной деятельности у значительной части населения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23483" y="2452758"/>
            <a:ext cx="7461898" cy="8651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недостаточное привлечение всех участников образовательного процесса к регулярным занятиям физической культурой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23482" y="3644212"/>
            <a:ext cx="7461899" cy="863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активной пропаганды занятий физической культурой и спортом как составляющей здорового образа жизни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82241" y="4738620"/>
            <a:ext cx="6981841" cy="863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здоровый образ жизни не стал нормой для большинства участников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79553" y="5770703"/>
            <a:ext cx="6102058" cy="863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недостаточная работа по пропаганде ценностей физкультуры и спорта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средствах массовой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24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32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6504567"/>
              </p:ext>
            </p:extLst>
          </p:nvPr>
        </p:nvGraphicFramePr>
        <p:xfrm>
          <a:off x="1642187" y="786908"/>
          <a:ext cx="7436498" cy="515867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3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Конкурс рисунков</a:t>
                      </a:r>
                      <a:r>
                        <a:rPr lang="ru-RU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«Я - за нормы «ГТО!»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Ноябрь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Инициативная группа молодых педагогов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Оформление  стенда «Что такое « ГТО»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Декабрь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Инициативная группа молодых педагогов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Спортивный праздник «Губернаторские</a:t>
                      </a:r>
                      <a:r>
                        <a:rPr lang="ru-RU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состязания»</a:t>
                      </a:r>
                      <a:endParaRPr lang="ru-RU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Апрель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Инструктор ФИЗО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Всероссийском празднике «День здоровья»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Апрель 2022</a:t>
                      </a:r>
                    </a:p>
                    <a:p>
                      <a:endParaRPr lang="ru-RU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Инициативная группа молодых педагогов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Беседы об известных спортсменах «Я сдавал «ГТО»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течении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Воспитатели групп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Соревнования «Папа, мама ,я – спортивная семья» «А ну ка папы!», «Папы и дочки, мамы и сыночки», «Веселые старты с родителями», «Вместе с мамой, вместе с папой», «Папа – гордость моя!»,  «Детский сад – дружу с семьей», «Играем вместе»,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течении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Инициативная группа молодых педагогов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Инструктор ФИЗО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24314" y="73885"/>
            <a:ext cx="4541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Выдержки из плана мероприятий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02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329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7427" y="365126"/>
            <a:ext cx="450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Спортивный праздник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«Губернаторские состязания»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09219" y="1027907"/>
            <a:ext cx="3193126" cy="2133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892" y="1027907"/>
            <a:ext cx="3459339" cy="2311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09" y="3862873"/>
            <a:ext cx="3331767" cy="221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58701" y="6100329"/>
            <a:ext cx="4980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«Путешествие по королевству «Будь здоров!»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31594" y="3355585"/>
            <a:ext cx="2207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«Ловкие и смелые»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4967" y="3206291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«Самые гибкие»</a:t>
            </a:r>
          </a:p>
        </p:txBody>
      </p:sp>
    </p:spTree>
    <p:extLst>
      <p:ext uri="{BB962C8B-B14F-4D97-AF65-F5344CB8AC3E}">
        <p14:creationId xmlns:p14="http://schemas.microsoft.com/office/powerpoint/2010/main" val="3119256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611" y="-24519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95185" y="389167"/>
            <a:ext cx="4714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Всероссийский праздник  «День здоровья»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 descr="E:\фото к проекту\DSC_10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357" y="956477"/>
            <a:ext cx="3157537" cy="208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Чайникова\ВСЕ ДОКУМЕНТЫ с маленького компьютера\к аттестации 2021 г\обобщение опыта\Международный конкурс 2017 г\очное выступление\фото к презентации\DSC_028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79" y="3723596"/>
            <a:ext cx="2928938" cy="228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:\фото к проекту\педчас Важное о себе\DSC_089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088" y="945245"/>
            <a:ext cx="3040229" cy="203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126074" y="2967335"/>
            <a:ext cx="3938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«Делай с нами, делай, как мы, делай лучше нас!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2031" y="6007232"/>
            <a:ext cx="3720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«В здоровом теле – здоровый дух»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52730" y="2967334"/>
            <a:ext cx="3158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«Кто любит спорт,  тот бодр и здоров!»</a:t>
            </a:r>
          </a:p>
        </p:txBody>
      </p:sp>
    </p:spTree>
    <p:extLst>
      <p:ext uri="{BB962C8B-B14F-4D97-AF65-F5344CB8AC3E}">
        <p14:creationId xmlns:p14="http://schemas.microsoft.com/office/powerpoint/2010/main" val="3039568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1004</TotalTime>
  <Words>587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Monotype Corsiva</vt:lpstr>
      <vt:lpstr>Tahoma</vt:lpstr>
      <vt:lpstr>Times New Roman</vt:lpstr>
      <vt:lpstr>Тема Office</vt:lpstr>
      <vt:lpstr>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Майя Шалаева</cp:lastModifiedBy>
  <cp:revision>87</cp:revision>
  <dcterms:created xsi:type="dcterms:W3CDTF">2013-11-19T05:52:05Z</dcterms:created>
  <dcterms:modified xsi:type="dcterms:W3CDTF">2023-10-31T10:19:31Z</dcterms:modified>
</cp:coreProperties>
</file>