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image/x-wmf" Extension="wm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4" r:id="rId2"/>
    <p:sldId id="261" r:id="rId3"/>
    <p:sldId id="259" r:id="rId4"/>
    <p:sldId id="262" r:id="rId5"/>
    <p:sldId id="285" r:id="rId6"/>
    <p:sldId id="278" r:id="rId7"/>
    <p:sldId id="257" r:id="rId8"/>
    <p:sldId id="28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C9C74-F6E3-4E83-80A4-E97A4930CE15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D2E1E-9598-41B8-836D-EEE53C7BC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7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DE629-315F-7621-1460-2405E8DB2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0C09AC-5516-51CE-E560-AEA02F165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6A9F4D-1F92-7956-CE7C-B0FCBD22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27F8-F38E-4F46-BFFF-45C1469C94E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FFE2C8-506C-9EB7-9380-F319D483D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8C0E65-3928-9EA9-4217-E2BD910A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C4A-5951-41F1-B307-6A03CFAF2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3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78971-57F9-7ED6-4D8D-0E9FBDB3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10C85F-C7D7-879B-B362-8CEB98CF9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68B4A4-157E-0FF7-BBD6-62446A6A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27F8-F38E-4F46-BFFF-45C1469C94E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9934-9289-CB67-7232-DBCE88F3D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1DDC2B-789D-C5DD-4FB0-ABF4E629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C4A-5951-41F1-B307-6A03CFAF2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2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B1784-C3D8-1F76-2F38-B66027030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25D613-306F-D22C-6F15-BAFB42D24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5575-920D-6D42-A256-972C79E8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27F8-F38E-4F46-BFFF-45C1469C94E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2ADC71-9BAB-DA79-CA15-DD461504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683FFE-3D7D-ED98-CA32-6A9BAB83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C4A-5951-41F1-B307-6A03CFAF2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43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-Cover">
  <p:cSld name="Main-Cov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>
            <a:spLocks noGrp="1"/>
          </p:cNvSpPr>
          <p:nvPr>
            <p:ph type="pic" idx="2"/>
          </p:nvPr>
        </p:nvSpPr>
        <p:spPr>
          <a:xfrm>
            <a:off x="9463932" y="481330"/>
            <a:ext cx="2170734" cy="21716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>
            <a:spLocks noGrp="1"/>
          </p:cNvSpPr>
          <p:nvPr>
            <p:ph type="pic" idx="3"/>
          </p:nvPr>
        </p:nvSpPr>
        <p:spPr>
          <a:xfrm>
            <a:off x="5922826" y="2170225"/>
            <a:ext cx="4247931" cy="4249723"/>
          </a:xfrm>
          <a:prstGeom prst="ellipse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" name="Google Shape;14;p24"/>
          <p:cNvCxnSpPr/>
          <p:nvPr/>
        </p:nvCxnSpPr>
        <p:spPr>
          <a:xfrm rot="10800000">
            <a:off x="11897450" y="6570665"/>
            <a:ext cx="29455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24"/>
          <p:cNvSpPr txBox="1"/>
          <p:nvPr/>
        </p:nvSpPr>
        <p:spPr>
          <a:xfrm>
            <a:off x="11131826" y="6429738"/>
            <a:ext cx="765624" cy="32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 b="0" i="0" u="none" strike="noStrike" cap="none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8016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57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ubik"/>
              <a:buNone/>
              <a:defRPr sz="3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25"/>
          <p:cNvCxnSpPr/>
          <p:nvPr/>
        </p:nvCxnSpPr>
        <p:spPr>
          <a:xfrm rot="10800000">
            <a:off x="11897450" y="6570665"/>
            <a:ext cx="29455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25"/>
          <p:cNvSpPr txBox="1"/>
          <p:nvPr/>
        </p:nvSpPr>
        <p:spPr>
          <a:xfrm>
            <a:off x="11131826" y="6429738"/>
            <a:ext cx="765624" cy="32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400" b="0" i="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 b="0" i="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16347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0"/>
          <p:cNvGrpSpPr/>
          <p:nvPr/>
        </p:nvGrpSpPr>
        <p:grpSpPr>
          <a:xfrm>
            <a:off x="275387" y="296467"/>
            <a:ext cx="11626604" cy="6246690"/>
            <a:chOff x="0" y="0"/>
            <a:chExt cx="4593196" cy="2467812"/>
          </a:xfrm>
        </p:grpSpPr>
        <p:sp>
          <p:nvSpPr>
            <p:cNvPr id="62" name="Google Shape;62;p10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63" name="Google Shape;63;p10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899599" y="1633800"/>
            <a:ext cx="8546400" cy="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7593775" y="18347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1701875" y="2951326"/>
            <a:ext cx="7400200" cy="2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SzPts val="3200"/>
              <a:buNone/>
              <a:defRPr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SzPts val="3200"/>
              <a:buNone/>
              <a:defRPr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SzPts val="3200"/>
              <a:buNone/>
              <a:defRPr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SzPts val="3200"/>
              <a:buNone/>
              <a:defRPr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SzPts val="3200"/>
              <a:buNone/>
              <a:defRPr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SzPts val="3200"/>
              <a:buNone/>
              <a:defRPr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SzPts val="3200"/>
              <a:buNone/>
              <a:defRPr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SzPts val="3200"/>
              <a:buNone/>
              <a:defRPr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28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0AF00-2669-11BF-6FA2-6DFBE6E4C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CDBC04-4A00-7993-C3BB-8BFA53FCB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42E73A-24CE-EFF9-E4E7-88E00684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27F8-F38E-4F46-BFFF-45C1469C94E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8E5C3-03C4-153E-9A85-72280667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132FF7-2E63-A2C3-DFC9-28321689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C4A-5951-41F1-B307-6A03CFAF2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8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6F729-68B0-1099-355F-9EECAD3C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31638D-34A9-238B-A1A3-42A1C1147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8C50AC-3D6B-5635-AE65-85833A26B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27F8-F38E-4F46-BFFF-45C1469C94E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A5E339-C71C-5789-08E3-385C28EC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25A649-C1B8-FFB0-3857-49932E13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C4A-5951-41F1-B307-6A03CFAF2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1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C8FA6-E8B0-23EC-6374-13F545B4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C25CFA-0F3B-FD9F-6705-9C9B262BB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3A860A-D5E9-3EE8-42F0-E556A6EC0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0575DF-22D4-A36D-C441-0010F969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27F8-F38E-4F46-BFFF-45C1469C94E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C4E335-6697-4810-746D-C0F5EB698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DB1728-8F61-C634-8353-80F7096C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C4A-5951-41F1-B307-6A03CFAF2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E8F6D-F221-3E17-ED77-DF25F014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B093D7-A0AF-748E-334A-5B53F9A40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A97EF8-9A12-9474-0870-A9F4F7C6C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50A418-DF3E-8B83-4653-29F3D19FF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6920C6-015A-0CC9-2A80-7BAA42968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4A2519-FC5E-F8CB-8C39-629C7BA1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27F8-F38E-4F46-BFFF-45C1469C94E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553F75-7005-3491-D369-1F9A4500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46006C-CC0A-57F0-44FD-C8195704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C4A-5951-41F1-B307-6A03CFAF2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3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DB29D-E1C1-F035-0BDD-16D98CF7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E663C5-DDB1-9226-2E76-FF675EE9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27F8-F38E-4F46-BFFF-45C1469C94E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1B7CBC-A22E-C12F-BA21-130B8B76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715630-2D67-888E-D7BE-E433F557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C4A-5951-41F1-B307-6A03CFAF2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5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83BA23-A16A-BE51-0BC5-E5B43633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27F8-F38E-4F46-BFFF-45C1469C94E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9177A6-9766-B35B-1167-C0A8CEFB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EA4245-1AB4-D9BC-DDC7-ACE9C452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C4A-5951-41F1-B307-6A03CFAF2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8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C471D-677A-E751-3F82-CA50E5AC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215266-6CC8-FC72-9BBB-7F9EF080B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EC785A-B6AE-87F0-75EF-675B05F02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873D31-CBF0-BE89-7B78-FC4412F5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27F8-F38E-4F46-BFFF-45C1469C94E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E8F37B-DCEB-6AB2-D748-E38B6398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70F06A-4E5B-367D-631C-1BBF2A16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C4A-5951-41F1-B307-6A03CFAF2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9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B2D2D-FAA7-23F5-D855-E96E3326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763B2C-C561-6F13-A468-C933BE8F57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A20FC9-0147-F937-B951-163D3F14C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AB6F24-ECEB-0574-C69C-45830EE1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27F8-F38E-4F46-BFFF-45C1469C94E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FA18C9-8966-3593-C610-BE5DEA01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F27ABA-576B-B2D9-2F73-DE7910FA7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9C4A-5951-41F1-B307-6A03CFAF2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9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C9810-4842-671B-EBEF-385443C9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2B2733-4CAA-A2C5-D09C-B103FAA3B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BE60DF-6E2A-9190-47BF-C327C7AF2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727F8-F38E-4F46-BFFF-45C1469C94E7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ED0193-FA3C-4398-5B25-CDA80C9AD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B5650-4612-9570-60E9-AD880FD91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F9C4A-5951-41F1-B307-6A03CFAF2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7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 ?><Relationships xmlns="http://schemas.openxmlformats.org/package/2006/relationships"><Relationship Id="rId13" Target="../media/image10.wmf" Type="http://schemas.openxmlformats.org/officeDocument/2006/relationships/image"/><Relationship Id="rId18" Target="../media/image12.wmf" Type="http://schemas.openxmlformats.org/officeDocument/2006/relationships/image"/><Relationship Id="rId26" Target="../media/image18.jpeg" Type="http://schemas.openxmlformats.org/officeDocument/2006/relationships/image"/><Relationship Id="rId39" Target="../media/image26.jpeg" Type="http://schemas.openxmlformats.org/officeDocument/2006/relationships/image"/><Relationship Id="rId21" Target="../media/image14.wmf" Type="http://schemas.openxmlformats.org/officeDocument/2006/relationships/image"/><Relationship Id="rId34" Target="../media/image23.wmf" Type="http://schemas.openxmlformats.org/officeDocument/2006/relationships/image"/><Relationship Id="rId42" Target="../media/image29.jpeg" Type="http://schemas.openxmlformats.org/officeDocument/2006/relationships/image"/><Relationship Id="rId47" Target="../media/image34.jpeg" Type="http://schemas.openxmlformats.org/officeDocument/2006/relationships/image"/><Relationship Id="rId7" Target="../media/image7.wmf" Type="http://schemas.openxmlformats.org/officeDocument/2006/relationships/image"/><Relationship Id="rId2" Target="../notesSlides/notesSlide5.xml" Type="http://schemas.openxmlformats.org/officeDocument/2006/relationships/notesSlide"/><Relationship Id="rId16" Target="../media/image11.wmf" Type="http://schemas.openxmlformats.org/officeDocument/2006/relationships/image"/><Relationship Id="rId29" Target="../media/image20.wmf" Type="http://schemas.openxmlformats.org/officeDocument/2006/relationships/image"/><Relationship Id="rId1" Target="../slideLayouts/slideLayout13.xml" Type="http://schemas.openxmlformats.org/officeDocument/2006/relationships/slideLayout"/><Relationship Id="rId6" Target="../media/image6.wmf" Type="http://schemas.openxmlformats.org/officeDocument/2006/relationships/image"/><Relationship Id="rId11" Target="../media/image9.wmf" Type="http://schemas.openxmlformats.org/officeDocument/2006/relationships/image"/><Relationship Id="rId24" Target="../media/image16.jpeg" Type="http://schemas.openxmlformats.org/officeDocument/2006/relationships/image"/><Relationship Id="rId32" Target="../media/image22.wmf" Type="http://schemas.openxmlformats.org/officeDocument/2006/relationships/image"/><Relationship Id="rId37" Target="../media/image25.wmf" Type="http://schemas.openxmlformats.org/officeDocument/2006/relationships/image"/><Relationship Id="rId40" Target="../media/image27.jpeg" Type="http://schemas.openxmlformats.org/officeDocument/2006/relationships/image"/><Relationship Id="rId45" Target="../media/image32.jpeg" Type="http://schemas.openxmlformats.org/officeDocument/2006/relationships/image"/><Relationship Id="rId5" Target="../media/image6.wmf" Type="http://schemas.openxmlformats.org/officeDocument/2006/relationships/image"/><Relationship Id="rId15" Target="../media/image11.wmf" Type="http://schemas.openxmlformats.org/officeDocument/2006/relationships/image"/><Relationship Id="rId23" Target="../media/image15.jpeg" Type="http://schemas.openxmlformats.org/officeDocument/2006/relationships/image"/><Relationship Id="rId28" Target="../media/image20.wmf" Type="http://schemas.openxmlformats.org/officeDocument/2006/relationships/image"/><Relationship Id="rId36" Target="../media/image24.wmf" Type="http://schemas.openxmlformats.org/officeDocument/2006/relationships/image"/><Relationship Id="rId10" Target="../media/image8.wmf" Type="http://schemas.openxmlformats.org/officeDocument/2006/relationships/image"/><Relationship Id="rId19" Target="../media/image13.wmf" Type="http://schemas.openxmlformats.org/officeDocument/2006/relationships/image"/><Relationship Id="rId31" Target="../media/image22.wmf" Type="http://schemas.openxmlformats.org/officeDocument/2006/relationships/image"/><Relationship Id="rId44" Target="../media/image31.jpeg" Type="http://schemas.openxmlformats.org/officeDocument/2006/relationships/image"/><Relationship Id="rId4" Target="../media/image5.jpeg" Type="http://schemas.openxmlformats.org/officeDocument/2006/relationships/image"/><Relationship Id="rId9" Target="../media/image8.wmf" Type="http://schemas.openxmlformats.org/officeDocument/2006/relationships/image"/><Relationship Id="rId14" Target="../media/image10.wmf" Type="http://schemas.openxmlformats.org/officeDocument/2006/relationships/image"/><Relationship Id="rId22" Target="../media/image14.wmf" Type="http://schemas.openxmlformats.org/officeDocument/2006/relationships/image"/><Relationship Id="rId27" Target="../media/image19.jpeg" Type="http://schemas.openxmlformats.org/officeDocument/2006/relationships/image"/><Relationship Id="rId30" Target="../media/image21.jpeg" Type="http://schemas.openxmlformats.org/officeDocument/2006/relationships/image"/><Relationship Id="rId35" Target="../media/image24.wmf" Type="http://schemas.openxmlformats.org/officeDocument/2006/relationships/image"/><Relationship Id="rId43" Target="../media/image30.jpeg" Type="http://schemas.openxmlformats.org/officeDocument/2006/relationships/image"/><Relationship Id="rId8" Target="../media/image7.wmf" Type="http://schemas.openxmlformats.org/officeDocument/2006/relationships/image"/><Relationship Id="rId3" Target="../media/image4.jpeg" Type="http://schemas.openxmlformats.org/officeDocument/2006/relationships/image"/><Relationship Id="rId12" Target="../media/image9.wmf" Type="http://schemas.openxmlformats.org/officeDocument/2006/relationships/image"/><Relationship Id="rId17" Target="../media/image12.wmf" Type="http://schemas.openxmlformats.org/officeDocument/2006/relationships/image"/><Relationship Id="rId25" Target="../media/image17.jpeg" Type="http://schemas.openxmlformats.org/officeDocument/2006/relationships/image"/><Relationship Id="rId33" Target="../media/image23.wmf" Type="http://schemas.openxmlformats.org/officeDocument/2006/relationships/image"/><Relationship Id="rId38" Target="../media/image25.wmf" Type="http://schemas.openxmlformats.org/officeDocument/2006/relationships/image"/><Relationship Id="rId46" Target="../media/image33.jpeg" Type="http://schemas.openxmlformats.org/officeDocument/2006/relationships/image"/><Relationship Id="rId20" Target="../media/image13.wmf" Type="http://schemas.openxmlformats.org/officeDocument/2006/relationships/image"/><Relationship Id="rId41" Target="../media/image28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 ?><Relationships xmlns="http://schemas.openxmlformats.org/package/2006/relationships"><Relationship Id="rId8" Target="../media/image47.jpeg" Type="http://schemas.openxmlformats.org/officeDocument/2006/relationships/image"/><Relationship Id="rId3" Target="../media/image42.jpeg" Type="http://schemas.openxmlformats.org/officeDocument/2006/relationships/image"/><Relationship Id="rId7" Target="../media/image46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45.jpeg" Type="http://schemas.openxmlformats.org/officeDocument/2006/relationships/image"/><Relationship Id="rId11" Target="../media/image50.jpeg" Type="http://schemas.openxmlformats.org/officeDocument/2006/relationships/image"/><Relationship Id="rId5" Target="../media/image44.jpeg" Type="http://schemas.openxmlformats.org/officeDocument/2006/relationships/image"/><Relationship Id="rId10" Target="../media/image49.jpeg" Type="http://schemas.openxmlformats.org/officeDocument/2006/relationships/image"/><Relationship Id="rId4" Target="../media/image43.jpeg" Type="http://schemas.openxmlformats.org/officeDocument/2006/relationships/image"/><Relationship Id="rId9" Target="../media/image48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/>
          <p:nvPr/>
        </p:nvSpPr>
        <p:spPr>
          <a:xfrm>
            <a:off x="-1575" y="-123783"/>
            <a:ext cx="12326927" cy="6891868"/>
          </a:xfrm>
          <a:custGeom>
            <a:avLst/>
            <a:gdLst/>
            <a:ahLst/>
            <a:cxnLst/>
            <a:rect l="l" t="t" r="r" b="b"/>
            <a:pathLst>
              <a:path w="12200467" h="6891867" extrusionOk="0">
                <a:moveTo>
                  <a:pt x="0" y="33867"/>
                </a:moveTo>
                <a:lnTo>
                  <a:pt x="0" y="33867"/>
                </a:lnTo>
                <a:lnTo>
                  <a:pt x="7399867" y="33867"/>
                </a:lnTo>
                <a:lnTo>
                  <a:pt x="12200467" y="0"/>
                </a:lnTo>
                <a:cubicBezTo>
                  <a:pt x="10600267" y="2297289"/>
                  <a:pt x="7933267" y="1444978"/>
                  <a:pt x="7399867" y="6891867"/>
                </a:cubicBezTo>
                <a:lnTo>
                  <a:pt x="7399867" y="6891867"/>
                </a:lnTo>
                <a:lnTo>
                  <a:pt x="0" y="6891867"/>
                </a:lnTo>
                <a:lnTo>
                  <a:pt x="0" y="6891867"/>
                </a:lnTo>
                <a:lnTo>
                  <a:pt x="0" y="338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8" name="Google Shape;68;p1"/>
          <p:cNvSpPr/>
          <p:nvPr/>
        </p:nvSpPr>
        <p:spPr>
          <a:xfrm rot="20728357">
            <a:off x="2536560" y="3057488"/>
            <a:ext cx="4375821" cy="4027889"/>
          </a:xfrm>
          <a:prstGeom prst="arc">
            <a:avLst>
              <a:gd name="adj1" fmla="val 13928995"/>
              <a:gd name="adj2" fmla="val 208010"/>
            </a:avLst>
          </a:prstGeom>
          <a:noFill/>
          <a:ln w="28575" cap="flat" cmpd="sng">
            <a:solidFill>
              <a:srgbClr val="E8B4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9" name="Google Shape;69;p1"/>
          <p:cNvSpPr/>
          <p:nvPr/>
        </p:nvSpPr>
        <p:spPr>
          <a:xfrm rot="5400000">
            <a:off x="8357188" y="1218926"/>
            <a:ext cx="3140058" cy="2901396"/>
          </a:xfrm>
          <a:prstGeom prst="arc">
            <a:avLst>
              <a:gd name="adj1" fmla="val 14027443"/>
              <a:gd name="adj2" fmla="val 52884"/>
            </a:avLst>
          </a:prstGeom>
          <a:noFill/>
          <a:ln w="28575" cap="flat" cmpd="sng">
            <a:solidFill>
              <a:srgbClr val="E8B4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3440102" y="-576976"/>
            <a:ext cx="6392098" cy="343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endParaRPr lang="ru-RU" sz="3600" b="1" dirty="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algn="ctr"/>
            <a:r>
              <a:rPr lang="ru-RU" sz="3200" b="1" dirty="0">
                <a:solidFill>
                  <a:schemeClr val="lt1"/>
                </a:solidFill>
                <a:latin typeface="Times New Roman" panose="02020603050405020304" pitchFamily="18" charset="0"/>
                <a:ea typeface="Rubik"/>
                <a:cs typeface="Times New Roman" panose="02020603050405020304" pitchFamily="18" charset="0"/>
                <a:sym typeface="Rubik"/>
              </a:rPr>
              <a:t>Липецкая область </a:t>
            </a:r>
          </a:p>
          <a:p>
            <a:pPr algn="ctr"/>
            <a:endParaRPr lang="ru-RU" sz="3200" b="1" dirty="0">
              <a:solidFill>
                <a:schemeClr val="lt1"/>
              </a:solidFill>
              <a:latin typeface="Times New Roman" panose="02020603050405020304" pitchFamily="18" charset="0"/>
              <a:ea typeface="Rubik"/>
              <a:cs typeface="Times New Roman" panose="02020603050405020304" pitchFamily="18" charset="0"/>
              <a:sym typeface="Rubik"/>
            </a:endParaRPr>
          </a:p>
          <a:p>
            <a:pPr algn="ctr"/>
            <a:r>
              <a:rPr lang="ru-RU" sz="2933" b="1" i="1" dirty="0">
                <a:solidFill>
                  <a:schemeClr val="lt1"/>
                </a:solidFill>
                <a:latin typeface="Times New Roman" panose="02020603050405020304" pitchFamily="18" charset="0"/>
                <a:ea typeface="Rubik"/>
                <a:cs typeface="Times New Roman" panose="02020603050405020304" pitchFamily="18" charset="0"/>
                <a:sym typeface="Rubik"/>
              </a:rPr>
              <a:t>Государственное бюджетное общеобразовательное учреждение   </a:t>
            </a:r>
          </a:p>
          <a:p>
            <a:pPr algn="ctr"/>
            <a:r>
              <a:rPr lang="ru-RU" sz="2933" b="1" i="1" dirty="0">
                <a:solidFill>
                  <a:schemeClr val="lt1"/>
                </a:solidFill>
                <a:latin typeface="Times New Roman" panose="02020603050405020304" pitchFamily="18" charset="0"/>
                <a:ea typeface="Rubik"/>
                <a:cs typeface="Times New Roman" panose="02020603050405020304" pitchFamily="18" charset="0"/>
                <a:sym typeface="Rubik"/>
              </a:rPr>
              <a:t>«Специальная школа-интернат  </a:t>
            </a:r>
          </a:p>
          <a:p>
            <a:pPr algn="ctr"/>
            <a:r>
              <a:rPr lang="ru-RU" sz="2933" b="1" i="1" dirty="0">
                <a:solidFill>
                  <a:schemeClr val="lt1"/>
                </a:solidFill>
                <a:latin typeface="Times New Roman" panose="02020603050405020304" pitchFamily="18" charset="0"/>
                <a:ea typeface="Rubik"/>
                <a:cs typeface="Times New Roman" panose="02020603050405020304" pitchFamily="18" charset="0"/>
                <a:sym typeface="Rubik"/>
              </a:rPr>
              <a:t>с. </a:t>
            </a:r>
            <a:r>
              <a:rPr lang="ru-RU" sz="2933" b="1" i="1" dirty="0" err="1">
                <a:solidFill>
                  <a:schemeClr val="lt1"/>
                </a:solidFill>
                <a:latin typeface="Times New Roman" panose="02020603050405020304" pitchFamily="18" charset="0"/>
                <a:ea typeface="Rubik"/>
                <a:cs typeface="Times New Roman" panose="02020603050405020304" pitchFamily="18" charset="0"/>
                <a:sym typeface="Rubik"/>
              </a:rPr>
              <a:t>Ериловка</a:t>
            </a:r>
            <a:r>
              <a:rPr lang="ru-RU" sz="2933" b="1" i="1" dirty="0">
                <a:solidFill>
                  <a:schemeClr val="lt1"/>
                </a:solidFill>
                <a:latin typeface="Times New Roman" panose="02020603050405020304" pitchFamily="18" charset="0"/>
                <a:ea typeface="Rubik"/>
                <a:cs typeface="Times New Roman" panose="02020603050405020304" pitchFamily="18" charset="0"/>
                <a:sym typeface="Rubik"/>
              </a:rPr>
              <a:t>» </a:t>
            </a:r>
          </a:p>
        </p:txBody>
      </p:sp>
      <p:sp>
        <p:nvSpPr>
          <p:cNvPr id="75" name="Google Shape;75;p1"/>
          <p:cNvSpPr txBox="1"/>
          <p:nvPr/>
        </p:nvSpPr>
        <p:spPr>
          <a:xfrm>
            <a:off x="14051666" y="1956123"/>
            <a:ext cx="1847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2316923" y="528795"/>
            <a:ext cx="318900" cy="321900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" name="Picture 2" descr="C:\Users\Buh3\Desktop\DSC_0448.JPG">
            <a:extLst>
              <a:ext uri="{FF2B5EF4-FFF2-40B4-BE49-F238E27FC236}">
                <a16:creationId xmlns:a16="http://schemas.microsoft.com/office/drawing/2014/main" id="{BBD2959A-799F-AF2E-89F6-53A7A2F67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9437" y="-103938"/>
            <a:ext cx="2685915" cy="27735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F63638-087A-FE76-F8FA-5D23FD5797FB}"/>
              </a:ext>
            </a:extLst>
          </p:cNvPr>
          <p:cNvSpPr/>
          <p:nvPr/>
        </p:nvSpPr>
        <p:spPr>
          <a:xfrm>
            <a:off x="1036615" y="3780459"/>
            <a:ext cx="4072846" cy="1723549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ru-RU" sz="3600" b="1" spc="33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Практика </a:t>
            </a:r>
          </a:p>
          <a:p>
            <a:pPr algn="ctr"/>
            <a:r>
              <a:rPr lang="ru-RU" sz="3600" b="1" spc="33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«Книги читай –  </a:t>
            </a:r>
          </a:p>
          <a:p>
            <a:pPr algn="ctr"/>
            <a:r>
              <a:rPr lang="ru-RU" sz="3600" b="1" spc="33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награды получай!»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103052-0702-2DDA-4263-DDAB6076D0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660" y="2959337"/>
            <a:ext cx="4690654" cy="3994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8"/>
          <p:cNvSpPr/>
          <p:nvPr/>
        </p:nvSpPr>
        <p:spPr>
          <a:xfrm>
            <a:off x="99656" y="175252"/>
            <a:ext cx="11626529" cy="6246649"/>
          </a:xfrm>
          <a:custGeom>
            <a:avLst/>
            <a:gdLst/>
            <a:ahLst/>
            <a:cxnLst/>
            <a:rect l="l" t="t" r="r" b="b"/>
            <a:pathLst>
              <a:path w="4593196" h="2467812" extrusionOk="0">
                <a:moveTo>
                  <a:pt x="0" y="0"/>
                </a:moveTo>
                <a:lnTo>
                  <a:pt x="4593196" y="0"/>
                </a:lnTo>
                <a:lnTo>
                  <a:pt x="4593196" y="2467812"/>
                </a:lnTo>
                <a:lnTo>
                  <a:pt x="0" y="246781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</p:sp>
      <p:sp>
        <p:nvSpPr>
          <p:cNvPr id="5" name="Google Shape;83;p13">
            <a:extLst>
              <a:ext uri="{FF2B5EF4-FFF2-40B4-BE49-F238E27FC236}">
                <a16:creationId xmlns:a16="http://schemas.microsoft.com/office/drawing/2014/main" id="{4738D500-AA11-6643-89E3-E426A0063017}"/>
              </a:ext>
            </a:extLst>
          </p:cNvPr>
          <p:cNvSpPr/>
          <p:nvPr/>
        </p:nvSpPr>
        <p:spPr>
          <a:xfrm>
            <a:off x="2359906" y="280838"/>
            <a:ext cx="9298877" cy="131313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ru-RU" sz="2933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Номинация  </a:t>
            </a:r>
          </a:p>
          <a:p>
            <a:pPr algn="ctr"/>
            <a:r>
              <a:rPr lang="ru-RU" sz="2933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«Всестороннее развитие, обучение, воспитание детей»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61681-29F6-2800-28A0-95D590B03DFC}"/>
              </a:ext>
            </a:extLst>
          </p:cNvPr>
          <p:cNvSpPr txBox="1"/>
          <p:nvPr/>
        </p:nvSpPr>
        <p:spPr>
          <a:xfrm>
            <a:off x="871339" y="3950468"/>
            <a:ext cx="6839527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33" b="1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645D71-D480-856D-DF56-5DD7086E7CC8}"/>
              </a:ext>
            </a:extLst>
          </p:cNvPr>
          <p:cNvSpPr txBox="1"/>
          <p:nvPr/>
        </p:nvSpPr>
        <p:spPr>
          <a:xfrm>
            <a:off x="2359905" y="5908668"/>
            <a:ext cx="6585527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33" b="1" dirty="0"/>
              <a:t>.</a:t>
            </a:r>
          </a:p>
        </p:txBody>
      </p:sp>
      <p:sp>
        <p:nvSpPr>
          <p:cNvPr id="15" name="Google Shape;1947;p37">
            <a:extLst>
              <a:ext uri="{FF2B5EF4-FFF2-40B4-BE49-F238E27FC236}">
                <a16:creationId xmlns:a16="http://schemas.microsoft.com/office/drawing/2014/main" id="{7F3C12E6-7D63-37FA-D20E-E3A7452CA53D}"/>
              </a:ext>
            </a:extLst>
          </p:cNvPr>
          <p:cNvSpPr/>
          <p:nvPr/>
        </p:nvSpPr>
        <p:spPr>
          <a:xfrm>
            <a:off x="4607864" y="1714916"/>
            <a:ext cx="7272269" cy="97919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ru-RU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Карасева Евгения Александровна,  </a:t>
            </a:r>
          </a:p>
          <a:p>
            <a:pPr algn="ctr"/>
            <a:r>
              <a:rPr lang="ru-RU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ГБОУ  </a:t>
            </a:r>
          </a:p>
          <a:p>
            <a:r>
              <a:rPr lang="ru-RU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«Специальная школа-интернат с.Ериловка», разработчик   и руководитель практики.</a:t>
            </a:r>
            <a:endParaRPr sz="12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96131C-1E93-BE9A-088D-E18911421BB2}"/>
              </a:ext>
            </a:extLst>
          </p:cNvPr>
          <p:cNvSpPr txBox="1"/>
          <p:nvPr/>
        </p:nvSpPr>
        <p:spPr>
          <a:xfrm>
            <a:off x="3005921" y="3677205"/>
            <a:ext cx="6585527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33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6E87FB-3CD3-2700-DC3F-E65E7EFD9CC5}"/>
              </a:ext>
            </a:extLst>
          </p:cNvPr>
          <p:cNvSpPr txBox="1"/>
          <p:nvPr/>
        </p:nvSpPr>
        <p:spPr>
          <a:xfrm>
            <a:off x="2013528" y="6053548"/>
            <a:ext cx="6585527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33" b="1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23F2E7-54C7-DFD9-9DCF-3DADCF3F0516}"/>
              </a:ext>
            </a:extLst>
          </p:cNvPr>
          <p:cNvSpPr txBox="1"/>
          <p:nvPr/>
        </p:nvSpPr>
        <p:spPr>
          <a:xfrm>
            <a:off x="871339" y="2762187"/>
            <a:ext cx="10449323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67" b="1" dirty="0"/>
              <a:t>Представляет практику «Книги читай – награды получай!» направленную на мотивацию обучающихся с ограниченными возможностями здоровья к чтению литературы через участие в различных  конкурсах и творческой самореализации. </a:t>
            </a:r>
          </a:p>
        </p:txBody>
      </p:sp>
      <p:grpSp>
        <p:nvGrpSpPr>
          <p:cNvPr id="493" name="Google Shape;213;p15">
            <a:extLst>
              <a:ext uri="{FF2B5EF4-FFF2-40B4-BE49-F238E27FC236}">
                <a16:creationId xmlns:a16="http://schemas.microsoft.com/office/drawing/2014/main" id="{F8626CB3-AC9B-ED90-91DD-6A8680DEF0A8}"/>
              </a:ext>
            </a:extLst>
          </p:cNvPr>
          <p:cNvGrpSpPr/>
          <p:nvPr/>
        </p:nvGrpSpPr>
        <p:grpSpPr>
          <a:xfrm flipV="1">
            <a:off x="9646735" y="5618289"/>
            <a:ext cx="2030840" cy="653813"/>
            <a:chOff x="778" y="0"/>
            <a:chExt cx="3449430" cy="1058785"/>
          </a:xfrm>
          <a:solidFill>
            <a:srgbClr val="00B0F0"/>
          </a:solidFill>
        </p:grpSpPr>
        <p:grpSp>
          <p:nvGrpSpPr>
            <p:cNvPr id="494" name="Google Shape;214;p15">
              <a:extLst>
                <a:ext uri="{FF2B5EF4-FFF2-40B4-BE49-F238E27FC236}">
                  <a16:creationId xmlns:a16="http://schemas.microsoft.com/office/drawing/2014/main" id="{4792F546-CECA-E852-7BAE-72407A9D92C7}"/>
                </a:ext>
              </a:extLst>
            </p:cNvPr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  <a:grpFill/>
          </p:grpSpPr>
          <p:sp>
            <p:nvSpPr>
              <p:cNvPr id="394" name="Google Shape;215;p15">
                <a:extLst>
                  <a:ext uri="{FF2B5EF4-FFF2-40B4-BE49-F238E27FC236}">
                    <a16:creationId xmlns:a16="http://schemas.microsoft.com/office/drawing/2014/main" id="{D745C2CB-4CEF-91A5-C604-7968A638193A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95" name="Google Shape;216;p15">
                <a:extLst>
                  <a:ext uri="{FF2B5EF4-FFF2-40B4-BE49-F238E27FC236}">
                    <a16:creationId xmlns:a16="http://schemas.microsoft.com/office/drawing/2014/main" id="{F68D81AF-6000-715D-4BE2-3F15E104395B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5" name="Google Shape;217;p15">
              <a:extLst>
                <a:ext uri="{FF2B5EF4-FFF2-40B4-BE49-F238E27FC236}">
                  <a16:creationId xmlns:a16="http://schemas.microsoft.com/office/drawing/2014/main" id="{18073013-3F52-DCBF-F5F6-95EF80E5F92D}"/>
                </a:ext>
              </a:extLst>
            </p:cNvPr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  <a:grpFill/>
          </p:grpSpPr>
          <p:sp>
            <p:nvSpPr>
              <p:cNvPr id="392" name="Google Shape;218;p15">
                <a:extLst>
                  <a:ext uri="{FF2B5EF4-FFF2-40B4-BE49-F238E27FC236}">
                    <a16:creationId xmlns:a16="http://schemas.microsoft.com/office/drawing/2014/main" id="{20F88B22-A53D-2B2F-BA80-CBD01B245AA8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93" name="Google Shape;219;p15">
                <a:extLst>
                  <a:ext uri="{FF2B5EF4-FFF2-40B4-BE49-F238E27FC236}">
                    <a16:creationId xmlns:a16="http://schemas.microsoft.com/office/drawing/2014/main" id="{BCB5879C-0E75-46EF-1808-E593F5F44068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220;p15">
              <a:extLst>
                <a:ext uri="{FF2B5EF4-FFF2-40B4-BE49-F238E27FC236}">
                  <a16:creationId xmlns:a16="http://schemas.microsoft.com/office/drawing/2014/main" id="{61C4196E-B2BD-D346-21ED-78ED6E815902}"/>
                </a:ext>
              </a:extLst>
            </p:cNvPr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  <a:grpFill/>
          </p:grpSpPr>
          <p:sp>
            <p:nvSpPr>
              <p:cNvPr id="390" name="Google Shape;221;p15">
                <a:extLst>
                  <a:ext uri="{FF2B5EF4-FFF2-40B4-BE49-F238E27FC236}">
                    <a16:creationId xmlns:a16="http://schemas.microsoft.com/office/drawing/2014/main" id="{95F97F91-5044-55D8-1173-84306E9D933E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91" name="Google Shape;222;p15">
                <a:extLst>
                  <a:ext uri="{FF2B5EF4-FFF2-40B4-BE49-F238E27FC236}">
                    <a16:creationId xmlns:a16="http://schemas.microsoft.com/office/drawing/2014/main" id="{ED4A2194-7D93-6B7B-9568-772645DE92DF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7" name="Google Shape;223;p15">
              <a:extLst>
                <a:ext uri="{FF2B5EF4-FFF2-40B4-BE49-F238E27FC236}">
                  <a16:creationId xmlns:a16="http://schemas.microsoft.com/office/drawing/2014/main" id="{B5018768-C32F-417B-3A60-124C4F5FA8EA}"/>
                </a:ext>
              </a:extLst>
            </p:cNvPr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  <a:grpFill/>
          </p:grpSpPr>
          <p:sp>
            <p:nvSpPr>
              <p:cNvPr id="388" name="Google Shape;224;p15">
                <a:extLst>
                  <a:ext uri="{FF2B5EF4-FFF2-40B4-BE49-F238E27FC236}">
                    <a16:creationId xmlns:a16="http://schemas.microsoft.com/office/drawing/2014/main" id="{C6EBE860-4F00-AEAB-5645-26116215DD6E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89" name="Google Shape;225;p15">
                <a:extLst>
                  <a:ext uri="{FF2B5EF4-FFF2-40B4-BE49-F238E27FC236}">
                    <a16:creationId xmlns:a16="http://schemas.microsoft.com/office/drawing/2014/main" id="{9F6AB862-2AC7-431C-CD14-695F39D9BB9E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8" name="Google Shape;226;p15">
              <a:extLst>
                <a:ext uri="{FF2B5EF4-FFF2-40B4-BE49-F238E27FC236}">
                  <a16:creationId xmlns:a16="http://schemas.microsoft.com/office/drawing/2014/main" id="{968715B3-97BC-5D00-C047-6CE028B288EF}"/>
                </a:ext>
              </a:extLst>
            </p:cNvPr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  <a:grpFill/>
          </p:grpSpPr>
          <p:sp>
            <p:nvSpPr>
              <p:cNvPr id="386" name="Google Shape;227;p15">
                <a:extLst>
                  <a:ext uri="{FF2B5EF4-FFF2-40B4-BE49-F238E27FC236}">
                    <a16:creationId xmlns:a16="http://schemas.microsoft.com/office/drawing/2014/main" id="{340D3AE7-0B87-A4E8-59D6-0CA165AE85B7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87" name="Google Shape;228;p15">
                <a:extLst>
                  <a:ext uri="{FF2B5EF4-FFF2-40B4-BE49-F238E27FC236}">
                    <a16:creationId xmlns:a16="http://schemas.microsoft.com/office/drawing/2014/main" id="{97BBB460-4B0D-132F-7BE0-DAFDF5EB632B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229;p15">
              <a:extLst>
                <a:ext uri="{FF2B5EF4-FFF2-40B4-BE49-F238E27FC236}">
                  <a16:creationId xmlns:a16="http://schemas.microsoft.com/office/drawing/2014/main" id="{E6B61BD5-6DC2-56C8-0630-88F18479FF70}"/>
                </a:ext>
              </a:extLst>
            </p:cNvPr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  <a:grpFill/>
          </p:grpSpPr>
          <p:sp>
            <p:nvSpPr>
              <p:cNvPr id="384" name="Google Shape;230;p15">
                <a:extLst>
                  <a:ext uri="{FF2B5EF4-FFF2-40B4-BE49-F238E27FC236}">
                    <a16:creationId xmlns:a16="http://schemas.microsoft.com/office/drawing/2014/main" id="{EA03F6C1-0A0D-13F3-B4B2-7C31D792AFE1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85" name="Google Shape;231;p15">
                <a:extLst>
                  <a:ext uri="{FF2B5EF4-FFF2-40B4-BE49-F238E27FC236}">
                    <a16:creationId xmlns:a16="http://schemas.microsoft.com/office/drawing/2014/main" id="{BFBFE613-244A-8C0D-34CE-C4103BBF1124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0" name="Google Shape;232;p15">
              <a:extLst>
                <a:ext uri="{FF2B5EF4-FFF2-40B4-BE49-F238E27FC236}">
                  <a16:creationId xmlns:a16="http://schemas.microsoft.com/office/drawing/2014/main" id="{24082C18-32D5-1351-01E8-09A0F20939DE}"/>
                </a:ext>
              </a:extLst>
            </p:cNvPr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  <a:grpFill/>
          </p:grpSpPr>
          <p:sp>
            <p:nvSpPr>
              <p:cNvPr id="510" name="Google Shape;233;p15">
                <a:extLst>
                  <a:ext uri="{FF2B5EF4-FFF2-40B4-BE49-F238E27FC236}">
                    <a16:creationId xmlns:a16="http://schemas.microsoft.com/office/drawing/2014/main" id="{0768261B-0A3A-20B2-B079-E636B2FC6FE8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11" name="Google Shape;234;p15">
                <a:extLst>
                  <a:ext uri="{FF2B5EF4-FFF2-40B4-BE49-F238E27FC236}">
                    <a16:creationId xmlns:a16="http://schemas.microsoft.com/office/drawing/2014/main" id="{6861E3ED-DB1C-E8D3-D74A-4ED46DD90F0E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1" name="Google Shape;235;p15">
              <a:extLst>
                <a:ext uri="{FF2B5EF4-FFF2-40B4-BE49-F238E27FC236}">
                  <a16:creationId xmlns:a16="http://schemas.microsoft.com/office/drawing/2014/main" id="{C5381ED3-F784-3539-5474-7FE200572CA7}"/>
                </a:ext>
              </a:extLst>
            </p:cNvPr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  <a:grpFill/>
          </p:grpSpPr>
          <p:sp>
            <p:nvSpPr>
              <p:cNvPr id="508" name="Google Shape;236;p15">
                <a:extLst>
                  <a:ext uri="{FF2B5EF4-FFF2-40B4-BE49-F238E27FC236}">
                    <a16:creationId xmlns:a16="http://schemas.microsoft.com/office/drawing/2014/main" id="{17773FF2-F86D-D362-7F42-72969862AD30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09" name="Google Shape;237;p15">
                <a:extLst>
                  <a:ext uri="{FF2B5EF4-FFF2-40B4-BE49-F238E27FC236}">
                    <a16:creationId xmlns:a16="http://schemas.microsoft.com/office/drawing/2014/main" id="{C0ABC302-A109-2A43-9FBD-618660AB2E66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238;p15">
              <a:extLst>
                <a:ext uri="{FF2B5EF4-FFF2-40B4-BE49-F238E27FC236}">
                  <a16:creationId xmlns:a16="http://schemas.microsoft.com/office/drawing/2014/main" id="{E09DF756-0792-4E1D-099D-E051B3998CCA}"/>
                </a:ext>
              </a:extLst>
            </p:cNvPr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  <a:grpFill/>
          </p:grpSpPr>
          <p:sp>
            <p:nvSpPr>
              <p:cNvPr id="506" name="Google Shape;239;p15">
                <a:extLst>
                  <a:ext uri="{FF2B5EF4-FFF2-40B4-BE49-F238E27FC236}">
                    <a16:creationId xmlns:a16="http://schemas.microsoft.com/office/drawing/2014/main" id="{230C0480-14ED-DAE5-DF57-05F67A5CB2BA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07" name="Google Shape;240;p15">
                <a:extLst>
                  <a:ext uri="{FF2B5EF4-FFF2-40B4-BE49-F238E27FC236}">
                    <a16:creationId xmlns:a16="http://schemas.microsoft.com/office/drawing/2014/main" id="{7F6762B5-B62F-D09D-942E-750B24E498EE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3" name="Google Shape;241;p15">
              <a:extLst>
                <a:ext uri="{FF2B5EF4-FFF2-40B4-BE49-F238E27FC236}">
                  <a16:creationId xmlns:a16="http://schemas.microsoft.com/office/drawing/2014/main" id="{56AAD1B1-8899-5B5B-4A89-BC4119E2B4F4}"/>
                </a:ext>
              </a:extLst>
            </p:cNvPr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  <a:grpFill/>
          </p:grpSpPr>
          <p:sp>
            <p:nvSpPr>
              <p:cNvPr id="504" name="Google Shape;242;p15">
                <a:extLst>
                  <a:ext uri="{FF2B5EF4-FFF2-40B4-BE49-F238E27FC236}">
                    <a16:creationId xmlns:a16="http://schemas.microsoft.com/office/drawing/2014/main" id="{EEC1178A-86E3-3850-5115-D5596A7D92F5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05" name="Google Shape;243;p15">
                <a:extLst>
                  <a:ext uri="{FF2B5EF4-FFF2-40B4-BE49-F238E27FC236}">
                    <a16:creationId xmlns:a16="http://schemas.microsoft.com/office/drawing/2014/main" id="{19E54DC7-76DA-8903-1E8E-7F41693B93FA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6" name="Google Shape;247;p15">
            <a:extLst>
              <a:ext uri="{FF2B5EF4-FFF2-40B4-BE49-F238E27FC236}">
                <a16:creationId xmlns:a16="http://schemas.microsoft.com/office/drawing/2014/main" id="{BC26DBC5-BB69-58B9-D54A-E28ADD6F09E4}"/>
              </a:ext>
            </a:extLst>
          </p:cNvPr>
          <p:cNvGrpSpPr/>
          <p:nvPr/>
        </p:nvGrpSpPr>
        <p:grpSpPr>
          <a:xfrm>
            <a:off x="479289" y="408014"/>
            <a:ext cx="2483807" cy="529393"/>
            <a:chOff x="778" y="0"/>
            <a:chExt cx="4967613" cy="1058785"/>
          </a:xfrm>
        </p:grpSpPr>
        <p:grpSp>
          <p:nvGrpSpPr>
            <p:cNvPr id="397" name="Google Shape;248;p15">
              <a:extLst>
                <a:ext uri="{FF2B5EF4-FFF2-40B4-BE49-F238E27FC236}">
                  <a16:creationId xmlns:a16="http://schemas.microsoft.com/office/drawing/2014/main" id="{1A8A2F72-D18D-B6CB-D83A-E2DB70808688}"/>
                </a:ext>
              </a:extLst>
            </p:cNvPr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429" name="Google Shape;249;p15">
                <a:extLst>
                  <a:ext uri="{FF2B5EF4-FFF2-40B4-BE49-F238E27FC236}">
                    <a16:creationId xmlns:a16="http://schemas.microsoft.com/office/drawing/2014/main" id="{0CD99CB2-0F9B-1E20-D855-8BF204D45B79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30" name="Google Shape;250;p15">
                <a:extLst>
                  <a:ext uri="{FF2B5EF4-FFF2-40B4-BE49-F238E27FC236}">
                    <a16:creationId xmlns:a16="http://schemas.microsoft.com/office/drawing/2014/main" id="{4FC67F1D-26F1-AC35-9E1D-10B7E9EBC8CE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8" name="Google Shape;251;p15">
              <a:extLst>
                <a:ext uri="{FF2B5EF4-FFF2-40B4-BE49-F238E27FC236}">
                  <a16:creationId xmlns:a16="http://schemas.microsoft.com/office/drawing/2014/main" id="{71FA96AC-A380-F1BA-6913-D19334293468}"/>
                </a:ext>
              </a:extLst>
            </p:cNvPr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427" name="Google Shape;252;p15">
                <a:extLst>
                  <a:ext uri="{FF2B5EF4-FFF2-40B4-BE49-F238E27FC236}">
                    <a16:creationId xmlns:a16="http://schemas.microsoft.com/office/drawing/2014/main" id="{4EB8F9C2-7AAF-BD69-A90B-095F85361EF9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28" name="Google Shape;253;p15">
                <a:extLst>
                  <a:ext uri="{FF2B5EF4-FFF2-40B4-BE49-F238E27FC236}">
                    <a16:creationId xmlns:a16="http://schemas.microsoft.com/office/drawing/2014/main" id="{4793B320-D313-3238-C5CE-893773AF0676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9" name="Google Shape;254;p15">
              <a:extLst>
                <a:ext uri="{FF2B5EF4-FFF2-40B4-BE49-F238E27FC236}">
                  <a16:creationId xmlns:a16="http://schemas.microsoft.com/office/drawing/2014/main" id="{09896181-D7AC-32DE-96F6-42490D01801D}"/>
                </a:ext>
              </a:extLst>
            </p:cNvPr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425" name="Google Shape;255;p15">
                <a:extLst>
                  <a:ext uri="{FF2B5EF4-FFF2-40B4-BE49-F238E27FC236}">
                    <a16:creationId xmlns:a16="http://schemas.microsoft.com/office/drawing/2014/main" id="{579E8228-D349-856D-D816-9AAB080FC4B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26" name="Google Shape;256;p15">
                <a:extLst>
                  <a:ext uri="{FF2B5EF4-FFF2-40B4-BE49-F238E27FC236}">
                    <a16:creationId xmlns:a16="http://schemas.microsoft.com/office/drawing/2014/main" id="{25C02103-376B-5392-24F4-C1FA4C326080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0" name="Google Shape;257;p15">
              <a:extLst>
                <a:ext uri="{FF2B5EF4-FFF2-40B4-BE49-F238E27FC236}">
                  <a16:creationId xmlns:a16="http://schemas.microsoft.com/office/drawing/2014/main" id="{F5F1E619-706C-EC1A-5C85-8975B33B0B7C}"/>
                </a:ext>
              </a:extLst>
            </p:cNvPr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423" name="Google Shape;258;p15">
                <a:extLst>
                  <a:ext uri="{FF2B5EF4-FFF2-40B4-BE49-F238E27FC236}">
                    <a16:creationId xmlns:a16="http://schemas.microsoft.com/office/drawing/2014/main" id="{E8C1D9D8-5C43-45FE-9C5B-AA894E46AF3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24" name="Google Shape;259;p15">
                <a:extLst>
                  <a:ext uri="{FF2B5EF4-FFF2-40B4-BE49-F238E27FC236}">
                    <a16:creationId xmlns:a16="http://schemas.microsoft.com/office/drawing/2014/main" id="{8202F95D-B1CD-F4B1-1848-E73381C73EF0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1" name="Google Shape;260;p15">
              <a:extLst>
                <a:ext uri="{FF2B5EF4-FFF2-40B4-BE49-F238E27FC236}">
                  <a16:creationId xmlns:a16="http://schemas.microsoft.com/office/drawing/2014/main" id="{AB4E1546-650C-4161-A1AA-8AAC1658E0F7}"/>
                </a:ext>
              </a:extLst>
            </p:cNvPr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421" name="Google Shape;261;p15">
                <a:extLst>
                  <a:ext uri="{FF2B5EF4-FFF2-40B4-BE49-F238E27FC236}">
                    <a16:creationId xmlns:a16="http://schemas.microsoft.com/office/drawing/2014/main" id="{44BEA961-126F-1F57-1650-22828B5FA199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22" name="Google Shape;262;p15">
                <a:extLst>
                  <a:ext uri="{FF2B5EF4-FFF2-40B4-BE49-F238E27FC236}">
                    <a16:creationId xmlns:a16="http://schemas.microsoft.com/office/drawing/2014/main" id="{C572B261-1500-B074-51B7-57C7454B848E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" name="Google Shape;263;p15">
              <a:extLst>
                <a:ext uri="{FF2B5EF4-FFF2-40B4-BE49-F238E27FC236}">
                  <a16:creationId xmlns:a16="http://schemas.microsoft.com/office/drawing/2014/main" id="{9E554B2C-13F2-D724-801C-F9ED7A75B971}"/>
                </a:ext>
              </a:extLst>
            </p:cNvPr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419" name="Google Shape;264;p15">
                <a:extLst>
                  <a:ext uri="{FF2B5EF4-FFF2-40B4-BE49-F238E27FC236}">
                    <a16:creationId xmlns:a16="http://schemas.microsoft.com/office/drawing/2014/main" id="{C714C9DF-1B18-E1BC-9E9B-F2F417550122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20" name="Google Shape;265;p15">
                <a:extLst>
                  <a:ext uri="{FF2B5EF4-FFF2-40B4-BE49-F238E27FC236}">
                    <a16:creationId xmlns:a16="http://schemas.microsoft.com/office/drawing/2014/main" id="{E095DEA3-FBCA-8D27-FA57-C70F21D7A53A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" name="Google Shape;266;p15">
              <a:extLst>
                <a:ext uri="{FF2B5EF4-FFF2-40B4-BE49-F238E27FC236}">
                  <a16:creationId xmlns:a16="http://schemas.microsoft.com/office/drawing/2014/main" id="{90DBFBC9-18E9-1A71-DC92-53D006FE7782}"/>
                </a:ext>
              </a:extLst>
            </p:cNvPr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417" name="Google Shape;267;p15">
                <a:extLst>
                  <a:ext uri="{FF2B5EF4-FFF2-40B4-BE49-F238E27FC236}">
                    <a16:creationId xmlns:a16="http://schemas.microsoft.com/office/drawing/2014/main" id="{5CB31D06-E682-68A1-8676-C76FA299202E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18" name="Google Shape;268;p15">
                <a:extLst>
                  <a:ext uri="{FF2B5EF4-FFF2-40B4-BE49-F238E27FC236}">
                    <a16:creationId xmlns:a16="http://schemas.microsoft.com/office/drawing/2014/main" id="{4E31836E-CABC-3DA9-9214-C437B6E515FD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" name="Google Shape;269;p15">
              <a:extLst>
                <a:ext uri="{FF2B5EF4-FFF2-40B4-BE49-F238E27FC236}">
                  <a16:creationId xmlns:a16="http://schemas.microsoft.com/office/drawing/2014/main" id="{4EF574A8-9495-2219-7FD8-C8C040A03A50}"/>
                </a:ext>
              </a:extLst>
            </p:cNvPr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415" name="Google Shape;270;p15">
                <a:extLst>
                  <a:ext uri="{FF2B5EF4-FFF2-40B4-BE49-F238E27FC236}">
                    <a16:creationId xmlns:a16="http://schemas.microsoft.com/office/drawing/2014/main" id="{FEDB51F1-D8B1-C99D-2F11-55BB8BAE8B9B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16" name="Google Shape;271;p15">
                <a:extLst>
                  <a:ext uri="{FF2B5EF4-FFF2-40B4-BE49-F238E27FC236}">
                    <a16:creationId xmlns:a16="http://schemas.microsoft.com/office/drawing/2014/main" id="{3F23A339-4699-07A2-0623-FC45305C5D8F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5" name="Google Shape;272;p15">
              <a:extLst>
                <a:ext uri="{FF2B5EF4-FFF2-40B4-BE49-F238E27FC236}">
                  <a16:creationId xmlns:a16="http://schemas.microsoft.com/office/drawing/2014/main" id="{F4CE8DD6-46A6-435F-F2F2-5E0942D65AF0}"/>
                </a:ext>
              </a:extLst>
            </p:cNvPr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413" name="Google Shape;273;p15">
                <a:extLst>
                  <a:ext uri="{FF2B5EF4-FFF2-40B4-BE49-F238E27FC236}">
                    <a16:creationId xmlns:a16="http://schemas.microsoft.com/office/drawing/2014/main" id="{E093BF91-4A87-AB10-C9AB-55428AE1B3E4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14" name="Google Shape;274;p15">
                <a:extLst>
                  <a:ext uri="{FF2B5EF4-FFF2-40B4-BE49-F238E27FC236}">
                    <a16:creationId xmlns:a16="http://schemas.microsoft.com/office/drawing/2014/main" id="{37CF4317-08B9-2A11-E9BE-5D3B101EE702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6" name="Google Shape;275;p15">
              <a:extLst>
                <a:ext uri="{FF2B5EF4-FFF2-40B4-BE49-F238E27FC236}">
                  <a16:creationId xmlns:a16="http://schemas.microsoft.com/office/drawing/2014/main" id="{328DB152-6572-EA44-4FD0-412534D42B73}"/>
                </a:ext>
              </a:extLst>
            </p:cNvPr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411" name="Google Shape;276;p15">
                <a:extLst>
                  <a:ext uri="{FF2B5EF4-FFF2-40B4-BE49-F238E27FC236}">
                    <a16:creationId xmlns:a16="http://schemas.microsoft.com/office/drawing/2014/main" id="{C42BD956-6E02-0314-101F-145412073FF5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12" name="Google Shape;277;p15">
                <a:extLst>
                  <a:ext uri="{FF2B5EF4-FFF2-40B4-BE49-F238E27FC236}">
                    <a16:creationId xmlns:a16="http://schemas.microsoft.com/office/drawing/2014/main" id="{E8C0413E-5A76-4DB5-20AC-4538C381F9ED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7" name="Google Shape;278;p15">
              <a:extLst>
                <a:ext uri="{FF2B5EF4-FFF2-40B4-BE49-F238E27FC236}">
                  <a16:creationId xmlns:a16="http://schemas.microsoft.com/office/drawing/2014/main" id="{019B20FC-607E-5A29-91EB-5F2D4549432A}"/>
                </a:ext>
              </a:extLst>
            </p:cNvPr>
            <p:cNvSpPr txBox="1"/>
            <p:nvPr/>
          </p:nvSpPr>
          <p:spPr>
            <a:xfrm>
              <a:off x="3900904" y="32697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279;p15">
              <a:extLst>
                <a:ext uri="{FF2B5EF4-FFF2-40B4-BE49-F238E27FC236}">
                  <a16:creationId xmlns:a16="http://schemas.microsoft.com/office/drawing/2014/main" id="{3F7682BF-86CD-43E3-3E74-DB9574D513D3}"/>
                </a:ext>
              </a:extLst>
            </p:cNvPr>
            <p:cNvSpPr txBox="1"/>
            <p:nvPr/>
          </p:nvSpPr>
          <p:spPr>
            <a:xfrm>
              <a:off x="4685012" y="32697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280;p15">
              <a:extLst>
                <a:ext uri="{FF2B5EF4-FFF2-40B4-BE49-F238E27FC236}">
                  <a16:creationId xmlns:a16="http://schemas.microsoft.com/office/drawing/2014/main" id="{ACB813B9-609F-138C-EBE6-7F636E85E97E}"/>
                </a:ext>
              </a:extLst>
            </p:cNvPr>
            <p:cNvSpPr txBox="1"/>
            <p:nvPr/>
          </p:nvSpPr>
          <p:spPr>
            <a:xfrm>
              <a:off x="3900906" y="742709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281;p15">
              <a:extLst>
                <a:ext uri="{FF2B5EF4-FFF2-40B4-BE49-F238E27FC236}">
                  <a16:creationId xmlns:a16="http://schemas.microsoft.com/office/drawing/2014/main" id="{47944DD6-3C30-CD61-E596-2712C24E6290}"/>
                </a:ext>
              </a:extLst>
            </p:cNvPr>
            <p:cNvSpPr txBox="1"/>
            <p:nvPr/>
          </p:nvSpPr>
          <p:spPr>
            <a:xfrm>
              <a:off x="4685012" y="742709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" name="Google Shape;1946;p37">
            <a:extLst>
              <a:ext uri="{FF2B5EF4-FFF2-40B4-BE49-F238E27FC236}">
                <a16:creationId xmlns:a16="http://schemas.microsoft.com/office/drawing/2014/main" id="{F21C567C-7602-C4DE-409B-C1795EEB540F}"/>
              </a:ext>
            </a:extLst>
          </p:cNvPr>
          <p:cNvSpPr/>
          <p:nvPr/>
        </p:nvSpPr>
        <p:spPr>
          <a:xfrm>
            <a:off x="203201" y="3773762"/>
            <a:ext cx="7741920" cy="159071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Прямоугольник 431">
            <a:extLst>
              <a:ext uri="{FF2B5EF4-FFF2-40B4-BE49-F238E27FC236}">
                <a16:creationId xmlns:a16="http://schemas.microsoft.com/office/drawing/2014/main" id="{0071BF98-31E5-46D2-ECB0-356CD6899E4F}"/>
              </a:ext>
            </a:extLst>
          </p:cNvPr>
          <p:cNvSpPr/>
          <p:nvPr/>
        </p:nvSpPr>
        <p:spPr>
          <a:xfrm>
            <a:off x="417478" y="4155652"/>
            <a:ext cx="7313412" cy="892552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 разработки практики – приобщение обучающихся с ОВЗ к чтению,  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которое способствует развитию личности,  а развивающая  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личность испытывает потребность  в чтении.  </a:t>
            </a:r>
          </a:p>
        </p:txBody>
      </p:sp>
      <p:sp>
        <p:nvSpPr>
          <p:cNvPr id="433" name="Google Shape;1947;p37">
            <a:extLst>
              <a:ext uri="{FF2B5EF4-FFF2-40B4-BE49-F238E27FC236}">
                <a16:creationId xmlns:a16="http://schemas.microsoft.com/office/drawing/2014/main" id="{1E834675-200E-07AB-B66F-3E909018E962}"/>
              </a:ext>
            </a:extLst>
          </p:cNvPr>
          <p:cNvSpPr/>
          <p:nvPr/>
        </p:nvSpPr>
        <p:spPr>
          <a:xfrm>
            <a:off x="220689" y="5510297"/>
            <a:ext cx="6585527" cy="111678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 практики: повышение читательской активности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обучающихся через участие в творческих конкурсах.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6"/>
          <p:cNvGrpSpPr/>
          <p:nvPr/>
        </p:nvGrpSpPr>
        <p:grpSpPr>
          <a:xfrm>
            <a:off x="250031" y="305676"/>
            <a:ext cx="11626529" cy="6246649"/>
            <a:chOff x="-10017" y="0"/>
            <a:chExt cx="4593196" cy="2467812"/>
          </a:xfrm>
          <a:solidFill>
            <a:srgbClr val="00B0F0"/>
          </a:solidFill>
        </p:grpSpPr>
        <p:sp>
          <p:nvSpPr>
            <p:cNvPr id="287" name="Google Shape;287;p16"/>
            <p:cNvSpPr/>
            <p:nvPr/>
          </p:nvSpPr>
          <p:spPr>
            <a:xfrm>
              <a:off x="-10017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8" name="Google Shape;288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16"/>
          <p:cNvGrpSpPr/>
          <p:nvPr/>
        </p:nvGrpSpPr>
        <p:grpSpPr>
          <a:xfrm>
            <a:off x="1090483" y="1888264"/>
            <a:ext cx="3039956" cy="2057399"/>
            <a:chOff x="0" y="0"/>
            <a:chExt cx="1200970" cy="812800"/>
          </a:xfrm>
        </p:grpSpPr>
        <p:sp>
          <p:nvSpPr>
            <p:cNvPr id="291" name="Google Shape;291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2" name="Google Shape;29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16"/>
          <p:cNvGrpSpPr/>
          <p:nvPr/>
        </p:nvGrpSpPr>
        <p:grpSpPr>
          <a:xfrm>
            <a:off x="1121845" y="1678716"/>
            <a:ext cx="2057399" cy="2057397"/>
            <a:chOff x="0" y="0"/>
            <a:chExt cx="812800" cy="812800"/>
          </a:xfrm>
        </p:grpSpPr>
        <p:sp>
          <p:nvSpPr>
            <p:cNvPr id="294" name="Google Shape;294;p16"/>
            <p:cNvSpPr/>
            <p:nvPr/>
          </p:nvSpPr>
          <p:spPr>
            <a:xfrm>
              <a:off x="0" y="0"/>
              <a:ext cx="200475" cy="304352"/>
            </a:xfrm>
            <a:custGeom>
              <a:avLst/>
              <a:gdLst/>
              <a:ahLst/>
              <a:cxnLst/>
              <a:rect l="l" t="t" r="r" b="b"/>
              <a:pathLst>
                <a:path w="200475" h="304352" extrusionOk="0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295" name="Google Shape;295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16"/>
          <p:cNvSpPr txBox="1"/>
          <p:nvPr/>
        </p:nvSpPr>
        <p:spPr>
          <a:xfrm>
            <a:off x="1471941" y="1916601"/>
            <a:ext cx="2641400" cy="14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1867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Создать на практике условия для развития читательских умений и интереса к чтению книг.</a:t>
            </a:r>
            <a:r>
              <a:rPr lang="ru-RU" sz="1867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endParaRPr sz="1867" i="1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297" name="Google Shape;297;p16"/>
          <p:cNvSpPr txBox="1"/>
          <p:nvPr/>
        </p:nvSpPr>
        <p:spPr>
          <a:xfrm>
            <a:off x="1248639" y="1642568"/>
            <a:ext cx="219517" cy="53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0007"/>
              </a:lnSpc>
            </a:pPr>
            <a:r>
              <a:rPr lang="en-US" sz="2666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1</a:t>
            </a:r>
            <a:endParaRPr sz="1200" dirty="0"/>
          </a:p>
        </p:txBody>
      </p:sp>
      <p:grpSp>
        <p:nvGrpSpPr>
          <p:cNvPr id="298" name="Google Shape;298;p16"/>
          <p:cNvGrpSpPr/>
          <p:nvPr/>
        </p:nvGrpSpPr>
        <p:grpSpPr>
          <a:xfrm>
            <a:off x="4568673" y="1888264"/>
            <a:ext cx="3039956" cy="2057399"/>
            <a:chOff x="0" y="0"/>
            <a:chExt cx="1200970" cy="812800"/>
          </a:xfrm>
        </p:grpSpPr>
        <p:sp>
          <p:nvSpPr>
            <p:cNvPr id="299" name="Google Shape;299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0" name="Google Shape;300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6"/>
          <p:cNvGrpSpPr/>
          <p:nvPr/>
        </p:nvGrpSpPr>
        <p:grpSpPr>
          <a:xfrm>
            <a:off x="4609491" y="1678254"/>
            <a:ext cx="2057399" cy="2057397"/>
            <a:chOff x="0" y="0"/>
            <a:chExt cx="812800" cy="812800"/>
          </a:xfrm>
        </p:grpSpPr>
        <p:sp>
          <p:nvSpPr>
            <p:cNvPr id="302" name="Google Shape;302;p16"/>
            <p:cNvSpPr/>
            <p:nvPr/>
          </p:nvSpPr>
          <p:spPr>
            <a:xfrm>
              <a:off x="0" y="0"/>
              <a:ext cx="200475" cy="304352"/>
            </a:xfrm>
            <a:custGeom>
              <a:avLst/>
              <a:gdLst/>
              <a:ahLst/>
              <a:cxnLst/>
              <a:rect l="l" t="t" r="r" b="b"/>
              <a:pathLst>
                <a:path w="200475" h="304352" extrusionOk="0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303" name="Google Shape;303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16"/>
          <p:cNvSpPr txBox="1"/>
          <p:nvPr/>
        </p:nvSpPr>
        <p:spPr>
          <a:xfrm>
            <a:off x="4907251" y="1879034"/>
            <a:ext cx="2641400" cy="14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1867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Расширить литературно-образовательное пространство обучающихся с ОВЗ .</a:t>
            </a:r>
            <a:endParaRPr sz="1867" b="1" i="1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305" name="Google Shape;305;p16"/>
          <p:cNvSpPr txBox="1"/>
          <p:nvPr/>
        </p:nvSpPr>
        <p:spPr>
          <a:xfrm>
            <a:off x="4758968" y="1653449"/>
            <a:ext cx="219517" cy="53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0007"/>
              </a:lnSpc>
            </a:pPr>
            <a:r>
              <a:rPr lang="en-US" sz="2666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2</a:t>
            </a:r>
            <a:endParaRPr sz="1200" dirty="0"/>
          </a:p>
        </p:txBody>
      </p:sp>
      <p:grpSp>
        <p:nvGrpSpPr>
          <p:cNvPr id="306" name="Google Shape;306;p16"/>
          <p:cNvGrpSpPr/>
          <p:nvPr/>
        </p:nvGrpSpPr>
        <p:grpSpPr>
          <a:xfrm>
            <a:off x="8046862" y="1888264"/>
            <a:ext cx="3701793" cy="2057399"/>
            <a:chOff x="0" y="0"/>
            <a:chExt cx="1200970" cy="812800"/>
          </a:xfrm>
        </p:grpSpPr>
        <p:sp>
          <p:nvSpPr>
            <p:cNvPr id="307" name="Google Shape;307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8" name="Google Shape;308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16"/>
          <p:cNvGrpSpPr/>
          <p:nvPr/>
        </p:nvGrpSpPr>
        <p:grpSpPr>
          <a:xfrm>
            <a:off x="8113036" y="1678254"/>
            <a:ext cx="2057399" cy="2057397"/>
            <a:chOff x="0" y="0"/>
            <a:chExt cx="812800" cy="812800"/>
          </a:xfrm>
        </p:grpSpPr>
        <p:sp>
          <p:nvSpPr>
            <p:cNvPr id="310" name="Google Shape;310;p16"/>
            <p:cNvSpPr/>
            <p:nvPr/>
          </p:nvSpPr>
          <p:spPr>
            <a:xfrm>
              <a:off x="0" y="0"/>
              <a:ext cx="200475" cy="304352"/>
            </a:xfrm>
            <a:custGeom>
              <a:avLst/>
              <a:gdLst/>
              <a:ahLst/>
              <a:cxnLst/>
              <a:rect l="l" t="t" r="r" b="b"/>
              <a:pathLst>
                <a:path w="200475" h="304352" extrusionOk="0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311" name="Google Shape;311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16"/>
          <p:cNvSpPr txBox="1"/>
          <p:nvPr/>
        </p:nvSpPr>
        <p:spPr>
          <a:xfrm>
            <a:off x="8060802" y="2071592"/>
            <a:ext cx="3586869" cy="14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1867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Увеличить количество увлечённых чтением и литературным творчеством подростков путём вовлечения их в творческие конкурсы.  </a:t>
            </a:r>
            <a:endParaRPr sz="1867" b="1" i="1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313" name="Google Shape;313;p16"/>
          <p:cNvSpPr txBox="1"/>
          <p:nvPr/>
        </p:nvSpPr>
        <p:spPr>
          <a:xfrm>
            <a:off x="8227961" y="1642568"/>
            <a:ext cx="219517" cy="53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0007"/>
              </a:lnSpc>
            </a:pPr>
            <a:r>
              <a:rPr lang="en-US" sz="2666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3</a:t>
            </a:r>
            <a:endParaRPr sz="1200" dirty="0"/>
          </a:p>
        </p:txBody>
      </p:sp>
      <p:grpSp>
        <p:nvGrpSpPr>
          <p:cNvPr id="314" name="Google Shape;314;p16"/>
          <p:cNvGrpSpPr/>
          <p:nvPr/>
        </p:nvGrpSpPr>
        <p:grpSpPr>
          <a:xfrm>
            <a:off x="3222316" y="4140041"/>
            <a:ext cx="5827553" cy="2057399"/>
            <a:chOff x="0" y="0"/>
            <a:chExt cx="1200970" cy="812800"/>
          </a:xfrm>
        </p:grpSpPr>
        <p:sp>
          <p:nvSpPr>
            <p:cNvPr id="315" name="Google Shape;315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16" name="Google Shape;316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16"/>
          <p:cNvGrpSpPr/>
          <p:nvPr/>
        </p:nvGrpSpPr>
        <p:grpSpPr>
          <a:xfrm>
            <a:off x="3236442" y="4031233"/>
            <a:ext cx="2057399" cy="2057397"/>
            <a:chOff x="0" y="0"/>
            <a:chExt cx="812800" cy="812800"/>
          </a:xfrm>
        </p:grpSpPr>
        <p:sp>
          <p:nvSpPr>
            <p:cNvPr id="318" name="Google Shape;318;p16"/>
            <p:cNvSpPr/>
            <p:nvPr/>
          </p:nvSpPr>
          <p:spPr>
            <a:xfrm>
              <a:off x="0" y="0"/>
              <a:ext cx="200475" cy="304352"/>
            </a:xfrm>
            <a:custGeom>
              <a:avLst/>
              <a:gdLst/>
              <a:ahLst/>
              <a:cxnLst/>
              <a:rect l="l" t="t" r="r" b="b"/>
              <a:pathLst>
                <a:path w="200475" h="304352" extrusionOk="0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319" name="Google Shape;319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16"/>
          <p:cNvSpPr txBox="1"/>
          <p:nvPr/>
        </p:nvSpPr>
        <p:spPr>
          <a:xfrm>
            <a:off x="2925552" y="4301136"/>
            <a:ext cx="7003602" cy="14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1867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Выявить талантливых детей, создать  </a:t>
            </a:r>
          </a:p>
          <a:p>
            <a:pPr algn="ctr"/>
            <a:r>
              <a:rPr lang="ru-RU" sz="1867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условия для их самореализации, предоставить  </a:t>
            </a:r>
          </a:p>
          <a:p>
            <a:pPr algn="ctr"/>
            <a:r>
              <a:rPr lang="ru-RU" sz="1867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возможности продемонстрировать  </a:t>
            </a:r>
          </a:p>
          <a:p>
            <a:pPr algn="ctr"/>
            <a:r>
              <a:rPr lang="ru-RU" sz="1867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свои творческие способности и потенциал через </a:t>
            </a:r>
          </a:p>
          <a:p>
            <a:pPr algn="ctr"/>
            <a:r>
              <a:rPr lang="ru-RU" sz="1867" b="1" i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участие в литературных конкурсах и акциях</a:t>
            </a:r>
            <a:r>
              <a:rPr lang="ru-RU" sz="1200" dirty="0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16"/>
          <p:cNvSpPr txBox="1"/>
          <p:nvPr/>
        </p:nvSpPr>
        <p:spPr>
          <a:xfrm>
            <a:off x="3530568" y="4191164"/>
            <a:ext cx="219517" cy="53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0007"/>
              </a:lnSpc>
            </a:pPr>
            <a:r>
              <a:rPr lang="en-US" sz="2666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4</a:t>
            </a:r>
            <a:endParaRPr sz="1200" dirty="0"/>
          </a:p>
        </p:txBody>
      </p:sp>
      <p:grpSp>
        <p:nvGrpSpPr>
          <p:cNvPr id="2" name="Google Shape;317;p16">
            <a:extLst>
              <a:ext uri="{FF2B5EF4-FFF2-40B4-BE49-F238E27FC236}">
                <a16:creationId xmlns:a16="http://schemas.microsoft.com/office/drawing/2014/main" id="{27029B8D-28E9-F8F5-4DD2-ACCF7FF93DEF}"/>
              </a:ext>
            </a:extLst>
          </p:cNvPr>
          <p:cNvGrpSpPr/>
          <p:nvPr/>
        </p:nvGrpSpPr>
        <p:grpSpPr>
          <a:xfrm>
            <a:off x="4083440" y="524760"/>
            <a:ext cx="2057399" cy="2057397"/>
            <a:chOff x="0" y="0"/>
            <a:chExt cx="812800" cy="812800"/>
          </a:xfrm>
        </p:grpSpPr>
        <p:sp>
          <p:nvSpPr>
            <p:cNvPr id="3" name="Google Shape;318;p16">
              <a:extLst>
                <a:ext uri="{FF2B5EF4-FFF2-40B4-BE49-F238E27FC236}">
                  <a16:creationId xmlns:a16="http://schemas.microsoft.com/office/drawing/2014/main" id="{DF20CCC9-1C65-19D1-C272-951625C2D05D}"/>
                </a:ext>
              </a:extLst>
            </p:cNvPr>
            <p:cNvSpPr/>
            <p:nvPr/>
          </p:nvSpPr>
          <p:spPr>
            <a:xfrm>
              <a:off x="0" y="0"/>
              <a:ext cx="200475" cy="304352"/>
            </a:xfrm>
            <a:custGeom>
              <a:avLst/>
              <a:gdLst/>
              <a:ahLst/>
              <a:cxnLst/>
              <a:rect l="l" t="t" r="r" b="b"/>
              <a:pathLst>
                <a:path w="200475" h="304352" extrusionOk="0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4" name="Google Shape;319;p16">
              <a:extLst>
                <a:ext uri="{FF2B5EF4-FFF2-40B4-BE49-F238E27FC236}">
                  <a16:creationId xmlns:a16="http://schemas.microsoft.com/office/drawing/2014/main" id="{D5DE7A0A-3FE7-B7BA-9151-64348F605844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CD1778-5223-485B-3AC2-738EDC988EBF}"/>
              </a:ext>
            </a:extLst>
          </p:cNvPr>
          <p:cNvSpPr/>
          <p:nvPr/>
        </p:nvSpPr>
        <p:spPr>
          <a:xfrm>
            <a:off x="4338899" y="557752"/>
            <a:ext cx="1813445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ru-RU" sz="3600" b="1" spc="33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Задачи: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19"/>
          <p:cNvGrpSpPr/>
          <p:nvPr/>
        </p:nvGrpSpPr>
        <p:grpSpPr>
          <a:xfrm>
            <a:off x="275388" y="296467"/>
            <a:ext cx="11626529" cy="6246649"/>
            <a:chOff x="0" y="0"/>
            <a:chExt cx="4593196" cy="2467812"/>
          </a:xfrm>
          <a:solidFill>
            <a:srgbClr val="00B0F0"/>
          </a:solidFill>
        </p:grpSpPr>
        <p:sp>
          <p:nvSpPr>
            <p:cNvPr id="462" name="Google Shape;462;p19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3" name="Google Shape;463;p1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4" name="Google Shape;464;p19"/>
          <p:cNvSpPr txBox="1"/>
          <p:nvPr/>
        </p:nvSpPr>
        <p:spPr>
          <a:xfrm>
            <a:off x="685801" y="685800"/>
            <a:ext cx="518473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Выбор номинации</a:t>
            </a:r>
            <a:endParaRPr sz="4000" dirty="0"/>
          </a:p>
        </p:txBody>
      </p:sp>
      <p:sp>
        <p:nvSpPr>
          <p:cNvPr id="465" name="Google Shape;465;p19"/>
          <p:cNvSpPr txBox="1"/>
          <p:nvPr/>
        </p:nvSpPr>
        <p:spPr>
          <a:xfrm>
            <a:off x="390617" y="1424464"/>
            <a:ext cx="5814873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Это  педагогическая практика  для  обучающихся с ОВЗ, которые   постоянно  учатся  и хотят  знать ещё  больше.</a:t>
            </a:r>
            <a:endParaRPr lang="ru-RU" sz="12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sz="1200" b="0" dirty="0">
                <a:effectLst/>
              </a:rPr>
            </a:br>
            <a:r>
              <a:rPr lang="ru-RU" sz="1800" b="0" i="0" u="none" strike="noStrike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Как возникла идея педагогической практики?</a:t>
            </a:r>
            <a:endParaRPr lang="ru-RU" sz="12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sz="1200" b="0" dirty="0">
                <a:effectLst/>
              </a:rPr>
            </a:br>
            <a:r>
              <a:rPr lang="ru-RU" sz="1800" b="0" i="0" u="none" strike="noStrike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Во-первых, подростки тратят большое количество времени в телефоне, листая соцсети или играя, но при этом они не используют ресурсы для </a:t>
            </a:r>
            <a:r>
              <a:rPr lang="ru-RU" sz="1800" b="0" i="0" u="none" strike="noStrike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творческого развития. </a:t>
            </a:r>
            <a:endParaRPr lang="ru-RU" sz="12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sz="1200" b="0" dirty="0">
                <a:effectLst/>
              </a:rPr>
            </a:br>
            <a:r>
              <a:rPr lang="ru-RU" sz="1800" b="0" i="0" u="none" strike="noStrike" dirty="0">
                <a:solidFill>
                  <a:srgbClr val="1E1E1E"/>
                </a:solidFill>
                <a:effectLst/>
                <a:latin typeface="Arial" panose="020B0604020202020204" pitchFamily="34" charset="0"/>
              </a:rPr>
              <a:t>Во-вторых, в процессе работы с книгой осуществляется задача приобщения к чтению, общение с книгой помогает развитию у детей творческого начала.</a:t>
            </a:r>
            <a:br>
              <a:rPr lang="ru-RU" sz="1200" dirty="0"/>
            </a:b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2C3A52-1779-EDDD-A3E3-715389F0C2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465" y="79900"/>
            <a:ext cx="5587360" cy="6711518"/>
          </a:xfrm>
          <a:prstGeom prst="rect">
            <a:avLst/>
          </a:prstGeom>
        </p:spPr>
      </p:pic>
      <p:grpSp>
        <p:nvGrpSpPr>
          <p:cNvPr id="2" name="Google Shape;247;p15">
            <a:extLst>
              <a:ext uri="{FF2B5EF4-FFF2-40B4-BE49-F238E27FC236}">
                <a16:creationId xmlns:a16="http://schemas.microsoft.com/office/drawing/2014/main" id="{8E1C478C-6915-B679-B417-A158CCEFE221}"/>
              </a:ext>
            </a:extLst>
          </p:cNvPr>
          <p:cNvGrpSpPr/>
          <p:nvPr/>
        </p:nvGrpSpPr>
        <p:grpSpPr>
          <a:xfrm>
            <a:off x="5669281" y="5750419"/>
            <a:ext cx="1960879" cy="529393"/>
            <a:chOff x="778" y="0"/>
            <a:chExt cx="4967613" cy="1058785"/>
          </a:xfrm>
        </p:grpSpPr>
        <p:grpSp>
          <p:nvGrpSpPr>
            <p:cNvPr id="4" name="Google Shape;248;p15">
              <a:extLst>
                <a:ext uri="{FF2B5EF4-FFF2-40B4-BE49-F238E27FC236}">
                  <a16:creationId xmlns:a16="http://schemas.microsoft.com/office/drawing/2014/main" id="{368A015E-D656-88ED-1F2E-626F1AEFD960}"/>
                </a:ext>
              </a:extLst>
            </p:cNvPr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37" name="Google Shape;249;p15">
                <a:extLst>
                  <a:ext uri="{FF2B5EF4-FFF2-40B4-BE49-F238E27FC236}">
                    <a16:creationId xmlns:a16="http://schemas.microsoft.com/office/drawing/2014/main" id="{26876419-CD96-AC11-E963-2666CC1B1B9D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8" name="Google Shape;250;p15">
                <a:extLst>
                  <a:ext uri="{FF2B5EF4-FFF2-40B4-BE49-F238E27FC236}">
                    <a16:creationId xmlns:a16="http://schemas.microsoft.com/office/drawing/2014/main" id="{D2CA92FD-6F6F-1C38-A756-936896BB6C68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251;p15">
              <a:extLst>
                <a:ext uri="{FF2B5EF4-FFF2-40B4-BE49-F238E27FC236}">
                  <a16:creationId xmlns:a16="http://schemas.microsoft.com/office/drawing/2014/main" id="{6A976E69-9EC6-3E28-836B-E228D53069C3}"/>
                </a:ext>
              </a:extLst>
            </p:cNvPr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35" name="Google Shape;252;p15">
                <a:extLst>
                  <a:ext uri="{FF2B5EF4-FFF2-40B4-BE49-F238E27FC236}">
                    <a16:creationId xmlns:a16="http://schemas.microsoft.com/office/drawing/2014/main" id="{1C3BD488-94BE-FA81-4027-2D1C2B2D4D58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6" name="Google Shape;253;p15">
                <a:extLst>
                  <a:ext uri="{FF2B5EF4-FFF2-40B4-BE49-F238E27FC236}">
                    <a16:creationId xmlns:a16="http://schemas.microsoft.com/office/drawing/2014/main" id="{A5627935-CD22-2B74-C988-7025EBC51C99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Google Shape;254;p15">
              <a:extLst>
                <a:ext uri="{FF2B5EF4-FFF2-40B4-BE49-F238E27FC236}">
                  <a16:creationId xmlns:a16="http://schemas.microsoft.com/office/drawing/2014/main" id="{55DC4A46-08D1-4CBF-CFBB-76EDB2CD2395}"/>
                </a:ext>
              </a:extLst>
            </p:cNvPr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33" name="Google Shape;255;p15">
                <a:extLst>
                  <a:ext uri="{FF2B5EF4-FFF2-40B4-BE49-F238E27FC236}">
                    <a16:creationId xmlns:a16="http://schemas.microsoft.com/office/drawing/2014/main" id="{A466AADD-DF49-B52C-121E-4B2C05527A01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4" name="Google Shape;256;p15">
                <a:extLst>
                  <a:ext uri="{FF2B5EF4-FFF2-40B4-BE49-F238E27FC236}">
                    <a16:creationId xmlns:a16="http://schemas.microsoft.com/office/drawing/2014/main" id="{960D5E52-6782-0D11-521A-7F5840E41472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257;p15">
              <a:extLst>
                <a:ext uri="{FF2B5EF4-FFF2-40B4-BE49-F238E27FC236}">
                  <a16:creationId xmlns:a16="http://schemas.microsoft.com/office/drawing/2014/main" id="{74A5A072-8F4F-C639-53C4-21FD046E4910}"/>
                </a:ext>
              </a:extLst>
            </p:cNvPr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31" name="Google Shape;258;p15">
                <a:extLst>
                  <a:ext uri="{FF2B5EF4-FFF2-40B4-BE49-F238E27FC236}">
                    <a16:creationId xmlns:a16="http://schemas.microsoft.com/office/drawing/2014/main" id="{2BF7D587-674E-221B-A3F3-11055EEAA15F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2" name="Google Shape;259;p15">
                <a:extLst>
                  <a:ext uri="{FF2B5EF4-FFF2-40B4-BE49-F238E27FC236}">
                    <a16:creationId xmlns:a16="http://schemas.microsoft.com/office/drawing/2014/main" id="{72A2ACA1-8D39-BFD3-2F60-C368D564E975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260;p15">
              <a:extLst>
                <a:ext uri="{FF2B5EF4-FFF2-40B4-BE49-F238E27FC236}">
                  <a16:creationId xmlns:a16="http://schemas.microsoft.com/office/drawing/2014/main" id="{7719961F-4CA5-6856-39FE-15AA22D92BA5}"/>
                </a:ext>
              </a:extLst>
            </p:cNvPr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29" name="Google Shape;261;p15">
                <a:extLst>
                  <a:ext uri="{FF2B5EF4-FFF2-40B4-BE49-F238E27FC236}">
                    <a16:creationId xmlns:a16="http://schemas.microsoft.com/office/drawing/2014/main" id="{D7750422-1C45-AFBA-9D5D-9C1AB277209A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0" name="Google Shape;262;p15">
                <a:extLst>
                  <a:ext uri="{FF2B5EF4-FFF2-40B4-BE49-F238E27FC236}">
                    <a16:creationId xmlns:a16="http://schemas.microsoft.com/office/drawing/2014/main" id="{66FB1867-2F72-DD34-305E-A54858F13CD5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263;p15">
              <a:extLst>
                <a:ext uri="{FF2B5EF4-FFF2-40B4-BE49-F238E27FC236}">
                  <a16:creationId xmlns:a16="http://schemas.microsoft.com/office/drawing/2014/main" id="{D77FDA91-EE6C-AA9A-4771-DFF8784917DF}"/>
                </a:ext>
              </a:extLst>
            </p:cNvPr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27" name="Google Shape;264;p15">
                <a:extLst>
                  <a:ext uri="{FF2B5EF4-FFF2-40B4-BE49-F238E27FC236}">
                    <a16:creationId xmlns:a16="http://schemas.microsoft.com/office/drawing/2014/main" id="{AC635F54-5A04-5F27-9261-49384BE85DB7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28" name="Google Shape;265;p15">
                <a:extLst>
                  <a:ext uri="{FF2B5EF4-FFF2-40B4-BE49-F238E27FC236}">
                    <a16:creationId xmlns:a16="http://schemas.microsoft.com/office/drawing/2014/main" id="{3BF56B2C-0FB4-FC1C-D44F-D3FAD05E1328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266;p15">
              <a:extLst>
                <a:ext uri="{FF2B5EF4-FFF2-40B4-BE49-F238E27FC236}">
                  <a16:creationId xmlns:a16="http://schemas.microsoft.com/office/drawing/2014/main" id="{6AB3C23C-A5B1-6EF3-6276-53864DC7BB0A}"/>
                </a:ext>
              </a:extLst>
            </p:cNvPr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25" name="Google Shape;267;p15">
                <a:extLst>
                  <a:ext uri="{FF2B5EF4-FFF2-40B4-BE49-F238E27FC236}">
                    <a16:creationId xmlns:a16="http://schemas.microsoft.com/office/drawing/2014/main" id="{EE652ECD-EF88-2A2D-7AAB-F407878D13B2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26" name="Google Shape;268;p15">
                <a:extLst>
                  <a:ext uri="{FF2B5EF4-FFF2-40B4-BE49-F238E27FC236}">
                    <a16:creationId xmlns:a16="http://schemas.microsoft.com/office/drawing/2014/main" id="{503D8DB4-5EA8-45D4-AC04-FE798A6CC770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269;p15">
              <a:extLst>
                <a:ext uri="{FF2B5EF4-FFF2-40B4-BE49-F238E27FC236}">
                  <a16:creationId xmlns:a16="http://schemas.microsoft.com/office/drawing/2014/main" id="{9F7840E4-E957-F1A8-0DD6-256EBD94702E}"/>
                </a:ext>
              </a:extLst>
            </p:cNvPr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23" name="Google Shape;270;p15">
                <a:extLst>
                  <a:ext uri="{FF2B5EF4-FFF2-40B4-BE49-F238E27FC236}">
                    <a16:creationId xmlns:a16="http://schemas.microsoft.com/office/drawing/2014/main" id="{D651DCC6-40BC-B85E-33D3-A7293E90E4B2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24" name="Google Shape;271;p15">
                <a:extLst>
                  <a:ext uri="{FF2B5EF4-FFF2-40B4-BE49-F238E27FC236}">
                    <a16:creationId xmlns:a16="http://schemas.microsoft.com/office/drawing/2014/main" id="{C70C2539-5753-610D-C767-ABF13AA34CED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272;p15">
              <a:extLst>
                <a:ext uri="{FF2B5EF4-FFF2-40B4-BE49-F238E27FC236}">
                  <a16:creationId xmlns:a16="http://schemas.microsoft.com/office/drawing/2014/main" id="{7F7EF93E-C5DF-DBD3-8D58-D73A17C469D9}"/>
                </a:ext>
              </a:extLst>
            </p:cNvPr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21" name="Google Shape;273;p15">
                <a:extLst>
                  <a:ext uri="{FF2B5EF4-FFF2-40B4-BE49-F238E27FC236}">
                    <a16:creationId xmlns:a16="http://schemas.microsoft.com/office/drawing/2014/main" id="{5621D21C-E605-8B3C-F10F-8A7381CA3DB2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22" name="Google Shape;274;p15">
                <a:extLst>
                  <a:ext uri="{FF2B5EF4-FFF2-40B4-BE49-F238E27FC236}">
                    <a16:creationId xmlns:a16="http://schemas.microsoft.com/office/drawing/2014/main" id="{B5F31753-5F6B-4AB2-99D0-6FCF98B2121E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275;p15">
              <a:extLst>
                <a:ext uri="{FF2B5EF4-FFF2-40B4-BE49-F238E27FC236}">
                  <a16:creationId xmlns:a16="http://schemas.microsoft.com/office/drawing/2014/main" id="{45F28405-3F4D-B9DE-328D-85B70DF6D4DB}"/>
                </a:ext>
              </a:extLst>
            </p:cNvPr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19" name="Google Shape;276;p15">
                <a:extLst>
                  <a:ext uri="{FF2B5EF4-FFF2-40B4-BE49-F238E27FC236}">
                    <a16:creationId xmlns:a16="http://schemas.microsoft.com/office/drawing/2014/main" id="{E969C502-8C8A-6AD9-EB6D-216123FA5905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20" name="Google Shape;277;p15">
                <a:extLst>
                  <a:ext uri="{FF2B5EF4-FFF2-40B4-BE49-F238E27FC236}">
                    <a16:creationId xmlns:a16="http://schemas.microsoft.com/office/drawing/2014/main" id="{ED49833E-4AB2-6AB2-AC51-F4B2BFE84594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278;p15">
              <a:extLst>
                <a:ext uri="{FF2B5EF4-FFF2-40B4-BE49-F238E27FC236}">
                  <a16:creationId xmlns:a16="http://schemas.microsoft.com/office/drawing/2014/main" id="{6CAD079C-654B-45D3-A489-375A14805CA0}"/>
                </a:ext>
              </a:extLst>
            </p:cNvPr>
            <p:cNvSpPr txBox="1"/>
            <p:nvPr/>
          </p:nvSpPr>
          <p:spPr>
            <a:xfrm>
              <a:off x="3900904" y="32697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79;p15">
              <a:extLst>
                <a:ext uri="{FF2B5EF4-FFF2-40B4-BE49-F238E27FC236}">
                  <a16:creationId xmlns:a16="http://schemas.microsoft.com/office/drawing/2014/main" id="{B4F8B297-6D75-2EF6-A18A-FC9BBE60EC70}"/>
                </a:ext>
              </a:extLst>
            </p:cNvPr>
            <p:cNvSpPr txBox="1"/>
            <p:nvPr/>
          </p:nvSpPr>
          <p:spPr>
            <a:xfrm>
              <a:off x="4685012" y="32697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80;p15">
              <a:extLst>
                <a:ext uri="{FF2B5EF4-FFF2-40B4-BE49-F238E27FC236}">
                  <a16:creationId xmlns:a16="http://schemas.microsoft.com/office/drawing/2014/main" id="{3EB3A7A7-25DD-14D1-6D1B-D9C5A1F02D3C}"/>
                </a:ext>
              </a:extLst>
            </p:cNvPr>
            <p:cNvSpPr txBox="1"/>
            <p:nvPr/>
          </p:nvSpPr>
          <p:spPr>
            <a:xfrm>
              <a:off x="3900906" y="742709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81;p15">
              <a:extLst>
                <a:ext uri="{FF2B5EF4-FFF2-40B4-BE49-F238E27FC236}">
                  <a16:creationId xmlns:a16="http://schemas.microsoft.com/office/drawing/2014/main" id="{7ACEC2CC-EB0C-B1AF-B21D-1067E21B2AD8}"/>
                </a:ext>
              </a:extLst>
            </p:cNvPr>
            <p:cNvSpPr txBox="1"/>
            <p:nvPr/>
          </p:nvSpPr>
          <p:spPr>
            <a:xfrm>
              <a:off x="4685012" y="742709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E545FAB-E373-B743-0CF3-D1BC81EECF1F}"/>
              </a:ext>
            </a:extLst>
          </p:cNvPr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00" y="-63930"/>
            <a:ext cx="2159877" cy="1558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5" name="Google Shape;125;p5"/>
          <p:cNvSpPr/>
          <p:nvPr/>
        </p:nvSpPr>
        <p:spPr>
          <a:xfrm>
            <a:off x="0" y="5951732"/>
            <a:ext cx="12192000" cy="954910"/>
          </a:xfrm>
          <a:prstGeom prst="rect">
            <a:avLst/>
          </a:prstGeom>
          <a:solidFill>
            <a:srgbClr val="F7E5E1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5421249" y="6124267"/>
            <a:ext cx="1349503" cy="207087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2546512" y="74630"/>
            <a:ext cx="7610962" cy="8309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/>
            <a:r>
              <a:rPr dirty="0" lang="ru-RU" sz="2400">
                <a:solidFill>
                  <a:schemeClr val="accent1"/>
                </a:solidFill>
                <a:latin typeface="Rubik"/>
                <a:cs typeface="Rubik"/>
                <a:sym typeface="Rubik"/>
              </a:rPr>
              <a:t>Результаты практики </a:t>
            </a:r>
          </a:p>
          <a:p>
            <a:pPr algn="ctr"/>
            <a:r>
              <a:rPr dirty="0" lang="ru-RU" sz="2400">
                <a:solidFill>
                  <a:schemeClr val="accent1"/>
                </a:solidFill>
                <a:latin typeface="Rubik"/>
                <a:cs typeface="Rubik"/>
                <a:sym typeface="Rubik"/>
              </a:rPr>
              <a:t>Развивает творческие навыки и интерес к чтению </a:t>
            </a:r>
            <a:endParaRPr dirty="0" sz="2400"/>
          </a:p>
        </p:txBody>
      </p:sp>
      <p:cxnSp>
        <p:nvCxnSpPr>
          <p:cNvPr id="128" name="Google Shape;128;p5"/>
          <p:cNvCxnSpPr>
            <a:cxnSpLocks/>
          </p:cNvCxnSpPr>
          <p:nvPr/>
        </p:nvCxnSpPr>
        <p:spPr>
          <a:xfrm flipV="1">
            <a:off x="6049324" y="1688708"/>
            <a:ext cx="106591" cy="4917837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dash"/>
            <a:miter lim="800000"/>
            <a:headEnd len="sm" type="none" w="sm"/>
            <a:tailEnd len="sm" type="none" w="sm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3DA825-E65E-8448-0510-17AA9FE3BE9F}"/>
              </a:ext>
            </a:extLst>
          </p:cNvPr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6591">
            <a:off x="402249" y="1495725"/>
            <a:ext cx="942685" cy="1682072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D01817D2-AE86-0DFF-B9B5-BAAEEB7CE9E3}"/>
              </a:ext>
            </a:extLst>
          </p:cNvPr>
          <p:cNvPicPr/>
          <p:nvPr/>
        </p:nvPicPr>
        <p:blipFill>
          <a:blip r:embed="rId5"/>
          <a:stretch>
            <a:fillRect/>
          </a:stretch>
          <a:srcRect/>
        </p:blipFill>
        <p:spPr>
          <a:xfrm>
            <a:off x="4126989" y="1397186"/>
            <a:ext cx="922563" cy="172780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EA8251-2612-7549-2637-378DB9565977}"/>
              </a:ext>
            </a:extLst>
          </p:cNvPr>
          <p:cNvPicPr/>
          <p:nvPr/>
        </p:nvPicPr>
        <p:blipFill>
          <a:blip r:embed="rId7"/>
          <a:stretch>
            <a:fillRect/>
          </a:stretch>
          <a:srcRect/>
        </p:blipFill>
        <p:spPr>
          <a:xfrm>
            <a:off x="4821696" y="3166524"/>
            <a:ext cx="969686" cy="1623098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2A7C812F-B2D5-6191-DB90-B3C6DDE16F0E}"/>
              </a:ext>
            </a:extLst>
          </p:cNvPr>
          <p:cNvPicPr/>
          <p:nvPr/>
        </p:nvPicPr>
        <p:blipFill>
          <a:blip r:embed="rId9"/>
          <a:stretch>
            <a:fillRect/>
          </a:stretch>
          <a:srcRect/>
        </p:blipFill>
        <p:spPr>
          <a:xfrm>
            <a:off x="5994484" y="1074930"/>
            <a:ext cx="1096975" cy="1670798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5AFD55FB-115E-2F48-A655-64B160EFCF49}"/>
              </a:ext>
            </a:extLst>
          </p:cNvPr>
          <p:cNvPicPr/>
          <p:nvPr/>
        </p:nvPicPr>
        <p:blipFill>
          <a:blip r:embed="rId11"/>
          <a:stretch>
            <a:fillRect/>
          </a:stretch>
          <a:srcRect/>
        </p:blipFill>
        <p:spPr>
          <a:xfrm>
            <a:off x="8449453" y="1358112"/>
            <a:ext cx="1188620" cy="1851198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699B6E7-1F5C-290B-1666-520BA81B2397}"/>
              </a:ext>
            </a:extLst>
          </p:cNvPr>
          <p:cNvPicPr/>
          <p:nvPr/>
        </p:nvPicPr>
        <p:blipFill>
          <a:blip r:embed="rId13"/>
          <a:stretch>
            <a:fillRect/>
          </a:stretch>
          <a:srcRect/>
        </p:blipFill>
        <p:spPr>
          <a:xfrm>
            <a:off x="7826698" y="1519673"/>
            <a:ext cx="961977" cy="1542239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E60A813D-63D8-4CD6-5ACD-00E7ED2EE9F9}"/>
              </a:ext>
            </a:extLst>
          </p:cNvPr>
          <p:cNvPicPr/>
          <p:nvPr/>
        </p:nvPicPr>
        <p:blipFill>
          <a:blip r:embed="rId15"/>
          <a:stretch>
            <a:fillRect/>
          </a:stretch>
          <a:srcRect/>
        </p:blipFill>
        <p:spPr>
          <a:xfrm>
            <a:off x="3362398" y="1397187"/>
            <a:ext cx="969686" cy="1664724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A4EC06A-8037-AD87-EF14-181B0E640F88}"/>
              </a:ext>
            </a:extLst>
          </p:cNvPr>
          <p:cNvPicPr/>
          <p:nvPr/>
        </p:nvPicPr>
        <p:blipFill>
          <a:blip r:embed="rId17"/>
          <a:stretch>
            <a:fillRect/>
          </a:stretch>
          <a:srcRect/>
        </p:blipFill>
        <p:spPr>
          <a:xfrm>
            <a:off x="9429198" y="1446485"/>
            <a:ext cx="907190" cy="1615427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5807C410-2F7A-1723-B641-4DA7D4578B12}"/>
              </a:ext>
            </a:extLst>
          </p:cNvPr>
          <p:cNvPicPr/>
          <p:nvPr/>
        </p:nvPicPr>
        <p:blipFill>
          <a:blip r:embed="rId19"/>
          <a:stretch>
            <a:fillRect/>
          </a:stretch>
          <a:srcRect/>
        </p:blipFill>
        <p:spPr>
          <a:xfrm>
            <a:off x="6839608" y="1318942"/>
            <a:ext cx="1135362" cy="1884289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287CAD41-D4CC-D10C-2563-E7522F89594C}"/>
              </a:ext>
            </a:extLst>
          </p:cNvPr>
          <p:cNvPicPr/>
          <p:nvPr/>
        </p:nvPicPr>
        <p:blipFill>
          <a:blip r:embed="rId21"/>
          <a:stretch>
            <a:fillRect/>
          </a:stretch>
          <a:srcRect/>
        </p:blipFill>
        <p:spPr>
          <a:xfrm>
            <a:off x="4837758" y="1438799"/>
            <a:ext cx="922563" cy="17024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3DA86C-D93C-EB0C-6C15-366700B898DA}"/>
              </a:ext>
            </a:extLst>
          </p:cNvPr>
          <p:cNvPicPr>
            <a:picLocks noChangeAspect="1"/>
          </p:cNvPicPr>
          <p:nvPr/>
        </p:nvPicPr>
        <p:blipFill>
          <a:blip cstate="email"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5891">
            <a:off x="1268123" y="2921011"/>
            <a:ext cx="1050975" cy="163355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53E10D3-B46A-6639-C5E6-0B861C062E1A}"/>
              </a:ext>
            </a:extLst>
          </p:cNvPr>
          <p:cNvPicPr>
            <a:picLocks noChangeAspect="1"/>
          </p:cNvPicPr>
          <p:nvPr/>
        </p:nvPicPr>
        <p:blipFill>
          <a:blip cstate="email"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9008">
            <a:off x="2269898" y="3129408"/>
            <a:ext cx="1129706" cy="14091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6C91951-F6A5-CEC9-D30C-F65669E0BAFB}"/>
              </a:ext>
            </a:extLst>
          </p:cNvPr>
          <p:cNvPicPr>
            <a:picLocks noChangeAspect="1"/>
          </p:cNvPicPr>
          <p:nvPr/>
        </p:nvPicPr>
        <p:blipFill>
          <a:blip cstate="email"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2776">
            <a:off x="357051" y="3026915"/>
            <a:ext cx="1049872" cy="16809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6B6A6C2-C8C9-CD5F-C965-432E00EBF773}"/>
              </a:ext>
            </a:extLst>
          </p:cNvPr>
          <p:cNvPicPr>
            <a:picLocks noChangeAspect="1"/>
          </p:cNvPicPr>
          <p:nvPr/>
        </p:nvPicPr>
        <p:blipFill>
          <a:blip cstate="email"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575" y="1397187"/>
            <a:ext cx="1332601" cy="169492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E5C494B-78D9-DEF4-DF74-0350F20211B2}"/>
              </a:ext>
            </a:extLst>
          </p:cNvPr>
          <p:cNvPicPr>
            <a:picLocks noChangeAspect="1"/>
          </p:cNvPicPr>
          <p:nvPr/>
        </p:nvPicPr>
        <p:blipFill>
          <a:blip cstate="email"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03" y="1397188"/>
            <a:ext cx="1151665" cy="1633555"/>
          </a:xfrm>
          <a:prstGeom prst="rect">
            <a:avLst/>
          </a:prstGeom>
        </p:spPr>
      </p:pic>
      <p:pic>
        <p:nvPicPr>
          <p:cNvPr id="25" name="Объект 24">
            <a:extLst>
              <a:ext uri="{FF2B5EF4-FFF2-40B4-BE49-F238E27FC236}">
                <a16:creationId xmlns:a16="http://schemas.microsoft.com/office/drawing/2014/main" id="{C3823A7B-8FE4-ED4A-0C93-483371D13727}"/>
              </a:ext>
            </a:extLst>
          </p:cNvPr>
          <p:cNvPicPr/>
          <p:nvPr/>
        </p:nvPicPr>
        <p:blipFill>
          <a:blip r:embed="rId28"/>
          <a:stretch>
            <a:fillRect/>
          </a:stretch>
          <a:srcRect/>
        </p:blipFill>
        <p:spPr>
          <a:xfrm>
            <a:off x="3810042" y="3145710"/>
            <a:ext cx="1151064" cy="166472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D707040-EC28-1B68-6381-5F1BFFC33881}"/>
              </a:ext>
            </a:extLst>
          </p:cNvPr>
          <p:cNvPicPr>
            <a:picLocks noChangeAspect="1"/>
          </p:cNvPicPr>
          <p:nvPr/>
        </p:nvPicPr>
        <p:blipFill>
          <a:blip cstate="email"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108" y="3306582"/>
            <a:ext cx="1782943" cy="1188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Объект 27">
            <a:extLst>
              <a:ext uri="{FF2B5EF4-FFF2-40B4-BE49-F238E27FC236}">
                <a16:creationId xmlns:a16="http://schemas.microsoft.com/office/drawing/2014/main" id="{76C11F3F-BC55-7706-D730-FA6D9C22B525}"/>
              </a:ext>
            </a:extLst>
          </p:cNvPr>
          <p:cNvPicPr/>
          <p:nvPr/>
        </p:nvPicPr>
        <p:blipFill>
          <a:blip r:embed="rId31"/>
          <a:stretch>
            <a:fillRect/>
          </a:stretch>
          <a:srcRect/>
        </p:blipFill>
        <p:spPr>
          <a:xfrm>
            <a:off x="2971876" y="2133479"/>
            <a:ext cx="806739" cy="1410809"/>
          </a:xfrm>
          <a:prstGeom prst="rect">
            <a:avLst/>
          </a:prstGeom>
        </p:spPr>
      </p:pic>
      <p:pic>
        <p:nvPicPr>
          <p:cNvPr id="29" name="Объект 28">
            <a:extLst>
              <a:ext uri="{FF2B5EF4-FFF2-40B4-BE49-F238E27FC236}">
                <a16:creationId xmlns:a16="http://schemas.microsoft.com/office/drawing/2014/main" id="{F6BD428C-E1C8-1D81-A5BA-CC8CDA4A46B8}"/>
              </a:ext>
            </a:extLst>
          </p:cNvPr>
          <p:cNvPicPr/>
          <p:nvPr/>
        </p:nvPicPr>
        <p:blipFill>
          <a:blip r:embed="rId33"/>
          <a:stretch>
            <a:fillRect/>
          </a:stretch>
          <a:srcRect/>
        </p:blipFill>
        <p:spPr>
          <a:xfrm>
            <a:off x="3098185" y="3429001"/>
            <a:ext cx="943192" cy="1341107"/>
          </a:xfrm>
          <a:prstGeom prst="rect">
            <a:avLst/>
          </a:prstGeom>
        </p:spPr>
      </p:pic>
      <p:pic>
        <p:nvPicPr>
          <p:cNvPr id="31" name="Объект 30">
            <a:extLst>
              <a:ext uri="{FF2B5EF4-FFF2-40B4-BE49-F238E27FC236}">
                <a16:creationId xmlns:a16="http://schemas.microsoft.com/office/drawing/2014/main" id="{F7F18816-18BA-6823-81AC-C598F58028A6}"/>
              </a:ext>
            </a:extLst>
          </p:cNvPr>
          <p:cNvPicPr/>
          <p:nvPr/>
        </p:nvPicPr>
        <p:blipFill>
          <a:blip r:embed="rId35"/>
          <a:stretch>
            <a:fillRect/>
          </a:stretch>
          <a:srcRect/>
        </p:blipFill>
        <p:spPr>
          <a:xfrm>
            <a:off x="11011524" y="1666867"/>
            <a:ext cx="1078598" cy="1932559"/>
          </a:xfrm>
          <a:prstGeom prst="rect">
            <a:avLst/>
          </a:prstGeom>
        </p:spPr>
      </p:pic>
      <p:pic>
        <p:nvPicPr>
          <p:cNvPr id="30" name="Объект 29">
            <a:extLst>
              <a:ext uri="{FF2B5EF4-FFF2-40B4-BE49-F238E27FC236}">
                <a16:creationId xmlns:a16="http://schemas.microsoft.com/office/drawing/2014/main" id="{1009EE11-CD58-5E10-EF44-AD1441A88F44}"/>
              </a:ext>
            </a:extLst>
          </p:cNvPr>
          <p:cNvPicPr/>
          <p:nvPr/>
        </p:nvPicPr>
        <p:blipFill>
          <a:blip r:embed="rId37"/>
          <a:stretch>
            <a:fillRect/>
          </a:stretch>
          <a:srcRect/>
        </p:blipFill>
        <p:spPr>
          <a:xfrm>
            <a:off x="10157473" y="1490097"/>
            <a:ext cx="1135360" cy="188428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ACF7686-8858-9310-3A8B-F6F524A7A587}"/>
              </a:ext>
            </a:extLst>
          </p:cNvPr>
          <p:cNvPicPr>
            <a:picLocks noChangeAspect="1"/>
          </p:cNvPicPr>
          <p:nvPr/>
        </p:nvPicPr>
        <p:blipFill>
          <a:blip cstate="email"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059" y="5118574"/>
            <a:ext cx="2291093" cy="1746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5DCB5CA-532F-4CD4-957D-DC9FA288B1FF}"/>
              </a:ext>
            </a:extLst>
          </p:cNvPr>
          <p:cNvPicPr>
            <a:picLocks noChangeAspect="1"/>
          </p:cNvPicPr>
          <p:nvPr/>
        </p:nvPicPr>
        <p:blipFill>
          <a:blip cstate="email"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65831">
            <a:off x="9666" y="5299680"/>
            <a:ext cx="1565413" cy="142018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2EC65BC-6266-1369-6AA7-39FCED3D2A0A}"/>
              </a:ext>
            </a:extLst>
          </p:cNvPr>
          <p:cNvPicPr>
            <a:picLocks noChangeAspect="1"/>
          </p:cNvPicPr>
          <p:nvPr/>
        </p:nvPicPr>
        <p:blipFill>
          <a:blip cstate="email" r:embed="rId4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78517">
            <a:off x="1037409" y="5332433"/>
            <a:ext cx="1603857" cy="13809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2206089-9728-F6E5-D391-5F43DCD53E82}"/>
              </a:ext>
            </a:extLst>
          </p:cNvPr>
          <p:cNvPicPr>
            <a:picLocks noChangeAspect="1"/>
          </p:cNvPicPr>
          <p:nvPr/>
        </p:nvPicPr>
        <p:blipFill>
          <a:blip cstate="email"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83189">
            <a:off x="866326" y="4105865"/>
            <a:ext cx="1655076" cy="117006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CDB7F3F-F736-A0F7-93E5-291665591497}"/>
              </a:ext>
            </a:extLst>
          </p:cNvPr>
          <p:cNvPicPr>
            <a:picLocks noChangeAspect="1"/>
          </p:cNvPicPr>
          <p:nvPr/>
        </p:nvPicPr>
        <p:blipFill>
          <a:blip cstate="email" r:embed="rId4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476" y="4207543"/>
            <a:ext cx="1980444" cy="1664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764B962-1D67-98D0-4FD4-FE90F0678F15}"/>
              </a:ext>
            </a:extLst>
          </p:cNvPr>
          <p:cNvPicPr>
            <a:picLocks noChangeAspect="1"/>
          </p:cNvPicPr>
          <p:nvPr/>
        </p:nvPicPr>
        <p:blipFill>
          <a:blip cstate="email" r:embed="rId4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086" y="4791786"/>
            <a:ext cx="1402778" cy="2085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70CC11C-B954-225E-D1B0-9FE947BEB18F}"/>
              </a:ext>
            </a:extLst>
          </p:cNvPr>
          <p:cNvPicPr>
            <a:picLocks noChangeAspect="1"/>
          </p:cNvPicPr>
          <p:nvPr/>
        </p:nvPicPr>
        <p:blipFill>
          <a:blip cstate="email" r:embed="rId4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811" y="4922389"/>
            <a:ext cx="1404747" cy="1914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922AB41-986F-5145-C244-4EB11D9CE54F}"/>
              </a:ext>
            </a:extLst>
          </p:cNvPr>
          <p:cNvPicPr>
            <a:picLocks noChangeAspect="1"/>
          </p:cNvPicPr>
          <p:nvPr/>
        </p:nvPicPr>
        <p:blipFill>
          <a:blip cstate="email"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868" y="4565244"/>
            <a:ext cx="1844376" cy="1429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797F41F-FB2B-9F75-ADD8-502B11DD1502}"/>
              </a:ext>
            </a:extLst>
          </p:cNvPr>
          <p:cNvPicPr>
            <a:picLocks noChangeAspect="1"/>
          </p:cNvPicPr>
          <p:nvPr/>
        </p:nvPicPr>
        <p:blipFill>
          <a:blip cstate="email" r:embed="rId4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6340" y="-63930"/>
            <a:ext cx="1481781" cy="2024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 xmlns:c="http://schemas.openxmlformats.org/drawingml/2006/chart" xmlns:com="http://schemas.openxmlformats.org/drawingml/2006/compatibility" xmlns:dgm="http://schemas.openxmlformats.org/drawingml/2006/diagram" xmlns:mv="urn:schemas-microsoft-com:mac:vml" xmlns:o="urn:schemas-microsoft-com:office:office" xmlns:p15="http://schemas.microsoft.com/office/powerpoint/2012/main" xmlns:pvml="urn:schemas-microsoft-com:office:powerpoint" xmlns:v="urn:schemas-microsoft-com:vml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6"/>
          <p:cNvGrpSpPr/>
          <p:nvPr/>
        </p:nvGrpSpPr>
        <p:grpSpPr>
          <a:xfrm>
            <a:off x="336819" y="392914"/>
            <a:ext cx="11620740" cy="5935001"/>
            <a:chOff x="0" y="0"/>
            <a:chExt cx="4593196" cy="2467812"/>
          </a:xfrm>
          <a:solidFill>
            <a:srgbClr val="00B0F0"/>
          </a:solidFill>
        </p:grpSpPr>
        <p:sp>
          <p:nvSpPr>
            <p:cNvPr id="287" name="Google Shape;287;p16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8" name="Google Shape;288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6"/>
          <p:cNvSpPr txBox="1"/>
          <p:nvPr/>
        </p:nvSpPr>
        <p:spPr>
          <a:xfrm>
            <a:off x="685800" y="685800"/>
            <a:ext cx="1097058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/>
              <a:t>С 2019 по 2023 год в реализации практики «Книги читай – награды получай!» участвовали обучающиеся с 5-9 классы. </a:t>
            </a:r>
            <a:endParaRPr sz="2000" b="1" dirty="0"/>
          </a:p>
        </p:txBody>
      </p:sp>
      <p:grpSp>
        <p:nvGrpSpPr>
          <p:cNvPr id="290" name="Google Shape;290;p16"/>
          <p:cNvGrpSpPr/>
          <p:nvPr/>
        </p:nvGrpSpPr>
        <p:grpSpPr>
          <a:xfrm>
            <a:off x="828911" y="1888264"/>
            <a:ext cx="3301528" cy="1851659"/>
            <a:chOff x="0" y="0"/>
            <a:chExt cx="1200970" cy="812800"/>
          </a:xfrm>
        </p:grpSpPr>
        <p:sp>
          <p:nvSpPr>
            <p:cNvPr id="291" name="Google Shape;291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2" name="Google Shape;29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16"/>
          <p:cNvGrpSpPr/>
          <p:nvPr/>
        </p:nvGrpSpPr>
        <p:grpSpPr>
          <a:xfrm>
            <a:off x="1050362" y="1753946"/>
            <a:ext cx="2057399" cy="2420278"/>
            <a:chOff x="0" y="0"/>
            <a:chExt cx="812800" cy="812800"/>
          </a:xfrm>
        </p:grpSpPr>
        <p:sp>
          <p:nvSpPr>
            <p:cNvPr id="294" name="Google Shape;294;p16"/>
            <p:cNvSpPr/>
            <p:nvPr/>
          </p:nvSpPr>
          <p:spPr>
            <a:xfrm>
              <a:off x="0" y="0"/>
              <a:ext cx="200475" cy="304352"/>
            </a:xfrm>
            <a:custGeom>
              <a:avLst/>
              <a:gdLst/>
              <a:ahLst/>
              <a:cxnLst/>
              <a:rect l="l" t="t" r="r" b="b"/>
              <a:pathLst>
                <a:path w="200475" h="304352" extrusionOk="0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295" name="Google Shape;295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16"/>
          <p:cNvSpPr txBox="1"/>
          <p:nvPr/>
        </p:nvSpPr>
        <p:spPr>
          <a:xfrm>
            <a:off x="1028863" y="1941966"/>
            <a:ext cx="3101575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1800" b="1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2019 год   </a:t>
            </a:r>
          </a:p>
          <a:p>
            <a:pPr algn="ctr"/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  </a:t>
            </a: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Всероссийский фестиваль-конкурс юных дарований «Алмазные грани» </a:t>
            </a:r>
          </a:p>
          <a:p>
            <a:pPr algn="ctr"/>
            <a:endParaRPr lang="ru-RU" b="1" u="sng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" name="Google Shape;297;p16"/>
          <p:cNvSpPr txBox="1"/>
          <p:nvPr/>
        </p:nvSpPr>
        <p:spPr>
          <a:xfrm>
            <a:off x="1211971" y="1861961"/>
            <a:ext cx="219517" cy="53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0007"/>
              </a:lnSpc>
            </a:pPr>
            <a:r>
              <a:rPr lang="en-US" sz="2666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1</a:t>
            </a:r>
            <a:endParaRPr sz="933" dirty="0"/>
          </a:p>
        </p:txBody>
      </p:sp>
      <p:grpSp>
        <p:nvGrpSpPr>
          <p:cNvPr id="298" name="Google Shape;298;p16"/>
          <p:cNvGrpSpPr/>
          <p:nvPr/>
        </p:nvGrpSpPr>
        <p:grpSpPr>
          <a:xfrm>
            <a:off x="4568673" y="1888264"/>
            <a:ext cx="3039956" cy="2057399"/>
            <a:chOff x="0" y="0"/>
            <a:chExt cx="1200970" cy="812800"/>
          </a:xfrm>
        </p:grpSpPr>
        <p:sp>
          <p:nvSpPr>
            <p:cNvPr id="299" name="Google Shape;299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0" name="Google Shape;300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6"/>
          <p:cNvGrpSpPr/>
          <p:nvPr/>
        </p:nvGrpSpPr>
        <p:grpSpPr>
          <a:xfrm>
            <a:off x="4493133" y="1642291"/>
            <a:ext cx="2057399" cy="2057397"/>
            <a:chOff x="0" y="0"/>
            <a:chExt cx="812800" cy="812800"/>
          </a:xfrm>
        </p:grpSpPr>
        <p:sp>
          <p:nvSpPr>
            <p:cNvPr id="302" name="Google Shape;302;p16"/>
            <p:cNvSpPr/>
            <p:nvPr/>
          </p:nvSpPr>
          <p:spPr>
            <a:xfrm>
              <a:off x="0" y="0"/>
              <a:ext cx="200475" cy="304352"/>
            </a:xfrm>
            <a:custGeom>
              <a:avLst/>
              <a:gdLst/>
              <a:ahLst/>
              <a:cxnLst/>
              <a:rect l="l" t="t" r="r" b="b"/>
              <a:pathLst>
                <a:path w="200475" h="304352" extrusionOk="0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303" name="Google Shape;303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16"/>
          <p:cNvSpPr txBox="1"/>
          <p:nvPr/>
        </p:nvSpPr>
        <p:spPr>
          <a:xfrm>
            <a:off x="5255468" y="1986522"/>
            <a:ext cx="2269433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800" b="1" dirty="0">
                <a:latin typeface="Open Sans"/>
                <a:ea typeface="Open Sans"/>
                <a:cs typeface="Open Sans"/>
                <a:sym typeface="Open Sans"/>
              </a:rPr>
              <a:t>             </a:t>
            </a:r>
            <a:r>
              <a:rPr lang="ru-RU" sz="1800" b="1" u="sng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2021 год  </a:t>
            </a:r>
          </a:p>
          <a:p>
            <a:r>
              <a:rPr lang="ru-RU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Международный творческий конкурс для детей с ОВЗ «Лучики света»</a:t>
            </a:r>
            <a:endParaRPr lang="ru-RU" sz="1800" b="1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endParaRPr lang="ru-RU" sz="1800" b="1" u="sng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          </a:t>
            </a:r>
          </a:p>
          <a:p>
            <a:endParaRPr sz="16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305" name="Google Shape;305;p16"/>
          <p:cNvSpPr txBox="1"/>
          <p:nvPr/>
        </p:nvSpPr>
        <p:spPr>
          <a:xfrm>
            <a:off x="4675511" y="1696254"/>
            <a:ext cx="219517" cy="53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0007"/>
              </a:lnSpc>
            </a:pPr>
            <a:r>
              <a:rPr lang="en-US" sz="2666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2</a:t>
            </a:r>
            <a:endParaRPr sz="933" dirty="0"/>
          </a:p>
        </p:txBody>
      </p:sp>
      <p:grpSp>
        <p:nvGrpSpPr>
          <p:cNvPr id="306" name="Google Shape;306;p16"/>
          <p:cNvGrpSpPr/>
          <p:nvPr/>
        </p:nvGrpSpPr>
        <p:grpSpPr>
          <a:xfrm>
            <a:off x="8060338" y="1902087"/>
            <a:ext cx="3039956" cy="2057399"/>
            <a:chOff x="0" y="0"/>
            <a:chExt cx="1200970" cy="812800"/>
          </a:xfrm>
        </p:grpSpPr>
        <p:sp>
          <p:nvSpPr>
            <p:cNvPr id="307" name="Google Shape;307;p16"/>
            <p:cNvSpPr/>
            <p:nvPr/>
          </p:nvSpPr>
          <p:spPr>
            <a:xfrm>
              <a:off x="0" y="0"/>
              <a:ext cx="1200970" cy="774530"/>
            </a:xfrm>
            <a:custGeom>
              <a:avLst/>
              <a:gdLst/>
              <a:ahLst/>
              <a:cxnLst/>
              <a:rect l="l" t="t" r="r" b="b"/>
              <a:pathLst>
                <a:path w="1200970" h="774530" extrusionOk="0">
                  <a:moveTo>
                    <a:pt x="0" y="0"/>
                  </a:moveTo>
                  <a:lnTo>
                    <a:pt x="1200970" y="0"/>
                  </a:lnTo>
                  <a:lnTo>
                    <a:pt x="1200970" y="774530"/>
                  </a:lnTo>
                  <a:lnTo>
                    <a:pt x="0" y="774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8" name="Google Shape;308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16"/>
          <p:cNvGrpSpPr/>
          <p:nvPr/>
        </p:nvGrpSpPr>
        <p:grpSpPr>
          <a:xfrm>
            <a:off x="7735124" y="1529068"/>
            <a:ext cx="2057399" cy="2057397"/>
            <a:chOff x="-70681" y="-3174"/>
            <a:chExt cx="812800" cy="812800"/>
          </a:xfrm>
        </p:grpSpPr>
        <p:sp>
          <p:nvSpPr>
            <p:cNvPr id="310" name="Google Shape;310;p16"/>
            <p:cNvSpPr/>
            <p:nvPr/>
          </p:nvSpPr>
          <p:spPr>
            <a:xfrm>
              <a:off x="0" y="0"/>
              <a:ext cx="200475" cy="304352"/>
            </a:xfrm>
            <a:custGeom>
              <a:avLst/>
              <a:gdLst/>
              <a:ahLst/>
              <a:cxnLst/>
              <a:rect l="l" t="t" r="r" b="b"/>
              <a:pathLst>
                <a:path w="200475" h="304352" extrusionOk="0">
                  <a:moveTo>
                    <a:pt x="0" y="0"/>
                  </a:moveTo>
                  <a:lnTo>
                    <a:pt x="200475" y="0"/>
                  </a:lnTo>
                  <a:lnTo>
                    <a:pt x="200475" y="304352"/>
                  </a:lnTo>
                  <a:lnTo>
                    <a:pt x="0" y="304352"/>
                  </a:ln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</p:sp>
        <p:sp>
          <p:nvSpPr>
            <p:cNvPr id="311" name="Google Shape;311;p16"/>
            <p:cNvSpPr txBox="1"/>
            <p:nvPr/>
          </p:nvSpPr>
          <p:spPr>
            <a:xfrm>
              <a:off x="-70681" y="-3174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16"/>
          <p:cNvSpPr txBox="1"/>
          <p:nvPr/>
        </p:nvSpPr>
        <p:spPr>
          <a:xfrm>
            <a:off x="8126964" y="2055371"/>
            <a:ext cx="328893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800" b="1" u="sng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 год  </a:t>
            </a:r>
          </a:p>
          <a:p>
            <a:pPr algn="ctr"/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Областная акция по  </a:t>
            </a:r>
          </a:p>
          <a:p>
            <a:pPr algn="ctr"/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 творческих способностей для детей  </a:t>
            </a:r>
          </a:p>
          <a:p>
            <a:pPr algn="ctr"/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ОВЗ.  </a:t>
            </a:r>
            <a:endParaRPr lang="ru-RU" sz="1800" b="1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3" name="Google Shape;313;p16"/>
          <p:cNvSpPr txBox="1"/>
          <p:nvPr/>
        </p:nvSpPr>
        <p:spPr>
          <a:xfrm>
            <a:off x="8035616" y="1696254"/>
            <a:ext cx="219517" cy="53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0007"/>
              </a:lnSpc>
            </a:pPr>
            <a:r>
              <a:rPr lang="en-US" sz="2666" dirty="0">
                <a:solidFill>
                  <a:srgbClr val="055E5C"/>
                </a:solidFill>
                <a:latin typeface="Paytone One"/>
                <a:ea typeface="Paytone One"/>
                <a:cs typeface="Paytone One"/>
                <a:sym typeface="Paytone One"/>
              </a:rPr>
              <a:t>3</a:t>
            </a:r>
            <a:endParaRPr sz="933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61556A-24C3-2A0B-B5A5-360D8079D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4792" y="3330088"/>
            <a:ext cx="1666111" cy="28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A869164-8C77-88CB-0700-23BD0DA95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6230376" y="3407144"/>
            <a:ext cx="1857883" cy="28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C910B69-CC1B-98C4-C96F-B5860B85E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87293" y="3440366"/>
            <a:ext cx="2057399" cy="28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C817B2-307A-4B7E-3A68-56820FAAF3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055" y="2339558"/>
            <a:ext cx="2989786" cy="2368126"/>
          </a:xfrm>
          <a:prstGeom prst="rect">
            <a:avLst/>
          </a:prstGeom>
        </p:spPr>
      </p:pic>
      <p:sp>
        <p:nvSpPr>
          <p:cNvPr id="83" name="Google Shape;83;p2"/>
          <p:cNvSpPr/>
          <p:nvPr/>
        </p:nvSpPr>
        <p:spPr>
          <a:xfrm rot="9000000">
            <a:off x="-500959" y="1685699"/>
            <a:ext cx="3478839" cy="3137022"/>
          </a:xfrm>
          <a:prstGeom prst="arc">
            <a:avLst>
              <a:gd name="adj1" fmla="val 14027443"/>
              <a:gd name="adj2" fmla="val 20865992"/>
            </a:avLst>
          </a:prstGeom>
          <a:noFill/>
          <a:ln w="28575" cap="flat" cmpd="sng">
            <a:solidFill>
              <a:srgbClr val="E8B4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2427056" y="3108123"/>
            <a:ext cx="835485" cy="830997"/>
          </a:xfrm>
          <a:prstGeom prst="rect">
            <a:avLst/>
          </a:prstGeom>
          <a:solidFill>
            <a:srgbClr val="F7E5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01</a:t>
            </a:r>
            <a:endParaRPr sz="4800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5" name="Google Shape;85;p2"/>
          <p:cNvSpPr/>
          <p:nvPr/>
        </p:nvSpPr>
        <p:spPr>
          <a:xfrm rot="-1800000">
            <a:off x="2679123" y="2338398"/>
            <a:ext cx="3576320" cy="3251200"/>
          </a:xfrm>
          <a:prstGeom prst="arc">
            <a:avLst>
              <a:gd name="adj1" fmla="val 14395933"/>
              <a:gd name="adj2" fmla="val 52884"/>
            </a:avLst>
          </a:prstGeom>
          <a:noFill/>
          <a:ln w="28575" cap="flat" cmpd="sng">
            <a:solidFill>
              <a:srgbClr val="E8B4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6" name="Google Shape;86;p2"/>
          <p:cNvSpPr/>
          <p:nvPr/>
        </p:nvSpPr>
        <p:spPr>
          <a:xfrm rot="9000000">
            <a:off x="6107985" y="1740293"/>
            <a:ext cx="3009279" cy="2952690"/>
          </a:xfrm>
          <a:prstGeom prst="arc">
            <a:avLst>
              <a:gd name="adj1" fmla="val 14027443"/>
              <a:gd name="adj2" fmla="val 52884"/>
            </a:avLst>
          </a:prstGeom>
          <a:noFill/>
          <a:ln w="28575" cap="flat" cmpd="sng">
            <a:solidFill>
              <a:srgbClr val="E8B4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7" name="Google Shape;87;p2"/>
          <p:cNvSpPr/>
          <p:nvPr/>
        </p:nvSpPr>
        <p:spPr>
          <a:xfrm rot="-1800000">
            <a:off x="8969857" y="2338398"/>
            <a:ext cx="3576320" cy="3251200"/>
          </a:xfrm>
          <a:prstGeom prst="arc">
            <a:avLst>
              <a:gd name="adj1" fmla="val 14027443"/>
              <a:gd name="adj2" fmla="val 21271799"/>
            </a:avLst>
          </a:prstGeom>
          <a:noFill/>
          <a:ln w="28575" cap="flat" cmpd="sng">
            <a:solidFill>
              <a:srgbClr val="E8B4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5536231" y="3108123"/>
            <a:ext cx="933269" cy="830997"/>
          </a:xfrm>
          <a:prstGeom prst="rect">
            <a:avLst/>
          </a:prstGeom>
          <a:solidFill>
            <a:srgbClr val="F7E5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02</a:t>
            </a:r>
            <a:endParaRPr sz="4800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8799555" y="3108123"/>
            <a:ext cx="942887" cy="830997"/>
          </a:xfrm>
          <a:prstGeom prst="rect">
            <a:avLst/>
          </a:prstGeom>
          <a:solidFill>
            <a:srgbClr val="F7E5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03</a:t>
            </a:r>
            <a:endParaRPr sz="4800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-89637" y="2108137"/>
            <a:ext cx="322241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i="1" dirty="0">
                <a:solidFill>
                  <a:srgbClr val="3F3F3F"/>
                </a:solidFill>
                <a:latin typeface="Rubik"/>
                <a:ea typeface="Rubik"/>
                <a:cs typeface="Rubik"/>
                <a:sym typeface="Rubik"/>
              </a:rPr>
              <a:t>Круглый стол</a:t>
            </a:r>
            <a:endParaRPr sz="3000" i="1" dirty="0">
              <a:solidFill>
                <a:srgbClr val="3F3F3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6429037" y="2007006"/>
            <a:ext cx="284196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i="1" dirty="0">
                <a:solidFill>
                  <a:srgbClr val="3F3F3F"/>
                </a:solidFill>
                <a:latin typeface="Rubik"/>
                <a:ea typeface="Rubik"/>
                <a:cs typeface="Rubik"/>
                <a:sym typeface="Rubik"/>
              </a:rPr>
              <a:t>Конференции</a:t>
            </a:r>
            <a:endParaRPr sz="3000" i="1" dirty="0">
              <a:solidFill>
                <a:srgbClr val="3F3F3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9219675" y="3743261"/>
            <a:ext cx="318982" cy="321952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5571395" y="2866972"/>
            <a:ext cx="318982" cy="321952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2789379" y="3711663"/>
            <a:ext cx="388246" cy="343785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30411A-0315-2C85-D666-BAD48E497F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106" y="3079922"/>
            <a:ext cx="2522555" cy="1768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5CE20B-1B0C-A8EA-6715-A686DFB832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274" y="2761895"/>
            <a:ext cx="2406051" cy="1862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D90D52-A278-0119-4BA4-DA46073512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795" y="2385115"/>
            <a:ext cx="2536747" cy="1938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5E214D-1571-81BA-BDAC-148B0D05131E}"/>
              </a:ext>
            </a:extLst>
          </p:cNvPr>
          <p:cNvSpPr/>
          <p:nvPr/>
        </p:nvSpPr>
        <p:spPr>
          <a:xfrm>
            <a:off x="1845853" y="7751"/>
            <a:ext cx="95797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Мероприятия распространения  </a:t>
            </a:r>
          </a:p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практики «Книги читай – награды  </a:t>
            </a:r>
          </a:p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получай!» в лицах 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Google Shape;247;p15">
            <a:extLst>
              <a:ext uri="{FF2B5EF4-FFF2-40B4-BE49-F238E27FC236}">
                <a16:creationId xmlns:a16="http://schemas.microsoft.com/office/drawing/2014/main" id="{DC2BC2DC-8293-995C-7B7B-95E8FC8994FA}"/>
              </a:ext>
            </a:extLst>
          </p:cNvPr>
          <p:cNvGrpSpPr/>
          <p:nvPr/>
        </p:nvGrpSpPr>
        <p:grpSpPr>
          <a:xfrm>
            <a:off x="479289" y="408014"/>
            <a:ext cx="2483807" cy="529393"/>
            <a:chOff x="778" y="0"/>
            <a:chExt cx="4967613" cy="1058785"/>
          </a:xfrm>
        </p:grpSpPr>
        <p:grpSp>
          <p:nvGrpSpPr>
            <p:cNvPr id="7" name="Google Shape;248;p15">
              <a:extLst>
                <a:ext uri="{FF2B5EF4-FFF2-40B4-BE49-F238E27FC236}">
                  <a16:creationId xmlns:a16="http://schemas.microsoft.com/office/drawing/2014/main" id="{4B9E4FCC-6BFA-661B-E831-C6E69D0A84E2}"/>
                </a:ext>
              </a:extLst>
            </p:cNvPr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41" name="Google Shape;249;p15">
                <a:extLst>
                  <a:ext uri="{FF2B5EF4-FFF2-40B4-BE49-F238E27FC236}">
                    <a16:creationId xmlns:a16="http://schemas.microsoft.com/office/drawing/2014/main" id="{0ADF2595-A738-2DC9-3138-9F4B5B774B12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2" name="Google Shape;250;p15">
                <a:extLst>
                  <a:ext uri="{FF2B5EF4-FFF2-40B4-BE49-F238E27FC236}">
                    <a16:creationId xmlns:a16="http://schemas.microsoft.com/office/drawing/2014/main" id="{C47DAE13-2BBE-B440-2E56-C0003D0A2FE0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251;p15">
              <a:extLst>
                <a:ext uri="{FF2B5EF4-FFF2-40B4-BE49-F238E27FC236}">
                  <a16:creationId xmlns:a16="http://schemas.microsoft.com/office/drawing/2014/main" id="{3B7BAF50-C643-2C52-D9CC-B1043F618806}"/>
                </a:ext>
              </a:extLst>
            </p:cNvPr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39" name="Google Shape;252;p15">
                <a:extLst>
                  <a:ext uri="{FF2B5EF4-FFF2-40B4-BE49-F238E27FC236}">
                    <a16:creationId xmlns:a16="http://schemas.microsoft.com/office/drawing/2014/main" id="{EAD5438A-E038-C85E-AA02-259CA9819FB9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0" name="Google Shape;253;p15">
                <a:extLst>
                  <a:ext uri="{FF2B5EF4-FFF2-40B4-BE49-F238E27FC236}">
                    <a16:creationId xmlns:a16="http://schemas.microsoft.com/office/drawing/2014/main" id="{D61E351E-D8AE-AC68-0747-F5DD884A2A38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254;p15">
              <a:extLst>
                <a:ext uri="{FF2B5EF4-FFF2-40B4-BE49-F238E27FC236}">
                  <a16:creationId xmlns:a16="http://schemas.microsoft.com/office/drawing/2014/main" id="{14F648AC-BEE2-2AF2-3A87-75DBDFFACC95}"/>
                </a:ext>
              </a:extLst>
            </p:cNvPr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37" name="Google Shape;255;p15">
                <a:extLst>
                  <a:ext uri="{FF2B5EF4-FFF2-40B4-BE49-F238E27FC236}">
                    <a16:creationId xmlns:a16="http://schemas.microsoft.com/office/drawing/2014/main" id="{0B880DD4-1BB3-B85C-EC84-9C677CC57E88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8" name="Google Shape;256;p15">
                <a:extLst>
                  <a:ext uri="{FF2B5EF4-FFF2-40B4-BE49-F238E27FC236}">
                    <a16:creationId xmlns:a16="http://schemas.microsoft.com/office/drawing/2014/main" id="{A11456F2-9E29-9D8F-D9F8-8993A018E278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257;p15">
              <a:extLst>
                <a:ext uri="{FF2B5EF4-FFF2-40B4-BE49-F238E27FC236}">
                  <a16:creationId xmlns:a16="http://schemas.microsoft.com/office/drawing/2014/main" id="{EF094D06-455B-CB39-746A-0EB3B162E9AC}"/>
                </a:ext>
              </a:extLst>
            </p:cNvPr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35" name="Google Shape;258;p15">
                <a:extLst>
                  <a:ext uri="{FF2B5EF4-FFF2-40B4-BE49-F238E27FC236}">
                    <a16:creationId xmlns:a16="http://schemas.microsoft.com/office/drawing/2014/main" id="{A614BC77-7412-67CD-DADA-7A893103085F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6" name="Google Shape;259;p15">
                <a:extLst>
                  <a:ext uri="{FF2B5EF4-FFF2-40B4-BE49-F238E27FC236}">
                    <a16:creationId xmlns:a16="http://schemas.microsoft.com/office/drawing/2014/main" id="{F275AAB1-333D-46F0-E0EC-C45D2607A1C3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260;p15">
              <a:extLst>
                <a:ext uri="{FF2B5EF4-FFF2-40B4-BE49-F238E27FC236}">
                  <a16:creationId xmlns:a16="http://schemas.microsoft.com/office/drawing/2014/main" id="{F1F9CB00-1631-5DEF-79BC-442814DB9E0F}"/>
                </a:ext>
              </a:extLst>
            </p:cNvPr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33" name="Google Shape;261;p15">
                <a:extLst>
                  <a:ext uri="{FF2B5EF4-FFF2-40B4-BE49-F238E27FC236}">
                    <a16:creationId xmlns:a16="http://schemas.microsoft.com/office/drawing/2014/main" id="{6BE1B4BC-7B44-DF4C-6E8C-C3C306C3054C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4" name="Google Shape;262;p15">
                <a:extLst>
                  <a:ext uri="{FF2B5EF4-FFF2-40B4-BE49-F238E27FC236}">
                    <a16:creationId xmlns:a16="http://schemas.microsoft.com/office/drawing/2014/main" id="{A192A279-1A69-AC36-1B2B-D0DDB3012C4D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263;p15">
              <a:extLst>
                <a:ext uri="{FF2B5EF4-FFF2-40B4-BE49-F238E27FC236}">
                  <a16:creationId xmlns:a16="http://schemas.microsoft.com/office/drawing/2014/main" id="{F6E63D4B-C544-DADE-62AC-17F2595A1814}"/>
                </a:ext>
              </a:extLst>
            </p:cNvPr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31" name="Google Shape;264;p15">
                <a:extLst>
                  <a:ext uri="{FF2B5EF4-FFF2-40B4-BE49-F238E27FC236}">
                    <a16:creationId xmlns:a16="http://schemas.microsoft.com/office/drawing/2014/main" id="{1AB1D73A-C0F5-38F1-200F-CCEEFDF78E3C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2" name="Google Shape;265;p15">
                <a:extLst>
                  <a:ext uri="{FF2B5EF4-FFF2-40B4-BE49-F238E27FC236}">
                    <a16:creationId xmlns:a16="http://schemas.microsoft.com/office/drawing/2014/main" id="{DBC39AFC-E4D4-0314-3EE3-C393D2B99201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266;p15">
              <a:extLst>
                <a:ext uri="{FF2B5EF4-FFF2-40B4-BE49-F238E27FC236}">
                  <a16:creationId xmlns:a16="http://schemas.microsoft.com/office/drawing/2014/main" id="{AFE706EE-0ABE-A42D-3E88-D68158C26C99}"/>
                </a:ext>
              </a:extLst>
            </p:cNvPr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29" name="Google Shape;267;p15">
                <a:extLst>
                  <a:ext uri="{FF2B5EF4-FFF2-40B4-BE49-F238E27FC236}">
                    <a16:creationId xmlns:a16="http://schemas.microsoft.com/office/drawing/2014/main" id="{F18F2E37-8674-E93D-A269-3A1CFEE169B4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0" name="Google Shape;268;p15">
                <a:extLst>
                  <a:ext uri="{FF2B5EF4-FFF2-40B4-BE49-F238E27FC236}">
                    <a16:creationId xmlns:a16="http://schemas.microsoft.com/office/drawing/2014/main" id="{D7C7DCAE-056D-E48B-423F-77D26958B83C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269;p15">
              <a:extLst>
                <a:ext uri="{FF2B5EF4-FFF2-40B4-BE49-F238E27FC236}">
                  <a16:creationId xmlns:a16="http://schemas.microsoft.com/office/drawing/2014/main" id="{8B0F4F0B-26B8-E36B-9CE0-4D2306985E75}"/>
                </a:ext>
              </a:extLst>
            </p:cNvPr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27" name="Google Shape;270;p15">
                <a:extLst>
                  <a:ext uri="{FF2B5EF4-FFF2-40B4-BE49-F238E27FC236}">
                    <a16:creationId xmlns:a16="http://schemas.microsoft.com/office/drawing/2014/main" id="{89D18D24-95EE-6593-6D26-E24F44A86B2B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28" name="Google Shape;271;p15">
                <a:extLst>
                  <a:ext uri="{FF2B5EF4-FFF2-40B4-BE49-F238E27FC236}">
                    <a16:creationId xmlns:a16="http://schemas.microsoft.com/office/drawing/2014/main" id="{5BDBC870-C815-359C-FF5E-8BF14DB5FBDB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272;p15">
              <a:extLst>
                <a:ext uri="{FF2B5EF4-FFF2-40B4-BE49-F238E27FC236}">
                  <a16:creationId xmlns:a16="http://schemas.microsoft.com/office/drawing/2014/main" id="{0ABA53F5-AB5A-864F-09AA-7C2A62670135}"/>
                </a:ext>
              </a:extLst>
            </p:cNvPr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25" name="Google Shape;273;p15">
                <a:extLst>
                  <a:ext uri="{FF2B5EF4-FFF2-40B4-BE49-F238E27FC236}">
                    <a16:creationId xmlns:a16="http://schemas.microsoft.com/office/drawing/2014/main" id="{9A6595BB-90FF-6469-B359-F2E05E540BDA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26" name="Google Shape;274;p15">
                <a:extLst>
                  <a:ext uri="{FF2B5EF4-FFF2-40B4-BE49-F238E27FC236}">
                    <a16:creationId xmlns:a16="http://schemas.microsoft.com/office/drawing/2014/main" id="{10FFDC3E-5622-E3E2-11FE-3BCCEF846079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275;p15">
              <a:extLst>
                <a:ext uri="{FF2B5EF4-FFF2-40B4-BE49-F238E27FC236}">
                  <a16:creationId xmlns:a16="http://schemas.microsoft.com/office/drawing/2014/main" id="{2FD984DC-12E2-26C2-1D27-091B4635164C}"/>
                </a:ext>
              </a:extLst>
            </p:cNvPr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23" name="Google Shape;276;p15">
                <a:extLst>
                  <a:ext uri="{FF2B5EF4-FFF2-40B4-BE49-F238E27FC236}">
                    <a16:creationId xmlns:a16="http://schemas.microsoft.com/office/drawing/2014/main" id="{36C5FA2C-2D2F-8E73-D95C-26E84117A994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24" name="Google Shape;277;p15">
                <a:extLst>
                  <a:ext uri="{FF2B5EF4-FFF2-40B4-BE49-F238E27FC236}">
                    <a16:creationId xmlns:a16="http://schemas.microsoft.com/office/drawing/2014/main" id="{07E9A811-9DD9-3B4B-1452-C2F937149A10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" name="Google Shape;278;p15">
              <a:extLst>
                <a:ext uri="{FF2B5EF4-FFF2-40B4-BE49-F238E27FC236}">
                  <a16:creationId xmlns:a16="http://schemas.microsoft.com/office/drawing/2014/main" id="{EEAFA236-4CEB-7DBA-DA89-1E0794CFB116}"/>
                </a:ext>
              </a:extLst>
            </p:cNvPr>
            <p:cNvSpPr txBox="1"/>
            <p:nvPr/>
          </p:nvSpPr>
          <p:spPr>
            <a:xfrm>
              <a:off x="3900904" y="32697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79;p15">
              <a:extLst>
                <a:ext uri="{FF2B5EF4-FFF2-40B4-BE49-F238E27FC236}">
                  <a16:creationId xmlns:a16="http://schemas.microsoft.com/office/drawing/2014/main" id="{60922969-A80C-95A4-F251-8656ED4A8FD5}"/>
                </a:ext>
              </a:extLst>
            </p:cNvPr>
            <p:cNvSpPr txBox="1"/>
            <p:nvPr/>
          </p:nvSpPr>
          <p:spPr>
            <a:xfrm>
              <a:off x="4685012" y="32697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80;p15">
              <a:extLst>
                <a:ext uri="{FF2B5EF4-FFF2-40B4-BE49-F238E27FC236}">
                  <a16:creationId xmlns:a16="http://schemas.microsoft.com/office/drawing/2014/main" id="{0F0DD570-3932-C7F2-8922-537AE41FF30A}"/>
                </a:ext>
              </a:extLst>
            </p:cNvPr>
            <p:cNvSpPr txBox="1"/>
            <p:nvPr/>
          </p:nvSpPr>
          <p:spPr>
            <a:xfrm>
              <a:off x="3900906" y="742709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81;p15">
              <a:extLst>
                <a:ext uri="{FF2B5EF4-FFF2-40B4-BE49-F238E27FC236}">
                  <a16:creationId xmlns:a16="http://schemas.microsoft.com/office/drawing/2014/main" id="{A37DE22F-5939-16EE-EA2D-11D93826250A}"/>
                </a:ext>
              </a:extLst>
            </p:cNvPr>
            <p:cNvSpPr txBox="1"/>
            <p:nvPr/>
          </p:nvSpPr>
          <p:spPr>
            <a:xfrm>
              <a:off x="4685012" y="742709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247;p15">
            <a:extLst>
              <a:ext uri="{FF2B5EF4-FFF2-40B4-BE49-F238E27FC236}">
                <a16:creationId xmlns:a16="http://schemas.microsoft.com/office/drawing/2014/main" id="{D07002B8-4FD9-3D92-AB0B-26CA634915D6}"/>
              </a:ext>
            </a:extLst>
          </p:cNvPr>
          <p:cNvGrpSpPr/>
          <p:nvPr/>
        </p:nvGrpSpPr>
        <p:grpSpPr>
          <a:xfrm>
            <a:off x="10183657" y="5594207"/>
            <a:ext cx="2483807" cy="529393"/>
            <a:chOff x="778" y="0"/>
            <a:chExt cx="4967613" cy="1058785"/>
          </a:xfrm>
        </p:grpSpPr>
        <p:grpSp>
          <p:nvGrpSpPr>
            <p:cNvPr id="44" name="Google Shape;248;p15">
              <a:extLst>
                <a:ext uri="{FF2B5EF4-FFF2-40B4-BE49-F238E27FC236}">
                  <a16:creationId xmlns:a16="http://schemas.microsoft.com/office/drawing/2014/main" id="{80D50E41-1C38-C78C-3BCF-EE1A9A861F44}"/>
                </a:ext>
              </a:extLst>
            </p:cNvPr>
            <p:cNvGrpSpPr/>
            <p:nvPr/>
          </p:nvGrpSpPr>
          <p:grpSpPr>
            <a:xfrm>
              <a:off x="778" y="0"/>
              <a:ext cx="347217" cy="348773"/>
              <a:chOff x="1813" y="0"/>
              <a:chExt cx="809173" cy="812800"/>
            </a:xfrm>
          </p:grpSpPr>
          <p:sp>
            <p:nvSpPr>
              <p:cNvPr id="76" name="Google Shape;249;p15">
                <a:extLst>
                  <a:ext uri="{FF2B5EF4-FFF2-40B4-BE49-F238E27FC236}">
                    <a16:creationId xmlns:a16="http://schemas.microsoft.com/office/drawing/2014/main" id="{271528E2-CCD4-C9D5-104F-16EE79DDA7EF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77" name="Google Shape;250;p15">
                <a:extLst>
                  <a:ext uri="{FF2B5EF4-FFF2-40B4-BE49-F238E27FC236}">
                    <a16:creationId xmlns:a16="http://schemas.microsoft.com/office/drawing/2014/main" id="{6B4DEE64-A55E-612C-62BF-4845EBF111AE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251;p15">
              <a:extLst>
                <a:ext uri="{FF2B5EF4-FFF2-40B4-BE49-F238E27FC236}">
                  <a16:creationId xmlns:a16="http://schemas.microsoft.com/office/drawing/2014/main" id="{D40F0FFA-C523-F67D-92D6-FEDCD6A725A1}"/>
                </a:ext>
              </a:extLst>
            </p:cNvPr>
            <p:cNvGrpSpPr/>
            <p:nvPr/>
          </p:nvGrpSpPr>
          <p:grpSpPr>
            <a:xfrm>
              <a:off x="784886" y="0"/>
              <a:ext cx="347217" cy="348773"/>
              <a:chOff x="1813" y="0"/>
              <a:chExt cx="809173" cy="812800"/>
            </a:xfrm>
          </p:grpSpPr>
          <p:sp>
            <p:nvSpPr>
              <p:cNvPr id="74" name="Google Shape;252;p15">
                <a:extLst>
                  <a:ext uri="{FF2B5EF4-FFF2-40B4-BE49-F238E27FC236}">
                    <a16:creationId xmlns:a16="http://schemas.microsoft.com/office/drawing/2014/main" id="{35280DCF-7516-A7F8-5B64-E96D46E819A6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75" name="Google Shape;253;p15">
                <a:extLst>
                  <a:ext uri="{FF2B5EF4-FFF2-40B4-BE49-F238E27FC236}">
                    <a16:creationId xmlns:a16="http://schemas.microsoft.com/office/drawing/2014/main" id="{8A63CFC9-4E27-16E3-B179-ED37E47A0F61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254;p15">
              <a:extLst>
                <a:ext uri="{FF2B5EF4-FFF2-40B4-BE49-F238E27FC236}">
                  <a16:creationId xmlns:a16="http://schemas.microsoft.com/office/drawing/2014/main" id="{28992991-8F74-DFCD-0533-B120DF2CF2D7}"/>
                </a:ext>
              </a:extLst>
            </p:cNvPr>
            <p:cNvGrpSpPr/>
            <p:nvPr/>
          </p:nvGrpSpPr>
          <p:grpSpPr>
            <a:xfrm>
              <a:off x="1568993" y="0"/>
              <a:ext cx="347217" cy="348773"/>
              <a:chOff x="1813" y="0"/>
              <a:chExt cx="809173" cy="812800"/>
            </a:xfrm>
          </p:grpSpPr>
          <p:sp>
            <p:nvSpPr>
              <p:cNvPr id="72" name="Google Shape;255;p15">
                <a:extLst>
                  <a:ext uri="{FF2B5EF4-FFF2-40B4-BE49-F238E27FC236}">
                    <a16:creationId xmlns:a16="http://schemas.microsoft.com/office/drawing/2014/main" id="{F18CF8AA-32A5-01C9-424C-97996B7F4F25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73" name="Google Shape;256;p15">
                <a:extLst>
                  <a:ext uri="{FF2B5EF4-FFF2-40B4-BE49-F238E27FC236}">
                    <a16:creationId xmlns:a16="http://schemas.microsoft.com/office/drawing/2014/main" id="{2B1E2920-18EC-2EA2-9F70-869B132AAB48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257;p15">
              <a:extLst>
                <a:ext uri="{FF2B5EF4-FFF2-40B4-BE49-F238E27FC236}">
                  <a16:creationId xmlns:a16="http://schemas.microsoft.com/office/drawing/2014/main" id="{B1B5C38A-68FC-AE40-1B84-32CC1B40C79C}"/>
                </a:ext>
              </a:extLst>
            </p:cNvPr>
            <p:cNvGrpSpPr/>
            <p:nvPr/>
          </p:nvGrpSpPr>
          <p:grpSpPr>
            <a:xfrm>
              <a:off x="778" y="710012"/>
              <a:ext cx="347217" cy="348773"/>
              <a:chOff x="1813" y="0"/>
              <a:chExt cx="809173" cy="812800"/>
            </a:xfrm>
          </p:grpSpPr>
          <p:sp>
            <p:nvSpPr>
              <p:cNvPr id="70" name="Google Shape;258;p15">
                <a:extLst>
                  <a:ext uri="{FF2B5EF4-FFF2-40B4-BE49-F238E27FC236}">
                    <a16:creationId xmlns:a16="http://schemas.microsoft.com/office/drawing/2014/main" id="{EFB263CF-F522-AAEA-EBA1-04A74A98AE41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71" name="Google Shape;259;p15">
                <a:extLst>
                  <a:ext uri="{FF2B5EF4-FFF2-40B4-BE49-F238E27FC236}">
                    <a16:creationId xmlns:a16="http://schemas.microsoft.com/office/drawing/2014/main" id="{604D09E8-9B6E-46D0-83EF-A0F4B93CB8A8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260;p15">
              <a:extLst>
                <a:ext uri="{FF2B5EF4-FFF2-40B4-BE49-F238E27FC236}">
                  <a16:creationId xmlns:a16="http://schemas.microsoft.com/office/drawing/2014/main" id="{720A2038-0084-E1CD-DFDE-A4CFB2C1753C}"/>
                </a:ext>
              </a:extLst>
            </p:cNvPr>
            <p:cNvGrpSpPr/>
            <p:nvPr/>
          </p:nvGrpSpPr>
          <p:grpSpPr>
            <a:xfrm>
              <a:off x="784886" y="710012"/>
              <a:ext cx="347217" cy="348773"/>
              <a:chOff x="1813" y="0"/>
              <a:chExt cx="809173" cy="812800"/>
            </a:xfrm>
          </p:grpSpPr>
          <p:sp>
            <p:nvSpPr>
              <p:cNvPr id="68" name="Google Shape;261;p15">
                <a:extLst>
                  <a:ext uri="{FF2B5EF4-FFF2-40B4-BE49-F238E27FC236}">
                    <a16:creationId xmlns:a16="http://schemas.microsoft.com/office/drawing/2014/main" id="{6F959924-AD63-316D-8798-49230FB6D022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69" name="Google Shape;262;p15">
                <a:extLst>
                  <a:ext uri="{FF2B5EF4-FFF2-40B4-BE49-F238E27FC236}">
                    <a16:creationId xmlns:a16="http://schemas.microsoft.com/office/drawing/2014/main" id="{4267F358-E4CB-CC19-0B81-1810C7DA9203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263;p15">
              <a:extLst>
                <a:ext uri="{FF2B5EF4-FFF2-40B4-BE49-F238E27FC236}">
                  <a16:creationId xmlns:a16="http://schemas.microsoft.com/office/drawing/2014/main" id="{1FAAF3DD-AF91-ADC8-A913-485C33835FEF}"/>
                </a:ext>
              </a:extLst>
            </p:cNvPr>
            <p:cNvGrpSpPr/>
            <p:nvPr/>
          </p:nvGrpSpPr>
          <p:grpSpPr>
            <a:xfrm>
              <a:off x="1568993" y="710012"/>
              <a:ext cx="347217" cy="348773"/>
              <a:chOff x="1813" y="0"/>
              <a:chExt cx="809173" cy="812800"/>
            </a:xfrm>
          </p:grpSpPr>
          <p:sp>
            <p:nvSpPr>
              <p:cNvPr id="66" name="Google Shape;264;p15">
                <a:extLst>
                  <a:ext uri="{FF2B5EF4-FFF2-40B4-BE49-F238E27FC236}">
                    <a16:creationId xmlns:a16="http://schemas.microsoft.com/office/drawing/2014/main" id="{4131F788-1AD8-8164-5AC1-EEAEF7FB3CC7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67" name="Google Shape;265;p15">
                <a:extLst>
                  <a:ext uri="{FF2B5EF4-FFF2-40B4-BE49-F238E27FC236}">
                    <a16:creationId xmlns:a16="http://schemas.microsoft.com/office/drawing/2014/main" id="{82003232-B01B-2CD3-E3D8-0872CC5B9209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" name="Google Shape;266;p15">
              <a:extLst>
                <a:ext uri="{FF2B5EF4-FFF2-40B4-BE49-F238E27FC236}">
                  <a16:creationId xmlns:a16="http://schemas.microsoft.com/office/drawing/2014/main" id="{B542DC00-D194-C21B-EA7F-9510D59E44F7}"/>
                </a:ext>
              </a:extLst>
            </p:cNvPr>
            <p:cNvGrpSpPr/>
            <p:nvPr/>
          </p:nvGrpSpPr>
          <p:grpSpPr>
            <a:xfrm>
              <a:off x="2318883" y="0"/>
              <a:ext cx="347217" cy="348773"/>
              <a:chOff x="1813" y="0"/>
              <a:chExt cx="809173" cy="812800"/>
            </a:xfrm>
          </p:grpSpPr>
          <p:sp>
            <p:nvSpPr>
              <p:cNvPr id="64" name="Google Shape;267;p15">
                <a:extLst>
                  <a:ext uri="{FF2B5EF4-FFF2-40B4-BE49-F238E27FC236}">
                    <a16:creationId xmlns:a16="http://schemas.microsoft.com/office/drawing/2014/main" id="{4B3760DF-8B2A-97D3-B5D5-D5BB65F04A14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65" name="Google Shape;268;p15">
                <a:extLst>
                  <a:ext uri="{FF2B5EF4-FFF2-40B4-BE49-F238E27FC236}">
                    <a16:creationId xmlns:a16="http://schemas.microsoft.com/office/drawing/2014/main" id="{71A91568-1913-79D6-3E02-F8C01D1689D5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" name="Google Shape;269;p15">
              <a:extLst>
                <a:ext uri="{FF2B5EF4-FFF2-40B4-BE49-F238E27FC236}">
                  <a16:creationId xmlns:a16="http://schemas.microsoft.com/office/drawing/2014/main" id="{7562544C-FF86-8619-1CC6-A0F06DDD8023}"/>
                </a:ext>
              </a:extLst>
            </p:cNvPr>
            <p:cNvGrpSpPr/>
            <p:nvPr/>
          </p:nvGrpSpPr>
          <p:grpSpPr>
            <a:xfrm>
              <a:off x="3102991" y="0"/>
              <a:ext cx="347217" cy="348773"/>
              <a:chOff x="1813" y="0"/>
              <a:chExt cx="809173" cy="812800"/>
            </a:xfrm>
          </p:grpSpPr>
          <p:sp>
            <p:nvSpPr>
              <p:cNvPr id="62" name="Google Shape;270;p15">
                <a:extLst>
                  <a:ext uri="{FF2B5EF4-FFF2-40B4-BE49-F238E27FC236}">
                    <a16:creationId xmlns:a16="http://schemas.microsoft.com/office/drawing/2014/main" id="{7CFF7C15-84DB-055C-CFFE-913EB1FE964A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63" name="Google Shape;271;p15">
                <a:extLst>
                  <a:ext uri="{FF2B5EF4-FFF2-40B4-BE49-F238E27FC236}">
                    <a16:creationId xmlns:a16="http://schemas.microsoft.com/office/drawing/2014/main" id="{3F856344-5BD1-27DB-3D60-CCE698908C9D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272;p15">
              <a:extLst>
                <a:ext uri="{FF2B5EF4-FFF2-40B4-BE49-F238E27FC236}">
                  <a16:creationId xmlns:a16="http://schemas.microsoft.com/office/drawing/2014/main" id="{3B89CFD9-E68C-46B1-66E1-224E58614C6E}"/>
                </a:ext>
              </a:extLst>
            </p:cNvPr>
            <p:cNvGrpSpPr/>
            <p:nvPr/>
          </p:nvGrpSpPr>
          <p:grpSpPr>
            <a:xfrm>
              <a:off x="2318883" y="710012"/>
              <a:ext cx="347217" cy="348773"/>
              <a:chOff x="1813" y="0"/>
              <a:chExt cx="809173" cy="812800"/>
            </a:xfrm>
          </p:grpSpPr>
          <p:sp>
            <p:nvSpPr>
              <p:cNvPr id="60" name="Google Shape;273;p15">
                <a:extLst>
                  <a:ext uri="{FF2B5EF4-FFF2-40B4-BE49-F238E27FC236}">
                    <a16:creationId xmlns:a16="http://schemas.microsoft.com/office/drawing/2014/main" id="{0A888988-FAD5-B75B-183F-F31FD2A5C06D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61" name="Google Shape;274;p15">
                <a:extLst>
                  <a:ext uri="{FF2B5EF4-FFF2-40B4-BE49-F238E27FC236}">
                    <a16:creationId xmlns:a16="http://schemas.microsoft.com/office/drawing/2014/main" id="{4358DC2A-8F75-1406-AEE8-1D96547BD971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275;p15">
              <a:extLst>
                <a:ext uri="{FF2B5EF4-FFF2-40B4-BE49-F238E27FC236}">
                  <a16:creationId xmlns:a16="http://schemas.microsoft.com/office/drawing/2014/main" id="{4156C139-A8BC-3706-D9DE-68A9770C5A3D}"/>
                </a:ext>
              </a:extLst>
            </p:cNvPr>
            <p:cNvGrpSpPr/>
            <p:nvPr/>
          </p:nvGrpSpPr>
          <p:grpSpPr>
            <a:xfrm>
              <a:off x="3102991" y="710012"/>
              <a:ext cx="347217" cy="348773"/>
              <a:chOff x="1813" y="0"/>
              <a:chExt cx="809173" cy="812800"/>
            </a:xfrm>
          </p:grpSpPr>
          <p:sp>
            <p:nvSpPr>
              <p:cNvPr id="58" name="Google Shape;276;p15">
                <a:extLst>
                  <a:ext uri="{FF2B5EF4-FFF2-40B4-BE49-F238E27FC236}">
                    <a16:creationId xmlns:a16="http://schemas.microsoft.com/office/drawing/2014/main" id="{822C6F49-96B2-E0F0-37A7-58F96F63F1E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9" name="Google Shape;277;p15">
                <a:extLst>
                  <a:ext uri="{FF2B5EF4-FFF2-40B4-BE49-F238E27FC236}">
                    <a16:creationId xmlns:a16="http://schemas.microsoft.com/office/drawing/2014/main" id="{6AB5B248-3F89-4AB4-3D89-6BB156488156}"/>
                  </a:ext>
                </a:extLst>
              </p:cNvPr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971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" name="Google Shape;278;p15">
              <a:extLst>
                <a:ext uri="{FF2B5EF4-FFF2-40B4-BE49-F238E27FC236}">
                  <a16:creationId xmlns:a16="http://schemas.microsoft.com/office/drawing/2014/main" id="{1F34F562-3971-AC2D-8FED-A4CE13182198}"/>
                </a:ext>
              </a:extLst>
            </p:cNvPr>
            <p:cNvSpPr txBox="1"/>
            <p:nvPr/>
          </p:nvSpPr>
          <p:spPr>
            <a:xfrm>
              <a:off x="3900904" y="32697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79;p15">
              <a:extLst>
                <a:ext uri="{FF2B5EF4-FFF2-40B4-BE49-F238E27FC236}">
                  <a16:creationId xmlns:a16="http://schemas.microsoft.com/office/drawing/2014/main" id="{21BB6D43-C06D-1D71-0D26-AA6394ECD219}"/>
                </a:ext>
              </a:extLst>
            </p:cNvPr>
            <p:cNvSpPr txBox="1"/>
            <p:nvPr/>
          </p:nvSpPr>
          <p:spPr>
            <a:xfrm>
              <a:off x="4685012" y="32697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80;p15">
              <a:extLst>
                <a:ext uri="{FF2B5EF4-FFF2-40B4-BE49-F238E27FC236}">
                  <a16:creationId xmlns:a16="http://schemas.microsoft.com/office/drawing/2014/main" id="{A9093E66-5E3C-715A-6A5F-34DE19557439}"/>
                </a:ext>
              </a:extLst>
            </p:cNvPr>
            <p:cNvSpPr txBox="1"/>
            <p:nvPr/>
          </p:nvSpPr>
          <p:spPr>
            <a:xfrm>
              <a:off x="3900906" y="742709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281;p15">
              <a:extLst>
                <a:ext uri="{FF2B5EF4-FFF2-40B4-BE49-F238E27FC236}">
                  <a16:creationId xmlns:a16="http://schemas.microsoft.com/office/drawing/2014/main" id="{BFC29C5C-2D8B-C733-6E65-230BB187A7B2}"/>
                </a:ext>
              </a:extLst>
            </p:cNvPr>
            <p:cNvSpPr txBox="1"/>
            <p:nvPr/>
          </p:nvSpPr>
          <p:spPr>
            <a:xfrm>
              <a:off x="4685012" y="742709"/>
              <a:ext cx="283379" cy="283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3" name="Google Shape;1693;p34"/>
          <p:cNvGrpSpPr/>
          <p:nvPr/>
        </p:nvGrpSpPr>
        <p:grpSpPr>
          <a:xfrm>
            <a:off x="391134" y="33741"/>
            <a:ext cx="11626529" cy="6579316"/>
            <a:chOff x="0" y="-131424"/>
            <a:chExt cx="4593196" cy="2599236"/>
          </a:xfrm>
        </p:grpSpPr>
        <p:sp>
          <p:nvSpPr>
            <p:cNvPr id="1694" name="Google Shape;1694;p34"/>
            <p:cNvSpPr/>
            <p:nvPr/>
          </p:nvSpPr>
          <p:spPr>
            <a:xfrm>
              <a:off x="0" y="0"/>
              <a:ext cx="4593196" cy="2467812"/>
            </a:xfrm>
            <a:custGeom>
              <a:avLst/>
              <a:gdLst/>
              <a:ahLst/>
              <a:cxnLst/>
              <a:rect l="l" t="t" r="r" b="b"/>
              <a:pathLst>
                <a:path w="4593196" h="2467812" extrusionOk="0">
                  <a:moveTo>
                    <a:pt x="0" y="0"/>
                  </a:moveTo>
                  <a:lnTo>
                    <a:pt x="4593196" y="0"/>
                  </a:lnTo>
                  <a:lnTo>
                    <a:pt x="4593196" y="2467812"/>
                  </a:lnTo>
                  <a:lnTo>
                    <a:pt x="0" y="24678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/>
            <a:lstStyle/>
            <a:p>
              <a:endParaRPr lang="ru-RU" sz="1400" dirty="0"/>
            </a:p>
          </p:txBody>
        </p:sp>
        <p:sp>
          <p:nvSpPr>
            <p:cNvPr id="1695" name="Google Shape;1695;p34"/>
            <p:cNvSpPr txBox="1"/>
            <p:nvPr/>
          </p:nvSpPr>
          <p:spPr>
            <a:xfrm>
              <a:off x="501799" y="-131424"/>
              <a:ext cx="3140864" cy="309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7111"/>
                </a:lnSpc>
              </a:pPr>
              <a:r>
                <a:rPr lang="ru-RU" sz="28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Интернет-ресурс распространения практики </a:t>
              </a:r>
              <a:endParaRPr sz="2800" dirty="0">
                <a:solidFill>
                  <a:schemeClr val="accent1"/>
                </a:solidFill>
                <a:latin typeface="Bodoni MT" panose="02070603080606020203" pitchFamily="18" charset="0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96" name="Google Shape;1696;p34"/>
          <p:cNvCxnSpPr/>
          <p:nvPr/>
        </p:nvCxnSpPr>
        <p:spPr>
          <a:xfrm rot="10800000">
            <a:off x="3168324" y="2738193"/>
            <a:ext cx="4936290" cy="0"/>
          </a:xfrm>
          <a:prstGeom prst="straightConnector1">
            <a:avLst/>
          </a:prstGeom>
          <a:noFill/>
          <a:ln w="28575" cap="flat" cmpd="sng">
            <a:solidFill>
              <a:srgbClr val="FDB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7" name="Google Shape;1697;p34"/>
          <p:cNvCxnSpPr/>
          <p:nvPr/>
        </p:nvCxnSpPr>
        <p:spPr>
          <a:xfrm rot="-5365389">
            <a:off x="5651346" y="2518655"/>
            <a:ext cx="327253" cy="0"/>
          </a:xfrm>
          <a:prstGeom prst="straightConnector1">
            <a:avLst/>
          </a:prstGeom>
          <a:noFill/>
          <a:ln w="28575" cap="flat" cmpd="sng">
            <a:solidFill>
              <a:srgbClr val="FDB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8" name="Google Shape;1698;p34"/>
          <p:cNvCxnSpPr/>
          <p:nvPr/>
        </p:nvCxnSpPr>
        <p:spPr>
          <a:xfrm rot="-5468555">
            <a:off x="3053450" y="2881020"/>
            <a:ext cx="235486" cy="0"/>
          </a:xfrm>
          <a:prstGeom prst="straightConnector1">
            <a:avLst/>
          </a:prstGeom>
          <a:noFill/>
          <a:ln w="28575" cap="flat" cmpd="sng">
            <a:solidFill>
              <a:srgbClr val="FDB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9" name="Google Shape;1699;p34"/>
          <p:cNvCxnSpPr/>
          <p:nvPr/>
        </p:nvCxnSpPr>
        <p:spPr>
          <a:xfrm rot="-5400000">
            <a:off x="3057146" y="4679221"/>
            <a:ext cx="258034" cy="0"/>
          </a:xfrm>
          <a:prstGeom prst="straightConnector1">
            <a:avLst/>
          </a:prstGeom>
          <a:noFill/>
          <a:ln w="28575" cap="flat" cmpd="sng">
            <a:solidFill>
              <a:srgbClr val="FDB6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0" name="Google Shape;1700;p34"/>
          <p:cNvCxnSpPr/>
          <p:nvPr/>
        </p:nvCxnSpPr>
        <p:spPr>
          <a:xfrm rot="-5400000">
            <a:off x="7962534" y="4678116"/>
            <a:ext cx="255823" cy="0"/>
          </a:xfrm>
          <a:prstGeom prst="straightConnector1">
            <a:avLst/>
          </a:prstGeom>
          <a:noFill/>
          <a:ln w="28575" cap="flat" cmpd="sng">
            <a:solidFill>
              <a:srgbClr val="FDB6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03" name="Google Shape;1703;p34"/>
          <p:cNvGrpSpPr/>
          <p:nvPr/>
        </p:nvGrpSpPr>
        <p:grpSpPr>
          <a:xfrm>
            <a:off x="6963422" y="4790153"/>
            <a:ext cx="2253814" cy="211221"/>
            <a:chOff x="0" y="-19051"/>
            <a:chExt cx="4507627" cy="422443"/>
          </a:xfrm>
        </p:grpSpPr>
        <p:cxnSp>
          <p:nvCxnSpPr>
            <p:cNvPr id="1704" name="Google Shape;1704;p34"/>
            <p:cNvCxnSpPr/>
            <p:nvPr/>
          </p:nvCxnSpPr>
          <p:spPr>
            <a:xfrm rot="10800000">
              <a:off x="0" y="0"/>
              <a:ext cx="4507627" cy="0"/>
            </a:xfrm>
            <a:prstGeom prst="straightConnector1">
              <a:avLst/>
            </a:prstGeom>
            <a:noFill/>
            <a:ln w="38100" cap="flat" cmpd="sng">
              <a:solidFill>
                <a:srgbClr val="FDB6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5" name="Google Shape;1705;p34"/>
            <p:cNvCxnSpPr/>
            <p:nvPr/>
          </p:nvCxnSpPr>
          <p:spPr>
            <a:xfrm rot="-5400000">
              <a:off x="-188996" y="195346"/>
              <a:ext cx="416093" cy="0"/>
            </a:xfrm>
            <a:prstGeom prst="straightConnector1">
              <a:avLst/>
            </a:prstGeom>
            <a:noFill/>
            <a:ln w="38100" cap="flat" cmpd="sng">
              <a:solidFill>
                <a:srgbClr val="FDB6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6" name="Google Shape;1706;p34"/>
            <p:cNvCxnSpPr/>
            <p:nvPr/>
          </p:nvCxnSpPr>
          <p:spPr>
            <a:xfrm rot="-5400000">
              <a:off x="4299581" y="188996"/>
              <a:ext cx="416093" cy="0"/>
            </a:xfrm>
            <a:prstGeom prst="straightConnector1">
              <a:avLst/>
            </a:prstGeom>
            <a:noFill/>
            <a:ln w="38100" cap="flat" cmpd="sng">
              <a:solidFill>
                <a:srgbClr val="FDB6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707" name="Google Shape;1707;p34"/>
          <p:cNvGrpSpPr/>
          <p:nvPr/>
        </p:nvGrpSpPr>
        <p:grpSpPr>
          <a:xfrm>
            <a:off x="2138198" y="4806029"/>
            <a:ext cx="2253814" cy="211221"/>
            <a:chOff x="0" y="-19051"/>
            <a:chExt cx="4507627" cy="422443"/>
          </a:xfrm>
        </p:grpSpPr>
        <p:cxnSp>
          <p:nvCxnSpPr>
            <p:cNvPr id="1708" name="Google Shape;1708;p34"/>
            <p:cNvCxnSpPr/>
            <p:nvPr/>
          </p:nvCxnSpPr>
          <p:spPr>
            <a:xfrm rot="10800000">
              <a:off x="0" y="0"/>
              <a:ext cx="4507627" cy="0"/>
            </a:xfrm>
            <a:prstGeom prst="straightConnector1">
              <a:avLst/>
            </a:prstGeom>
            <a:noFill/>
            <a:ln w="38100" cap="flat" cmpd="sng">
              <a:solidFill>
                <a:srgbClr val="FDB6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9" name="Google Shape;1709;p34"/>
            <p:cNvCxnSpPr/>
            <p:nvPr/>
          </p:nvCxnSpPr>
          <p:spPr>
            <a:xfrm rot="-5400000">
              <a:off x="-188996" y="195346"/>
              <a:ext cx="416093" cy="0"/>
            </a:xfrm>
            <a:prstGeom prst="straightConnector1">
              <a:avLst/>
            </a:prstGeom>
            <a:noFill/>
            <a:ln w="38100" cap="flat" cmpd="sng">
              <a:solidFill>
                <a:srgbClr val="FDB6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0" name="Google Shape;1710;p34"/>
            <p:cNvCxnSpPr/>
            <p:nvPr/>
          </p:nvCxnSpPr>
          <p:spPr>
            <a:xfrm rot="-5400000">
              <a:off x="4299581" y="188996"/>
              <a:ext cx="416093" cy="0"/>
            </a:xfrm>
            <a:prstGeom prst="straightConnector1">
              <a:avLst/>
            </a:prstGeom>
            <a:noFill/>
            <a:ln w="38100" cap="flat" cmpd="sng">
              <a:solidFill>
                <a:srgbClr val="FDB6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715" name="Google Shape;1715;p34"/>
          <p:cNvCxnSpPr/>
          <p:nvPr/>
        </p:nvCxnSpPr>
        <p:spPr>
          <a:xfrm rot="-5468555">
            <a:off x="7945174" y="2874984"/>
            <a:ext cx="235486" cy="0"/>
          </a:xfrm>
          <a:prstGeom prst="straightConnector1">
            <a:avLst/>
          </a:prstGeom>
          <a:noFill/>
          <a:ln w="28575" cap="flat" cmpd="sng">
            <a:solidFill>
              <a:srgbClr val="FDB6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18" name="Google Shape;1718;p34"/>
          <p:cNvGrpSpPr/>
          <p:nvPr/>
        </p:nvGrpSpPr>
        <p:grpSpPr>
          <a:xfrm>
            <a:off x="4805550" y="5273879"/>
            <a:ext cx="272737" cy="273960"/>
            <a:chOff x="1813" y="0"/>
            <a:chExt cx="809173" cy="812800"/>
          </a:xfrm>
        </p:grpSpPr>
        <p:sp>
          <p:nvSpPr>
            <p:cNvPr id="1719" name="Google Shape;1719;p3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20" name="Google Shape;1720;p3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5000"/>
                </a:lnSpc>
              </a:pP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22" name="Google Shape;1722;p34"/>
          <p:cNvGrpSpPr/>
          <p:nvPr/>
        </p:nvGrpSpPr>
        <p:grpSpPr>
          <a:xfrm>
            <a:off x="7058128" y="4942133"/>
            <a:ext cx="1277048" cy="273960"/>
            <a:chOff x="1222" y="0"/>
            <a:chExt cx="2554097" cy="547919"/>
          </a:xfrm>
        </p:grpSpPr>
        <p:grpSp>
          <p:nvGrpSpPr>
            <p:cNvPr id="1723" name="Google Shape;1723;p34"/>
            <p:cNvGrpSpPr/>
            <p:nvPr/>
          </p:nvGrpSpPr>
          <p:grpSpPr>
            <a:xfrm>
              <a:off x="1222" y="0"/>
              <a:ext cx="545474" cy="547919"/>
              <a:chOff x="1813" y="0"/>
              <a:chExt cx="809173" cy="812800"/>
            </a:xfrm>
          </p:grpSpPr>
          <p:sp>
            <p:nvSpPr>
              <p:cNvPr id="1724" name="Google Shape;1724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25" name="Google Shape;1725;p3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75000"/>
                  </a:lnSpc>
                </a:pPr>
                <a:endParaRPr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726" name="Google Shape;1726;p34"/>
            <p:cNvSpPr txBox="1"/>
            <p:nvPr/>
          </p:nvSpPr>
          <p:spPr>
            <a:xfrm>
              <a:off x="713020" y="33572"/>
              <a:ext cx="1842299" cy="369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endParaRPr sz="120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28" name="Google Shape;1728;p34"/>
          <p:cNvGrpSpPr/>
          <p:nvPr/>
        </p:nvGrpSpPr>
        <p:grpSpPr>
          <a:xfrm>
            <a:off x="9398681" y="4837343"/>
            <a:ext cx="272737" cy="273960"/>
            <a:chOff x="1813" y="0"/>
            <a:chExt cx="809173" cy="812800"/>
          </a:xfrm>
        </p:grpSpPr>
        <p:sp>
          <p:nvSpPr>
            <p:cNvPr id="1729" name="Google Shape;1729;p3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55E5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0" name="Google Shape;1730;p3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5000"/>
                </a:lnSpc>
              </a:pP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33" name="Google Shape;1733;p34"/>
          <p:cNvGrpSpPr/>
          <p:nvPr/>
        </p:nvGrpSpPr>
        <p:grpSpPr>
          <a:xfrm>
            <a:off x="2533762" y="5273879"/>
            <a:ext cx="272737" cy="273960"/>
            <a:chOff x="1813" y="0"/>
            <a:chExt cx="809173" cy="812800"/>
          </a:xfrm>
        </p:grpSpPr>
        <p:sp>
          <p:nvSpPr>
            <p:cNvPr id="1734" name="Google Shape;1734;p3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B600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5" name="Google Shape;1735;p3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75000"/>
                </a:lnSpc>
              </a:pP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37" name="Google Shape;1737;p34"/>
          <p:cNvGrpSpPr/>
          <p:nvPr/>
        </p:nvGrpSpPr>
        <p:grpSpPr>
          <a:xfrm>
            <a:off x="6179326" y="1677537"/>
            <a:ext cx="2874109" cy="716473"/>
            <a:chOff x="1222" y="-885024"/>
            <a:chExt cx="5748218" cy="1432943"/>
          </a:xfrm>
        </p:grpSpPr>
        <p:grpSp>
          <p:nvGrpSpPr>
            <p:cNvPr id="1738" name="Google Shape;1738;p34"/>
            <p:cNvGrpSpPr/>
            <p:nvPr/>
          </p:nvGrpSpPr>
          <p:grpSpPr>
            <a:xfrm>
              <a:off x="1222" y="0"/>
              <a:ext cx="545474" cy="547919"/>
              <a:chOff x="1813" y="0"/>
              <a:chExt cx="809173" cy="812800"/>
            </a:xfrm>
          </p:grpSpPr>
          <p:sp>
            <p:nvSpPr>
              <p:cNvPr id="1739" name="Google Shape;1739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40" name="Google Shape;1740;p3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75000"/>
                  </a:lnSpc>
                </a:pPr>
                <a:endParaRPr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741" name="Google Shape;1741;p34"/>
            <p:cNvSpPr txBox="1"/>
            <p:nvPr/>
          </p:nvSpPr>
          <p:spPr>
            <a:xfrm flipH="1">
              <a:off x="2555318" y="-885024"/>
              <a:ext cx="3194122" cy="369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endParaRPr sz="120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42" name="Google Shape;1742;p34"/>
          <p:cNvGrpSpPr/>
          <p:nvPr/>
        </p:nvGrpSpPr>
        <p:grpSpPr>
          <a:xfrm>
            <a:off x="2958231" y="4294447"/>
            <a:ext cx="1277048" cy="273960"/>
            <a:chOff x="1222" y="0"/>
            <a:chExt cx="2554097" cy="547919"/>
          </a:xfrm>
        </p:grpSpPr>
        <p:grpSp>
          <p:nvGrpSpPr>
            <p:cNvPr id="1743" name="Google Shape;1743;p34"/>
            <p:cNvGrpSpPr/>
            <p:nvPr/>
          </p:nvGrpSpPr>
          <p:grpSpPr>
            <a:xfrm>
              <a:off x="1222" y="0"/>
              <a:ext cx="545474" cy="547919"/>
              <a:chOff x="1813" y="0"/>
              <a:chExt cx="809173" cy="812800"/>
            </a:xfrm>
          </p:grpSpPr>
          <p:sp>
            <p:nvSpPr>
              <p:cNvPr id="1744" name="Google Shape;1744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55E5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45" name="Google Shape;1745;p3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75000"/>
                  </a:lnSpc>
                </a:pPr>
                <a:endParaRPr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746" name="Google Shape;1746;p34"/>
            <p:cNvSpPr txBox="1"/>
            <p:nvPr/>
          </p:nvSpPr>
          <p:spPr>
            <a:xfrm>
              <a:off x="713020" y="33572"/>
              <a:ext cx="1842299" cy="369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endParaRPr sz="120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8504197" y="3798851"/>
            <a:ext cx="1277048" cy="273960"/>
            <a:chOff x="1222" y="0"/>
            <a:chExt cx="2554097" cy="547919"/>
          </a:xfrm>
        </p:grpSpPr>
        <p:grpSp>
          <p:nvGrpSpPr>
            <p:cNvPr id="1748" name="Google Shape;1748;p34"/>
            <p:cNvGrpSpPr/>
            <p:nvPr/>
          </p:nvGrpSpPr>
          <p:grpSpPr>
            <a:xfrm>
              <a:off x="1222" y="0"/>
              <a:ext cx="545474" cy="547919"/>
              <a:chOff x="1813" y="0"/>
              <a:chExt cx="809173" cy="812800"/>
            </a:xfrm>
          </p:grpSpPr>
          <p:sp>
            <p:nvSpPr>
              <p:cNvPr id="1749" name="Google Shape;1749;p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B600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50" name="Google Shape;1750;p3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75000"/>
                  </a:lnSpc>
                </a:pPr>
                <a:endParaRPr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751" name="Google Shape;1751;p34"/>
            <p:cNvSpPr txBox="1"/>
            <p:nvPr/>
          </p:nvSpPr>
          <p:spPr>
            <a:xfrm>
              <a:off x="713020" y="33572"/>
              <a:ext cx="1842299" cy="369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endParaRPr sz="120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C80BCD-123E-C909-6EB1-38763EDF9D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1572" y="5014074"/>
            <a:ext cx="1973934" cy="1598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07171D-07D5-9959-AEE7-A498188D81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8892" y="4965269"/>
            <a:ext cx="2580128" cy="1605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3F1824-0407-98C2-030C-D52FDAD63A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939" y="4674466"/>
            <a:ext cx="2633140" cy="2137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DE5772-3544-F2F4-95D7-137A105EEA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969" y="5043025"/>
            <a:ext cx="1918792" cy="1605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8A6984-76E7-747E-A83B-06F6F0C85D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012" y="675644"/>
            <a:ext cx="2165575" cy="1637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99679E0-8AEF-7B24-5C78-0C974990710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114" y="2962194"/>
            <a:ext cx="2229431" cy="1615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F55A791-05E6-5B71-3D25-7EB56FE3D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801" y="2911381"/>
            <a:ext cx="2165575" cy="1463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9E55CC-43EC-D317-9687-23B2D9FB1904}"/>
              </a:ext>
            </a:extLst>
          </p:cNvPr>
          <p:cNvSpPr txBox="1"/>
          <p:nvPr/>
        </p:nvSpPr>
        <p:spPr>
          <a:xfrm>
            <a:off x="6586134" y="1896439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https://vk.com/id153810430</a:t>
            </a:r>
            <a:endParaRPr lang="ru-RU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70125F-1971-E5BE-9AF1-7A1EA96C2149}"/>
              </a:ext>
            </a:extLst>
          </p:cNvPr>
          <p:cNvSpPr txBox="1"/>
          <p:nvPr/>
        </p:nvSpPr>
        <p:spPr>
          <a:xfrm>
            <a:off x="3168324" y="4209357"/>
            <a:ext cx="7509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https://vk.com/public189852681</a:t>
            </a:r>
            <a:endParaRPr lang="ru-RU" sz="2000" dirty="0"/>
          </a:p>
        </p:txBody>
      </p:sp>
      <p:pic>
        <p:nvPicPr>
          <p:cNvPr id="26" name="Google Shape;106;p3">
            <a:extLst>
              <a:ext uri="{FF2B5EF4-FFF2-40B4-BE49-F238E27FC236}">
                <a16:creationId xmlns:a16="http://schemas.microsoft.com/office/drawing/2014/main" id="{C0F734CA-549F-064B-28C0-09F218FDBD7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0509" y="44369"/>
            <a:ext cx="2386891" cy="2491928"/>
          </a:xfrm>
          <a:prstGeom prst="ellipse">
            <a:avLst/>
          </a:prstGeom>
          <a:solidFill>
            <a:srgbClr val="222A35"/>
          </a:solidFill>
          <a:ln>
            <a:noFill/>
          </a:ln>
        </p:spPr>
      </p:pic>
      <p:pic>
        <p:nvPicPr>
          <p:cNvPr id="27" name="Google Shape;259;p14">
            <a:extLst>
              <a:ext uri="{FF2B5EF4-FFF2-40B4-BE49-F238E27FC236}">
                <a16:creationId xmlns:a16="http://schemas.microsoft.com/office/drawing/2014/main" id="{B1EF5197-3EF4-8719-8A78-72F7E5FF14B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134" y="405983"/>
            <a:ext cx="2037229" cy="1629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30C390-B97F-22F6-8D25-91C536A9C760}"/>
              </a:ext>
            </a:extLst>
          </p:cNvPr>
          <p:cNvSpPr txBox="1"/>
          <p:nvPr/>
        </p:nvSpPr>
        <p:spPr>
          <a:xfrm>
            <a:off x="8310552" y="3353426"/>
            <a:ext cx="7553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https://vk.com/wall-101357217_1428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387</Words>
  <Application>Microsoft Office PowerPoint</Application>
  <PresentationFormat>Широкоэкранный</PresentationFormat>
  <Paragraphs>70</Paragraphs>
  <Slides>8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Bodoni MT</vt:lpstr>
      <vt:lpstr>Calibri</vt:lpstr>
      <vt:lpstr>Calibri Light</vt:lpstr>
      <vt:lpstr>Open Sans</vt:lpstr>
      <vt:lpstr>Paytone One</vt:lpstr>
      <vt:lpstr>Rubik</vt:lpstr>
      <vt:lpstr>Times New Roman</vt:lpstr>
      <vt:lpstr>Тема Office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Карасева</dc:creator>
  <cp:lastModifiedBy>Евгения Карасева</cp:lastModifiedBy>
  <cp:revision>13</cp:revision>
  <dcterms:created xsi:type="dcterms:W3CDTF">2023-11-02T12:41:30Z</dcterms:created>
  <dcterms:modified xsi:type="dcterms:W3CDTF">2023-11-02T18:30:57Z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5408208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