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72" r:id="rId5"/>
    <p:sldId id="270" r:id="rId6"/>
    <p:sldId id="273" r:id="rId7"/>
    <p:sldId id="269" r:id="rId8"/>
    <p:sldId id="268" r:id="rId9"/>
    <p:sldId id="257" r:id="rId10"/>
    <p:sldId id="258" r:id="rId11"/>
    <p:sldId id="274" r:id="rId12"/>
    <p:sldId id="259" r:id="rId13"/>
    <p:sldId id="275" r:id="rId14"/>
    <p:sldId id="260" r:id="rId15"/>
    <p:sldId id="261" r:id="rId16"/>
    <p:sldId id="276" r:id="rId17"/>
    <p:sldId id="277" r:id="rId18"/>
    <p:sldId id="262" r:id="rId19"/>
    <p:sldId id="263" r:id="rId20"/>
    <p:sldId id="264" r:id="rId21"/>
    <p:sldId id="265" r:id="rId22"/>
    <p:sldId id="266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660033"/>
    <a:srgbClr val="015153"/>
    <a:srgbClr val="180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>
        <p:scale>
          <a:sx n="118" d="100"/>
          <a:sy n="118" d="100"/>
        </p:scale>
        <p:origin x="-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BD1A0-7236-4EC8-AF09-21B695788E3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8C459-ED4D-4E0B-B91F-871A0C265D1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44BB8-1E92-4B20-8E41-DC08F9AEA6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03886-5FEF-4121-A513-6F5D1C14961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60092-FAD0-4C20-A5AD-6B7BF7BA8D6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AE76F-7B40-499D-94B5-5AE4092268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12C48-7371-4064-9D7B-E7B836D1911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B5473-380D-4864-9144-0D134E09E12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AB3BF-43F8-401F-8227-9BD15CD09B5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AA845-ED22-46DC-8D0D-8B508CCA050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57910-CF08-4DB8-B3E5-0822AB2590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3948DF-4FFF-470C-9287-C433390845B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971550" y="4941888"/>
            <a:ext cx="7920930" cy="6477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Профориентация в МАОУ СОШ №2 г. Сосновоборска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1979613" y="5661025"/>
            <a:ext cx="48974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dirty="0"/>
              <a:t>2022-2023 учебный год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-коммуникационные площадки «Беседы по профориентации» (9-11 класс) с представителями Федеральных служб, ГУФСИН, МВД - в течение года 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-Посещение Сибирского института бизнеса, управления и психологии  -  5 учащихся.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35C56B-B663-4083-A6FB-610B5D97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1C5B544-C690-47A2-A7F0-230994EED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6" y="0"/>
            <a:ext cx="9139297" cy="4221088"/>
          </a:xfrm>
        </p:spPr>
      </p:pic>
    </p:spTree>
    <p:extLst>
      <p:ext uri="{BB962C8B-B14F-4D97-AF65-F5344CB8AC3E}">
        <p14:creationId xmlns:p14="http://schemas.microsoft.com/office/powerpoint/2010/main" val="8421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</a:rPr>
              <a:t>Встреча сотрудником прокуратуры  - 70 учащихся.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</a:rPr>
              <a:t>Встреча со  специалистом пенсионного фонда – 70 учащихся.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</a:rPr>
              <a:t>Встреча сотрудником ФСБ – 50 учащихся.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</a:rPr>
              <a:t>Экскурсия  в техникум  - 20 учащихся.	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</a:rPr>
              <a:t>Встреча с представителем военкомата – 37 учащихся.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56EF17-A175-4384-BE27-F4EB8C52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FAA9676-2BEB-48B9-82CF-DD97817CF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" y="0"/>
            <a:ext cx="9220178" cy="4149080"/>
          </a:xfrm>
        </p:spPr>
      </p:pic>
    </p:spTree>
    <p:extLst>
      <p:ext uri="{BB962C8B-B14F-4D97-AF65-F5344CB8AC3E}">
        <p14:creationId xmlns:p14="http://schemas.microsoft.com/office/powerpoint/2010/main" val="15549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450215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- сетевое взаимодействие с СМТТ (учащиеся 8х классов). Прохождение профессиональных проб тех специальностей, которым обучают в нашем техникуме - в течение 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9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450215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- профессиональные пробы на базе школы («Дни науки»)- проведение экспериментов, разбор профессий и специальностей, в которых профилирует та или иная наука-  в течение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5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9A8B1-1339-4AFC-A5A3-C092BD10D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DE295B1-77C0-42A6-8856-4E249C524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5" y="349148"/>
            <a:ext cx="8228174" cy="6159703"/>
          </a:xfrm>
        </p:spPr>
      </p:pic>
    </p:spTree>
    <p:extLst>
      <p:ext uri="{BB962C8B-B14F-4D97-AF65-F5344CB8AC3E}">
        <p14:creationId xmlns:p14="http://schemas.microsoft.com/office/powerpoint/2010/main" val="3405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8AF25E-738A-4BB8-811C-E47513FC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4E3BE65-93C9-4176-8FBB-1EB007BE9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680"/>
            <a:ext cx="7406536" cy="5544616"/>
          </a:xfrm>
        </p:spPr>
      </p:pic>
    </p:spTree>
    <p:extLst>
      <p:ext uri="{BB962C8B-B14F-4D97-AF65-F5344CB8AC3E}">
        <p14:creationId xmlns:p14="http://schemas.microsoft.com/office/powerpoint/2010/main" val="27748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450215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- Встреча с преподавателями техникума- учащиеся 8-9 классов (презентация профессий СМТТ)- сентябрь 2022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9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450215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- В течение года проводился ряд классных часов, направленных на знакомство с миром профессий.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8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/>
          <a:lstStyle/>
          <a:p>
            <a:r>
              <a:rPr lang="ru-RU" sz="2800" dirty="0">
                <a:latin typeface="Times New Roman"/>
                <a:ea typeface="Calibri"/>
              </a:rPr>
              <a:t>В рамках проекта «</a:t>
            </a:r>
            <a:r>
              <a:rPr lang="ru-RU" sz="2800" dirty="0" err="1">
                <a:latin typeface="Times New Roman"/>
                <a:ea typeface="Calibri"/>
              </a:rPr>
              <a:t>Профориентационный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нетворкинг</a:t>
            </a:r>
            <a:r>
              <a:rPr lang="ru-RU" sz="2800" dirty="0">
                <a:latin typeface="Times New Roman"/>
                <a:ea typeface="Calibri"/>
              </a:rPr>
              <a:t>» проведены следующие мероприятия:</a:t>
            </a:r>
            <a:r>
              <a:rPr lang="ru-RU" dirty="0">
                <a:latin typeface="Times New Roman"/>
                <a:ea typeface="Calibri"/>
              </a:rPr>
              <a:t/>
            </a:r>
            <a:br>
              <a:rPr lang="ru-RU" dirty="0"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-  поездка учащихся (8, 9 классы) и родителей на   завод ОКБ «Микрон», ноябрь 2022;</a:t>
            </a:r>
          </a:p>
          <a:p>
            <a:r>
              <a:rPr lang="ru-RU" sz="2800" dirty="0"/>
              <a:t> -  коммуникационная площадка «Беседы по профориентации» (7-11 классы), где работодателями выступали сами родители (пожарные, спасатели, следователь и т.д.), декабрь 2022;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4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450215"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</a:rPr>
              <a:t>- Встреча со специалистами центра занятости (10-11 классы)- беседа, информация о вакансиях и потребностях современного рынка труда</a:t>
            </a:r>
          </a:p>
          <a:p>
            <a:pPr indent="450215"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</a:rPr>
              <a:t>- Тестирование на выявление склонности к профессиям (8-11 классы). Тестирование проводилось педагогом-психологом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677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8680"/>
            <a:ext cx="8229600" cy="864096"/>
          </a:xfrm>
        </p:spPr>
        <p:txBody>
          <a:bodyPr/>
          <a:lstStyle/>
          <a:p>
            <a:pPr indent="450215"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</a:rPr>
              <a:t>2023-2024 учебный год (сентябрь- октябрь) </a:t>
            </a:r>
            <a:r>
              <a:rPr lang="ru-RU" dirty="0">
                <a:latin typeface="Times New Roman"/>
                <a:ea typeface="Calibri"/>
              </a:rPr>
              <a:t/>
            </a:r>
            <a:br>
              <a:rPr lang="ru-RU" dirty="0">
                <a:latin typeface="Times New Roman"/>
                <a:ea typeface="Calibri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</a:rPr>
              <a:t>Сетевое взаимодействие с ДДТ по программе «Высший балл», модуль  «Будь ПРОФИ!»- занятия на базе СМТТ, прохождение профессиональных проб.-7,8 классы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</a:rPr>
              <a:t>Реализация всероссийской программы «Билет в будущее» и «</a:t>
            </a:r>
            <a:r>
              <a:rPr lang="ru-RU" dirty="0" err="1">
                <a:latin typeface="Times New Roman"/>
                <a:ea typeface="Calibri"/>
              </a:rPr>
              <a:t>Профминимум</a:t>
            </a:r>
            <a:r>
              <a:rPr lang="ru-RU" dirty="0">
                <a:latin typeface="Times New Roman"/>
                <a:ea typeface="Calibri"/>
              </a:rPr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7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</a:rPr>
              <a:t>Выезд на </a:t>
            </a:r>
            <a:r>
              <a:rPr lang="ru-RU" dirty="0" err="1">
                <a:latin typeface="Times New Roman"/>
                <a:ea typeface="Calibri"/>
              </a:rPr>
              <a:t>КрасМаш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>
                <a:latin typeface="Times New Roman"/>
                <a:ea typeface="Calibri"/>
              </a:rPr>
              <a:t>в </a:t>
            </a:r>
            <a:r>
              <a:rPr lang="ru-RU" smtClean="0">
                <a:latin typeface="Times New Roman"/>
                <a:ea typeface="Calibri"/>
              </a:rPr>
              <a:t>октябре </a:t>
            </a:r>
            <a:r>
              <a:rPr lang="ru-RU" dirty="0">
                <a:latin typeface="Times New Roman"/>
                <a:ea typeface="Calibri"/>
              </a:rPr>
              <a:t>2023 год – учащиеся 9-11 классов.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</a:rPr>
              <a:t>Встреча с представителями ГУФСИН (09.10.2023)- учащиеся 10-11 классов.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</a:rPr>
              <a:t>Встреча с представителями техникума- 14.09.2023- учащиеся 8х классов.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6FB49E-5FFE-478A-8C78-AA1F3F5E1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3F8D28C-9FF9-4D5F-9F5D-FB90B8891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373216"/>
          </a:xfrm>
        </p:spPr>
      </p:pic>
    </p:spTree>
    <p:extLst>
      <p:ext uri="{BB962C8B-B14F-4D97-AF65-F5344CB8AC3E}">
        <p14:creationId xmlns:p14="http://schemas.microsoft.com/office/powerpoint/2010/main" val="30479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A1F8C-E40A-4255-B76B-8CF1042B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0B02D1E-0335-451B-9165-3B7B20CB1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0"/>
            <a:ext cx="3851920" cy="684785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A88352-C9A3-453F-BFFC-2498C76A6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</a:rPr>
              <a:t> -  коммуникационная площадка «Беседы по профориентации» (11 класс) с представителями академии Федеральной службы охраны при Президенте РФ, январь 2023г. </a:t>
            </a: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</a:rPr>
              <a:t>- коммуникационная площадка «Ярмарка профессий», где работодатели и родители провели мастер - классы для обучающихся (март 2023);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8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03B36D-7B11-4FB3-B5D0-DD6DA283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67602E5-134F-4441-B2CE-9585A5B8F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99" y="15207"/>
            <a:ext cx="4964052" cy="8824982"/>
          </a:xfrm>
        </p:spPr>
      </p:pic>
    </p:spTree>
    <p:extLst>
      <p:ext uri="{BB962C8B-B14F-4D97-AF65-F5344CB8AC3E}">
        <p14:creationId xmlns:p14="http://schemas.microsoft.com/office/powerpoint/2010/main" val="20598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- </a:t>
            </a:r>
            <a:r>
              <a:rPr lang="ru-RU" sz="2400" dirty="0">
                <a:latin typeface="Times New Roman"/>
                <a:ea typeface="Calibri"/>
              </a:rPr>
              <a:t>коммуникационная площадка «Слагаемые выбора профессии», где обучающиеся с помощью родителей и работодателей делали выводы, как избежать ошибок выбора профессии, выстроить верную траекторию развития и сделать правильный выбор, исходя из своих возможностей, потребностей и требований рынка труда, (апрель 2023).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8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В рамках проекта «Волонтерская «Лаборатория новых форм» десять волонтеров успешно прошли обучение и получили сертификаты.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indent="450215">
              <a:spcAft>
                <a:spcPts val="0"/>
              </a:spcAft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450215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-поездка учащихся в г. Красноярск на выставку «Образование. Профессия и карьера», февраль 2023 года</a:t>
            </a:r>
          </a:p>
          <a:p>
            <a:pPr indent="450215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- «Ярмарка профессий»- март 2023 года - где родители учащихся представляли свои профессии и проводили </a:t>
            </a:r>
            <a:r>
              <a:rPr lang="ru-RU" dirty="0" err="1">
                <a:latin typeface="Times New Roman"/>
                <a:ea typeface="Calibri"/>
              </a:rPr>
              <a:t>профпробы</a:t>
            </a:r>
            <a:r>
              <a:rPr lang="ru-RU" dirty="0">
                <a:latin typeface="Times New Roman"/>
                <a:ea typeface="Calibri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4911</TotalTime>
  <Words>488</Words>
  <Application>Microsoft Office PowerPoint</Application>
  <PresentationFormat>Экран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Diseño predeterminado</vt:lpstr>
      <vt:lpstr>Профориентация в МАОУ СОШ №2 г. Сосновоборска</vt:lpstr>
      <vt:lpstr>В рамках проекта «Профориентационный нетворкинг» проведены следующие мероприятия: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2023-2024 учебный год (сентябрь- октябрь)  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Елена А. Мацкевич</cp:lastModifiedBy>
  <cp:revision>706</cp:revision>
  <dcterms:created xsi:type="dcterms:W3CDTF">2010-05-23T14:28:12Z</dcterms:created>
  <dcterms:modified xsi:type="dcterms:W3CDTF">2023-11-03T09:45:35Z</dcterms:modified>
</cp:coreProperties>
</file>