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9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988424" cy="7200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Бюджетное учреждение Ханты-Мансийского автономного округа-Югры </a:t>
            </a:r>
            <a:b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«Кондинский районный комплексный центр социального обслуживания населения»</a:t>
            </a:r>
            <a:b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276872"/>
            <a:ext cx="867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физкультурно- оздоровительной работы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базе отделения социальной реабилитации и абилитации граждан пожилого возраста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«ЗЕЛЕНЫЙ ФИТНЕС»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7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2656"/>
            <a:ext cx="7848872" cy="352839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и методы работы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работы: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Индивидуальные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групповые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10-15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человека).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работы: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Объяснение;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Показ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Упражнение, Наблюдение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Оксана\Downloads\IMG-20230812-WA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14033"/>
            <a:ext cx="4283969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ксана\Downloads\IMG_20230628_103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36104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ксана\Downloads\IMG-432a936ef64c2a79cd4117dccff1f4b4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190189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8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04664"/>
            <a:ext cx="7848872" cy="56886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ПРОЕКТА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состоит из трех этапов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практического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аналитического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Приступать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реализации проекта можно с первого летнего месяца  до конца летнего периода с сотрудниками учреждения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мере набора соответствующей группы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 rot="6924873">
            <a:off x="2675387" y="2162497"/>
            <a:ext cx="1089270" cy="243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4343300" y="2190793"/>
            <a:ext cx="10334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3216176">
            <a:off x="5894711" y="2152918"/>
            <a:ext cx="1252863" cy="192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ксана\Downloads\IMG_20230628_103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608511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ксана\Downloads\IMG_20230628_105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8680"/>
            <a:ext cx="3741733" cy="498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2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1968" y="1412776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«Каждый год привлекать большее количество получателей социальных услуг и инвалидов и сотрудников учреждения для физкультурно-оздоровительных мероприятий на свежем воздухе. Так как это улучшает здоровье и самочувствие человека, насыщая его организм кислородом. Укрепляет иммунитет и вырабатывает сопротивляемость болезням».</a:t>
            </a:r>
          </a:p>
        </p:txBody>
      </p:sp>
    </p:spTree>
    <p:extLst>
      <p:ext uri="{BB962C8B-B14F-4D97-AF65-F5344CB8AC3E}">
        <p14:creationId xmlns:p14="http://schemas.microsoft.com/office/powerpoint/2010/main" val="15832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105</TotalTime>
  <Words>126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Georgia</vt:lpstr>
      <vt:lpstr>Times New Roman</vt:lpstr>
      <vt:lpstr>Trebuchet MS</vt:lpstr>
      <vt:lpstr>Воздушный поток</vt:lpstr>
      <vt:lpstr>Бюджетное учреждение Ханты-Мансийского автономного округа-Югры  «Кондинский районный комплексный центр социального обслуживания населения»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Специалист</cp:lastModifiedBy>
  <cp:revision>12</cp:revision>
  <dcterms:created xsi:type="dcterms:W3CDTF">2023-11-02T12:18:34Z</dcterms:created>
  <dcterms:modified xsi:type="dcterms:W3CDTF">2023-11-08T06:04:42Z</dcterms:modified>
</cp:coreProperties>
</file>