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59" r:id="rId4"/>
    <p:sldId id="264" r:id="rId5"/>
    <p:sldId id="263" r:id="rId6"/>
    <p:sldId id="262" r:id="rId7"/>
    <p:sldId id="257" r:id="rId8"/>
    <p:sldId id="265" r:id="rId9"/>
    <p:sldId id="260" r:id="rId10"/>
    <p:sldId id="258" r:id="rId11"/>
    <p:sldId id="261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7E61D-35D4-48C8-B45F-6B6F8B1ED690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ECB7F-31D6-48D6-A8B0-998708163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0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70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97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87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87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74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0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Семинар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«Профилактика деменции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 граждан пожилого возраста»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699129"/>
            <a:ext cx="5881836" cy="841648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Составитель: инструктор по труду 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Кулакова Елена Николаевна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73" y="1916832"/>
            <a:ext cx="57150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4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908720"/>
            <a:ext cx="2723431" cy="272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Играть в шашки и другие настольные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6" y="1124744"/>
            <a:ext cx="518457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4209305" cy="280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43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Играть в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настольные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0168"/>
            <a:ext cx="3044828" cy="232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28" y="4293096"/>
            <a:ext cx="2697283" cy="219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46113"/>
            <a:ext cx="2441438" cy="16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6048"/>
            <a:ext cx="4135956" cy="275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08852"/>
            <a:ext cx="3821401" cy="254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29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Кулакова Е.Н\ХОЧУ для проекта\recover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935"/>
            <a:ext cx="6336704" cy="665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4255"/>
            <a:ext cx="9144000" cy="1872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r>
              <a:rPr lang="ru-RU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Принципы проведения занятий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арт-терапии с пожилыми людьми: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избегать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организации занятий по детскому типу, речь идет о творчестве взрослых людей;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поощрять обсуждение процесса;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помогать делать первый шаг (первый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штрих карандашом, мазок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кисти и т.п.);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использовать только безопасные предметы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материалы (запах краски, открытый огонь и др.);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 ограничивать время на выполнение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184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Рисовать. Раскрашивать раскраски,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83696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Кулакова Е.Н\ЗЕНАРТ рисунки мои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4035813" cy="57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36" y="3379975"/>
            <a:ext cx="3161928" cy="316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0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Кулакова Е.Н\ЗЕНАРТ рисунки мои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6944"/>
            <a:ext cx="3995936" cy="56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Техника рисования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D:\Кулакова Е.Н\ЗЕНАРТ рисунки мои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15" y="3356992"/>
            <a:ext cx="4634281" cy="327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Кулакова Е.Н\ЗЕНАРТ рисунки мои\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8078"/>
            <a:ext cx="4176464" cy="218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7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Складывать фигурки из бумаги (оригами)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15081"/>
            <a:ext cx="506719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0" y="3529877"/>
            <a:ext cx="4406992" cy="293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98874"/>
            <a:ext cx="2363755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1937779" cy="214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23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Выполнять упражнения в тактильном рукаве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0"/>
            <a:ext cx="3691769" cy="276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90464"/>
            <a:ext cx="2880320" cy="245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8" y="1124744"/>
            <a:ext cx="3192587" cy="239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8" y="3726867"/>
            <a:ext cx="3598920" cy="269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1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68" y="3789040"/>
            <a:ext cx="5845639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Строить башню, колодец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50" y="3912096"/>
            <a:ext cx="2945904" cy="294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1" y="1196752"/>
            <a:ext cx="3342629" cy="28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8775"/>
            <a:ext cx="3672408" cy="242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5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9" y="1124744"/>
            <a:ext cx="640071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Выполнять упражнения со спичками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62" y="2708920"/>
            <a:ext cx="715113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5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2" y="908720"/>
            <a:ext cx="640071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Выполнять упражнения со спичками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286" y="2299194"/>
            <a:ext cx="6182877" cy="224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9" y="4925680"/>
            <a:ext cx="2275731" cy="177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87004"/>
            <a:ext cx="2360809" cy="174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202" y="4887004"/>
            <a:ext cx="1861717" cy="1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0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114</Words>
  <Application>Microsoft Office PowerPoint</Application>
  <PresentationFormat>Экран (4:3)</PresentationFormat>
  <Paragraphs>19</Paragraphs>
  <Slides>12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Семинар  «Профилактика деменции  у граждан пожилого возраста»</vt:lpstr>
      <vt:lpstr>Принципы проведения занятий  арт-терапии с пожилыми людьми:</vt:lpstr>
      <vt:lpstr>Рисовать. Раскрашивать раскраски, мандалы. </vt:lpstr>
      <vt:lpstr>Техника рисования</vt:lpstr>
      <vt:lpstr>Складывать фигурки из бумаги (оригами)</vt:lpstr>
      <vt:lpstr>Выполнять упражнения в тактильном рукаве</vt:lpstr>
      <vt:lpstr>Строить башню, колодец</vt:lpstr>
      <vt:lpstr>Выполнять упражнения со спичками</vt:lpstr>
      <vt:lpstr>Выполнять упражнения со спичками</vt:lpstr>
      <vt:lpstr>Играть в шашки и другие настольные игры</vt:lpstr>
      <vt:lpstr>Играть в настольные игры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17</cp:revision>
  <dcterms:created xsi:type="dcterms:W3CDTF">2020-02-14T02:30:23Z</dcterms:created>
  <dcterms:modified xsi:type="dcterms:W3CDTF">2020-02-17T05:59:59Z</dcterms:modified>
</cp:coreProperties>
</file>