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57" r:id="rId4"/>
    <p:sldId id="270" r:id="rId5"/>
    <p:sldId id="261" r:id="rId6"/>
    <p:sldId id="258" r:id="rId7"/>
    <p:sldId id="263" r:id="rId8"/>
    <p:sldId id="264" r:id="rId9"/>
    <p:sldId id="267" r:id="rId10"/>
    <p:sldId id="265" r:id="rId11"/>
    <p:sldId id="256" r:id="rId12"/>
    <p:sldId id="262" r:id="rId13"/>
    <p:sldId id="266" r:id="rId14"/>
    <p:sldId id="268" r:id="rId15"/>
    <p:sldId id="269" r:id="rId16"/>
    <p:sldId id="279" r:id="rId17"/>
    <p:sldId id="273" r:id="rId18"/>
    <p:sldId id="277" r:id="rId19"/>
    <p:sldId id="275" r:id="rId20"/>
    <p:sldId id="276" r:id="rId21"/>
    <p:sldId id="274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/>
          </a:bodyPr>
          <a:lstStyle/>
          <a:p>
            <a:r>
              <a:rPr lang="ru-RU" dirty="0" smtClean="0"/>
              <a:t>Встреча с </a:t>
            </a:r>
            <a:r>
              <a:rPr lang="ru-RU" dirty="0" err="1" smtClean="0"/>
              <a:t>нумерологом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sun9-east.userapi.com/sun9-31/s/v1/ig2/wSRxuyMPHFXc4460RYYY-hHY4OMC1tfeJL-SPXe96zvu9loZl9AC1Mj-rybpx-i6un0lkHa2UNQd_dyjXNf00P9V.jpg?size=2480x248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633670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Встреча с </a:t>
            </a:r>
            <a:r>
              <a:rPr lang="ru-RU" dirty="0" err="1" smtClean="0"/>
              <a:t>нумерологом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РабочийСтол\Серебряный возраст фото для видео\фото с проекта Радость жизни\фото марафона\-tADwCckZw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626573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4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/>
          </a:bodyPr>
          <a:lstStyle/>
          <a:p>
            <a:r>
              <a:rPr lang="ru-RU" dirty="0" smtClean="0"/>
              <a:t>Встреча с </a:t>
            </a:r>
            <a:r>
              <a:rPr lang="ru-RU" dirty="0" err="1" smtClean="0"/>
              <a:t>нумерологом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РабочийСтол\Серебряный возраст фото для видео\фото с проекта Радость жизни\фото марафона\3lOtKCR7Q3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75" y="1988840"/>
            <a:ext cx="818381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1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/>
          </a:bodyPr>
          <a:lstStyle/>
          <a:p>
            <a:r>
              <a:rPr lang="ru-RU" dirty="0" smtClean="0"/>
              <a:t>Правополушарное рисование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D:\РабочийСтол\Серебряный возраст фото для видео\фото с проекта Радость жизни\фото марафона\OPqusd_WA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62" y="1638164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4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/>
          </a:bodyPr>
          <a:lstStyle/>
          <a:p>
            <a:r>
              <a:rPr lang="ru-RU" dirty="0" smtClean="0"/>
              <a:t>Музей Самоваров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D:\РабочийСтол\Серебряный возраст фото для видео\фото с проекта Радость жизни\фото марафона\wkm5tElO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52575"/>
            <a:ext cx="81280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3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Музей Самоваров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D:\РабочийСтол\Серебряный возраст фото для видео\фото с проекта Радость жизни\фото марафона\zmDmSPmuJ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52575"/>
            <a:ext cx="81280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Плетение из газетных трубочек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D:\РабочийСтол\Серебряный возраст фото для видео\фото с проекта Радость жизни\фото марафона\изготовление елок 2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7914914" cy="365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55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276872"/>
            <a:ext cx="5688632" cy="3744416"/>
          </a:xfrm>
        </p:spPr>
        <p:txBody>
          <a:bodyPr>
            <a:normAutofit/>
          </a:bodyPr>
          <a:lstStyle/>
          <a:p>
            <a:pPr algn="l"/>
            <a:endParaRPr lang="ru-RU" sz="2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48245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3315" y="1340768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Новая активная жизнь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1" y="188640"/>
            <a:ext cx="38884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https://sun9-north.userapi.com/sun9-83/s/v1/ig2/rn1rmVFVPuMc5aFiAP-7FiE0H7LM4o4dqjcaHlosLL_9cagLNa17YcvEOLAZwSF5fq3mqj_PrqbKshuBldJZC4MS.jpg?size=1600x1203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67" y="2023494"/>
            <a:ext cx="5688632" cy="42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94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1" y="188640"/>
            <a:ext cx="38884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86607"/>
            <a:ext cx="6480720" cy="486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32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276872"/>
            <a:ext cx="5688632" cy="3744416"/>
          </a:xfrm>
        </p:spPr>
        <p:txBody>
          <a:bodyPr>
            <a:normAutofit/>
          </a:bodyPr>
          <a:lstStyle/>
          <a:p>
            <a:pPr algn="l"/>
            <a:endParaRPr lang="ru-RU" sz="2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48245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3315" y="1340768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Новая активная жизнь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1" y="188640"/>
            <a:ext cx="38884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РабочийСтол\мы  в сп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54424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94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276872"/>
            <a:ext cx="5688632" cy="3744416"/>
          </a:xfrm>
        </p:spPr>
        <p:txBody>
          <a:bodyPr>
            <a:normAutofit/>
          </a:bodyPr>
          <a:lstStyle/>
          <a:p>
            <a:pPr algn="l"/>
            <a:endParaRPr lang="ru-RU" sz="2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48245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3315" y="1340768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Новая активная жизнь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1" y="188640"/>
            <a:ext cx="38884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РабочийСтол\Президентский грант 2022\работа на выствке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2240868"/>
            <a:ext cx="3051339" cy="4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чийСтол\Президентский грант 2022\работа на выставке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40868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8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Гимнастика и танцы каждую неделю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РабочийСтол\Серебряный возраст фото для видео\фото с проекта Радость жизни\фото марафона\гимнастика и танцы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7653880" cy="3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87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276872"/>
            <a:ext cx="5688632" cy="3744416"/>
          </a:xfrm>
        </p:spPr>
        <p:txBody>
          <a:bodyPr>
            <a:normAutofit/>
          </a:bodyPr>
          <a:lstStyle/>
          <a:p>
            <a:pPr algn="l"/>
            <a:endParaRPr lang="ru-RU" sz="2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48245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3315" y="1340768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Новая активная жизнь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1" y="188640"/>
            <a:ext cx="38884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D:\РабочийСтол\Президентский грант 2022\работа еа выставке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333" y="1988840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РабочийСтол\Президентский грант 2022\работа на выставке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0889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48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276872"/>
            <a:ext cx="5688632" cy="3744416"/>
          </a:xfrm>
        </p:spPr>
        <p:txBody>
          <a:bodyPr>
            <a:normAutofit/>
          </a:bodyPr>
          <a:lstStyle/>
          <a:p>
            <a:pPr algn="l"/>
            <a:endParaRPr lang="ru-RU" sz="2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48245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3315" y="1340768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Новая активная жизнь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1" y="188640"/>
            <a:ext cx="38884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D:\РабочийСтол\Президентский грант 2022\работа на выствк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4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/>
          </a:bodyPr>
          <a:lstStyle/>
          <a:p>
            <a:r>
              <a:rPr lang="ru-RU" dirty="0" smtClean="0"/>
              <a:t>Встреча с </a:t>
            </a:r>
            <a:r>
              <a:rPr lang="ru-RU" dirty="0" err="1" smtClean="0"/>
              <a:t>нумерологом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3"/>
            <a:ext cx="633670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5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/>
          </a:bodyPr>
          <a:lstStyle/>
          <a:p>
            <a:r>
              <a:rPr lang="ru-RU" dirty="0" smtClean="0"/>
              <a:t>Гимнастика для мозга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РабочийСтол\Серебряный возраст фото для видео\фото с проекта Радость жизни\фото марафона\45-eGL5Q66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4104978" cy="410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РабочийСтол\Серебряный возраст фото для видео\фото с проекта Радость жизни\фото марафона\YzysudY-Q1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80" y="1700809"/>
            <a:ext cx="4104978" cy="410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16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Питомник растений «Райский уголок»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РабочийСтол\Серебряный возраст фото для видео\фото с проекта Радость жизни\фото марафона\-питомник растен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95160" cy="489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80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Субботник в сквере </a:t>
            </a:r>
            <a:r>
              <a:rPr lang="ru-RU" dirty="0" err="1" smtClean="0"/>
              <a:t>В.В.Верещагина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D:\РабочийСтол\Серебряный возраст фото для видео\фото с проекта Радость жизни\фото марафона\le1S0Dn5L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00808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2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Экскурсия в Музей И.А. Милютина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РабочийСтол\Серебряный возраст фото для видео\фото с проекта Радость жизни\фото марафона\aIj15Hdhf5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98771"/>
            <a:ext cx="5889848" cy="441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Встреча с </a:t>
            </a:r>
            <a:r>
              <a:rPr lang="ru-RU" dirty="0" err="1" smtClean="0"/>
              <a:t>нутрициологом</a:t>
            </a:r>
            <a:r>
              <a:rPr lang="ru-RU" dirty="0" smtClean="0"/>
              <a:t> Анной </a:t>
            </a:r>
            <a:r>
              <a:rPr lang="ru-RU" dirty="0" err="1" smtClean="0"/>
              <a:t>Булиной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РабочийСтол\Серебряный возраст фото для видео\фото с проекта Радость жизни\фото марафона\PWvRwKdSQA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49885"/>
            <a:ext cx="508000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3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/>
          </a:bodyPr>
          <a:lstStyle/>
          <a:p>
            <a:r>
              <a:rPr lang="ru-RU" dirty="0" smtClean="0"/>
              <a:t>Посещение музея «Аптека»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РабочийСтол\Серебряный возраст фото для видео\фото с проекта Радость жизни\фото марафона\qp0gi-ylN1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2796"/>
            <a:ext cx="195960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РабочийСтол\Серебряный возраст фото для видео\фото с проекта Радость жизни\фото марафона\TZHl673MTw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18692"/>
            <a:ext cx="196159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РабочийСтол\Серебряный возраст фото для видео\фото с проекта Радость жизни\фото марафона\ZiD1T59eBW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92" y="1592796"/>
            <a:ext cx="19616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75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993" y="692696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Нейрографика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D:\РабочийСтол\Серебряный возраст фото для видео\фото с проекта Радость жизни\фото марафона\нейрографи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5"/>
            <a:ext cx="7214072" cy="510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115</Words>
  <Application>Microsoft Office PowerPoint</Application>
  <PresentationFormat>Экран (4:3)</PresentationFormat>
  <Paragraphs>32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Встреча с нумерологом</vt:lpstr>
      <vt:lpstr>  Гимнастика и танцы каждую неделю  </vt:lpstr>
      <vt:lpstr>Гимнастика для мозга </vt:lpstr>
      <vt:lpstr> Питомник растений «Райский уголок» </vt:lpstr>
      <vt:lpstr>Субботник в сквере В.В.Верещагина </vt:lpstr>
      <vt:lpstr>Экскурсия в Музей И.А. Милютина </vt:lpstr>
      <vt:lpstr>Встреча с нутрициологом Анной Булиной</vt:lpstr>
      <vt:lpstr>Посещение музея «Аптека»</vt:lpstr>
      <vt:lpstr>Нейрографика </vt:lpstr>
      <vt:lpstr>Встреча с нумерологом </vt:lpstr>
      <vt:lpstr>Встреча с нумерологом</vt:lpstr>
      <vt:lpstr>Правополушарное рисование</vt:lpstr>
      <vt:lpstr>Музей Самоваров</vt:lpstr>
      <vt:lpstr> Музей Самоваров </vt:lpstr>
      <vt:lpstr> Плетение из газетных трубочек 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Встреча с нумерологом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Встреча с нумерологом</dc:title>
  <dc:creator>Варвара</dc:creator>
  <cp:lastModifiedBy>Пользователь Windows</cp:lastModifiedBy>
  <cp:revision>5</cp:revision>
  <dcterms:created xsi:type="dcterms:W3CDTF">2022-12-23T18:16:19Z</dcterms:created>
  <dcterms:modified xsi:type="dcterms:W3CDTF">2022-12-23T18:52:37Z</dcterms:modified>
</cp:coreProperties>
</file>