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7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2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1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7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2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A07501C-6161-486E-B181-23FC81951F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4EC64B4-C330-4B51-A868-BF79B89C1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258" y="3156682"/>
            <a:ext cx="10987160" cy="3352800"/>
          </a:xfrm>
        </p:spPr>
        <p:txBody>
          <a:bodyPr/>
          <a:lstStyle/>
          <a:p>
            <a:r>
              <a:rPr lang="ru-RU" sz="8000" dirty="0" smtClean="0"/>
              <a:t>Танцуй вместе с нами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8" b="16325"/>
          <a:stretch/>
        </p:blipFill>
        <p:spPr>
          <a:xfrm>
            <a:off x="0" y="0"/>
            <a:ext cx="12192000" cy="492544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5174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213206"/>
            <a:ext cx="10772775" cy="969049"/>
          </a:xfrm>
        </p:spPr>
        <p:txBody>
          <a:bodyPr/>
          <a:lstStyle/>
          <a:p>
            <a:r>
              <a:rPr lang="ru-RU" dirty="0" smtClean="0"/>
              <a:t>Комплекс «Цветочница»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256145"/>
            <a:ext cx="10753725" cy="51169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плавный танец под вальсовую мелодию. Он вызывает положительные эмоции и снимает нервное напряжение. Мягкие танцевальные движения помогают «разбить» шейный остеохондроз, укрепить мышцы спины, разработать суставы. Активно работает верхний отдел позвоночника и плечи.</a:t>
            </a:r>
          </a:p>
          <a:p>
            <a:endParaRPr lang="ru-RU" sz="300" dirty="0"/>
          </a:p>
          <a:p>
            <a:r>
              <a:rPr lang="ru-RU" b="1" dirty="0"/>
              <a:t>Исходное положение: сидя на стульях в </a:t>
            </a:r>
            <a:r>
              <a:rPr lang="ru-RU" b="1" dirty="0" smtClean="0"/>
              <a:t>кругу. </a:t>
            </a:r>
            <a:r>
              <a:rPr lang="ru-RU" b="1" dirty="0"/>
              <a:t>Ноги вместе, руки на коленях.</a:t>
            </a:r>
          </a:p>
          <a:p>
            <a:endParaRPr lang="ru-RU" sz="300" dirty="0"/>
          </a:p>
          <a:p>
            <a:r>
              <a:rPr lang="ru-RU" dirty="0"/>
              <a:t>Участники представляют собой цветочниц с полными корзинами цветов по сторонам от себя и в середине.</a:t>
            </a:r>
          </a:p>
          <a:p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«Собираем </a:t>
            </a:r>
            <a:r>
              <a:rPr lang="ru-RU" dirty="0"/>
              <a:t>цветы» правой рукой справой стороны, затем левой рукой с левой стороны. Повторяем движения 2 раза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«Собираем </a:t>
            </a:r>
            <a:r>
              <a:rPr lang="ru-RU" dirty="0"/>
              <a:t>цветы» обеими руками одновременно из середины. Повторяем движение 4 </a:t>
            </a:r>
            <a:r>
              <a:rPr lang="ru-RU" dirty="0" smtClean="0"/>
              <a:t>раза.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8 </a:t>
            </a:r>
            <a:r>
              <a:rPr lang="ru-RU" dirty="0"/>
              <a:t>раз поочередно одной и другой рукой бросаем «цветы публике</a:t>
            </a:r>
            <a:r>
              <a:rPr lang="ru-RU" dirty="0" smtClean="0"/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Слегка </a:t>
            </a:r>
            <a:r>
              <a:rPr lang="ru-RU" dirty="0"/>
              <a:t>округленные руки поднимаем вверх, вращаем кисти рук влево и вправо, «демонстрируем» букеты. Повторяем движение 8 раз.</a:t>
            </a:r>
          </a:p>
          <a:p>
            <a:r>
              <a:rPr lang="ru-RU" b="1" dirty="0"/>
              <a:t>Повторяем все движения танца дважды.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50328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</TotalTime>
  <Words>159</Words>
  <Application>Microsoft Office PowerPoint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 Light</vt:lpstr>
      <vt:lpstr>Wingdings</vt:lpstr>
      <vt:lpstr>Метрополия</vt:lpstr>
      <vt:lpstr>Танцуй вместе с нами</vt:lpstr>
      <vt:lpstr>Комплекс «Цветочница»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Танцуй вместе с нами</dc:title>
  <dc:creator>Липатова Валерия Сергеевна</dc:creator>
  <cp:lastModifiedBy>Липатова Валерия Сергеевна</cp:lastModifiedBy>
  <cp:revision>1</cp:revision>
  <dcterms:created xsi:type="dcterms:W3CDTF">2023-11-13T18:37:26Z</dcterms:created>
  <dcterms:modified xsi:type="dcterms:W3CDTF">2023-11-13T18:45:08Z</dcterms:modified>
</cp:coreProperties>
</file>