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56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3D4B2-6A64-4A6C-9C11-9E7FD7A995E2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3D5FA6-9A08-4B08-8F32-192BDD5CC29E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РАЗВИТИЕ ИНТЕЛЛЕКТА</a:t>
          </a:r>
          <a:endParaRPr lang="ru-RU" sz="1600" dirty="0">
            <a:latin typeface="Arial Black" pitchFamily="34" charset="0"/>
          </a:endParaRPr>
        </a:p>
      </dgm:t>
    </dgm:pt>
    <dgm:pt modelId="{823AE2C3-3EFC-4674-9B58-7BA32FE36F3A}" type="parTrans" cxnId="{CDB250C3-457F-4F5C-9368-D61A97BD77B4}">
      <dgm:prSet/>
      <dgm:spPr/>
      <dgm:t>
        <a:bodyPr/>
        <a:lstStyle/>
        <a:p>
          <a:endParaRPr lang="ru-RU" sz="1600"/>
        </a:p>
      </dgm:t>
    </dgm:pt>
    <dgm:pt modelId="{A0F23F0F-FFA9-4E7A-8517-BE3DE63E92F0}" type="sibTrans" cxnId="{CDB250C3-457F-4F5C-9368-D61A97BD77B4}">
      <dgm:prSet/>
      <dgm:spPr/>
      <dgm:t>
        <a:bodyPr/>
        <a:lstStyle/>
        <a:p>
          <a:endParaRPr lang="ru-RU" sz="1600"/>
        </a:p>
      </dgm:t>
    </dgm:pt>
    <dgm:pt modelId="{A41E85E3-9486-4524-9FED-2F7A094EFBD7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ПОСТУПЛЕНИЕ В ТОП ШКОЛЫ И ВУЗЫ</a:t>
          </a:r>
          <a:endParaRPr lang="ru-RU" sz="1600" dirty="0"/>
        </a:p>
      </dgm:t>
    </dgm:pt>
    <dgm:pt modelId="{0B6F5BBB-31DF-4C54-A1F2-F116FC51F08A}" type="parTrans" cxnId="{374772B9-18D8-49B2-B222-B538BAA24CDA}">
      <dgm:prSet/>
      <dgm:spPr/>
      <dgm:t>
        <a:bodyPr/>
        <a:lstStyle/>
        <a:p>
          <a:endParaRPr lang="ru-RU" sz="1600"/>
        </a:p>
      </dgm:t>
    </dgm:pt>
    <dgm:pt modelId="{5E83D210-28E6-4CB4-B790-542FE0774E87}" type="sibTrans" cxnId="{374772B9-18D8-49B2-B222-B538BAA24CDA}">
      <dgm:prSet/>
      <dgm:spPr/>
      <dgm:t>
        <a:bodyPr/>
        <a:lstStyle/>
        <a:p>
          <a:endParaRPr lang="ru-RU" sz="1600"/>
        </a:p>
      </dgm:t>
    </dgm:pt>
    <dgm:pt modelId="{C962A1DE-23F3-4EEC-9276-051195CCCC4F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ИНТЕРЕСНО И УВЛЕКАТЕЛЬНО</a:t>
          </a:r>
          <a:endParaRPr lang="ru-RU" sz="1600" dirty="0"/>
        </a:p>
      </dgm:t>
    </dgm:pt>
    <dgm:pt modelId="{A8518145-5938-4C4E-A2AB-8A87D2F5D646}" type="parTrans" cxnId="{4F3F58AC-C11B-4198-B5C0-95155A7C4DA9}">
      <dgm:prSet/>
      <dgm:spPr/>
      <dgm:t>
        <a:bodyPr/>
        <a:lstStyle/>
        <a:p>
          <a:endParaRPr lang="ru-RU" sz="1600"/>
        </a:p>
      </dgm:t>
    </dgm:pt>
    <dgm:pt modelId="{F0D426FF-EB5A-4D57-AB16-55A484E680EF}" type="sibTrans" cxnId="{4F3F58AC-C11B-4198-B5C0-95155A7C4DA9}">
      <dgm:prSet/>
      <dgm:spPr/>
      <dgm:t>
        <a:bodyPr/>
        <a:lstStyle/>
        <a:p>
          <a:endParaRPr lang="ru-RU" sz="1600"/>
        </a:p>
      </dgm:t>
    </dgm:pt>
    <dgm:pt modelId="{B8472A0E-F870-4B78-9BAE-F0791E82F5EA}">
      <dgm:prSet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КРУТОЕ ОКРУЖЕНИЕ</a:t>
          </a:r>
          <a:endParaRPr lang="ru-RU" sz="1600" dirty="0">
            <a:latin typeface="Arial Black" pitchFamily="34" charset="0"/>
          </a:endParaRPr>
        </a:p>
      </dgm:t>
    </dgm:pt>
    <dgm:pt modelId="{D402C5A2-AEC1-4178-9D7A-C7C061604CD9}" type="parTrans" cxnId="{8C726D2E-1C6E-47CE-85A0-810CBF144E57}">
      <dgm:prSet/>
      <dgm:spPr/>
      <dgm:t>
        <a:bodyPr/>
        <a:lstStyle/>
        <a:p>
          <a:endParaRPr lang="ru-RU" sz="1600"/>
        </a:p>
      </dgm:t>
    </dgm:pt>
    <dgm:pt modelId="{AA93BABB-F33E-4A6D-81CF-B886EFB7D63B}" type="sibTrans" cxnId="{8C726D2E-1C6E-47CE-85A0-810CBF144E57}">
      <dgm:prSet/>
      <dgm:spPr/>
      <dgm:t>
        <a:bodyPr/>
        <a:lstStyle/>
        <a:p>
          <a:endParaRPr lang="ru-RU" sz="1600"/>
        </a:p>
      </dgm:t>
    </dgm:pt>
    <dgm:pt modelId="{751EB1EB-0253-4250-9114-0869660ED4C4}" type="pres">
      <dgm:prSet presAssocID="{2723D4B2-6A64-4A6C-9C11-9E7FD7A995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BC7B99-7509-417A-B9EA-2A19EAF89D0B}" type="pres">
      <dgm:prSet presAssocID="{2723D4B2-6A64-4A6C-9C11-9E7FD7A995E2}" presName="Name1" presStyleCnt="0"/>
      <dgm:spPr/>
      <dgm:t>
        <a:bodyPr/>
        <a:lstStyle/>
        <a:p>
          <a:endParaRPr lang="ru-RU"/>
        </a:p>
      </dgm:t>
    </dgm:pt>
    <dgm:pt modelId="{19604418-8308-40E2-92EB-995B7641D1EA}" type="pres">
      <dgm:prSet presAssocID="{2723D4B2-6A64-4A6C-9C11-9E7FD7A995E2}" presName="cycle" presStyleCnt="0"/>
      <dgm:spPr/>
      <dgm:t>
        <a:bodyPr/>
        <a:lstStyle/>
        <a:p>
          <a:endParaRPr lang="ru-RU"/>
        </a:p>
      </dgm:t>
    </dgm:pt>
    <dgm:pt modelId="{03ED94C1-0988-43EB-BE95-ADC820957F5C}" type="pres">
      <dgm:prSet presAssocID="{2723D4B2-6A64-4A6C-9C11-9E7FD7A995E2}" presName="srcNode" presStyleLbl="node1" presStyleIdx="0" presStyleCnt="4"/>
      <dgm:spPr/>
      <dgm:t>
        <a:bodyPr/>
        <a:lstStyle/>
        <a:p>
          <a:endParaRPr lang="ru-RU"/>
        </a:p>
      </dgm:t>
    </dgm:pt>
    <dgm:pt modelId="{3B643DD6-EDAF-4336-821D-ACC18F2DC677}" type="pres">
      <dgm:prSet presAssocID="{2723D4B2-6A64-4A6C-9C11-9E7FD7A995E2}" presName="conn" presStyleLbl="parChTrans1D2" presStyleIdx="0" presStyleCnt="1"/>
      <dgm:spPr/>
      <dgm:t>
        <a:bodyPr/>
        <a:lstStyle/>
        <a:p>
          <a:endParaRPr lang="ru-RU"/>
        </a:p>
      </dgm:t>
    </dgm:pt>
    <dgm:pt modelId="{C174D9BB-BDA2-4F60-9E56-7D41177156A7}" type="pres">
      <dgm:prSet presAssocID="{2723D4B2-6A64-4A6C-9C11-9E7FD7A995E2}" presName="extraNode" presStyleLbl="node1" presStyleIdx="0" presStyleCnt="4"/>
      <dgm:spPr/>
      <dgm:t>
        <a:bodyPr/>
        <a:lstStyle/>
        <a:p>
          <a:endParaRPr lang="ru-RU"/>
        </a:p>
      </dgm:t>
    </dgm:pt>
    <dgm:pt modelId="{F73C18CC-E35E-4186-B9C2-CBDB4B404E22}" type="pres">
      <dgm:prSet presAssocID="{2723D4B2-6A64-4A6C-9C11-9E7FD7A995E2}" presName="dstNode" presStyleLbl="node1" presStyleIdx="0" presStyleCnt="4"/>
      <dgm:spPr/>
      <dgm:t>
        <a:bodyPr/>
        <a:lstStyle/>
        <a:p>
          <a:endParaRPr lang="ru-RU"/>
        </a:p>
      </dgm:t>
    </dgm:pt>
    <dgm:pt modelId="{D59DA5E8-7136-4A29-9E74-A9CD83AE1F83}" type="pres">
      <dgm:prSet presAssocID="{FE3D5FA6-9A08-4B08-8F32-192BDD5CC29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21133-C66C-4CCF-B667-009F7FAA2678}" type="pres">
      <dgm:prSet presAssocID="{FE3D5FA6-9A08-4B08-8F32-192BDD5CC29E}" presName="accent_1" presStyleCnt="0"/>
      <dgm:spPr/>
      <dgm:t>
        <a:bodyPr/>
        <a:lstStyle/>
        <a:p>
          <a:endParaRPr lang="ru-RU"/>
        </a:p>
      </dgm:t>
    </dgm:pt>
    <dgm:pt modelId="{50C05337-06D6-4777-A4EF-8B271000BE64}" type="pres">
      <dgm:prSet presAssocID="{FE3D5FA6-9A08-4B08-8F32-192BDD5CC29E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D8D02C2D-13AF-4D70-94F2-959F79B75BD0}" type="pres">
      <dgm:prSet presAssocID="{B8472A0E-F870-4B78-9BAE-F0791E82F5E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2A63C-F26F-4571-96E0-E655DAC0F2D0}" type="pres">
      <dgm:prSet presAssocID="{B8472A0E-F870-4B78-9BAE-F0791E82F5EA}" presName="accent_2" presStyleCnt="0"/>
      <dgm:spPr/>
      <dgm:t>
        <a:bodyPr/>
        <a:lstStyle/>
        <a:p>
          <a:endParaRPr lang="ru-RU"/>
        </a:p>
      </dgm:t>
    </dgm:pt>
    <dgm:pt modelId="{4D8CFE4A-6062-4CF2-86C9-D1723D88477B}" type="pres">
      <dgm:prSet presAssocID="{B8472A0E-F870-4B78-9BAE-F0791E82F5EA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4EF5E5F4-BECB-429B-AD26-B07DDD3E5984}" type="pres">
      <dgm:prSet presAssocID="{A41E85E3-9486-4524-9FED-2F7A094EFB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DA848-C3A3-4D16-8D2E-9BC9939FFA53}" type="pres">
      <dgm:prSet presAssocID="{A41E85E3-9486-4524-9FED-2F7A094EFBD7}" presName="accent_3" presStyleCnt="0"/>
      <dgm:spPr/>
      <dgm:t>
        <a:bodyPr/>
        <a:lstStyle/>
        <a:p>
          <a:endParaRPr lang="ru-RU"/>
        </a:p>
      </dgm:t>
    </dgm:pt>
    <dgm:pt modelId="{C3D7DA80-0E8A-4D62-9049-2BD166D2B59F}" type="pres">
      <dgm:prSet presAssocID="{A41E85E3-9486-4524-9FED-2F7A094EFBD7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7EC5E95D-BB6E-46DF-A127-716812127EAA}" type="pres">
      <dgm:prSet presAssocID="{C962A1DE-23F3-4EEC-9276-051195CCCC4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A1050-B3D5-4200-B96E-A6DC3A2C9745}" type="pres">
      <dgm:prSet presAssocID="{C962A1DE-23F3-4EEC-9276-051195CCCC4F}" presName="accent_4" presStyleCnt="0"/>
      <dgm:spPr/>
      <dgm:t>
        <a:bodyPr/>
        <a:lstStyle/>
        <a:p>
          <a:endParaRPr lang="ru-RU"/>
        </a:p>
      </dgm:t>
    </dgm:pt>
    <dgm:pt modelId="{AB2BCCA2-C6BE-4E31-8762-508038BB4AE9}" type="pres">
      <dgm:prSet presAssocID="{C962A1DE-23F3-4EEC-9276-051195CCCC4F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4F3F58AC-C11B-4198-B5C0-95155A7C4DA9}" srcId="{2723D4B2-6A64-4A6C-9C11-9E7FD7A995E2}" destId="{C962A1DE-23F3-4EEC-9276-051195CCCC4F}" srcOrd="3" destOrd="0" parTransId="{A8518145-5938-4C4E-A2AB-8A87D2F5D646}" sibTransId="{F0D426FF-EB5A-4D57-AB16-55A484E680EF}"/>
    <dgm:cxn modelId="{414BCB48-C573-4DA6-A352-08A08B51F963}" type="presOf" srcId="{C962A1DE-23F3-4EEC-9276-051195CCCC4F}" destId="{7EC5E95D-BB6E-46DF-A127-716812127EAA}" srcOrd="0" destOrd="0" presId="urn:microsoft.com/office/officeart/2008/layout/VerticalCurvedList"/>
    <dgm:cxn modelId="{CDB250C3-457F-4F5C-9368-D61A97BD77B4}" srcId="{2723D4B2-6A64-4A6C-9C11-9E7FD7A995E2}" destId="{FE3D5FA6-9A08-4B08-8F32-192BDD5CC29E}" srcOrd="0" destOrd="0" parTransId="{823AE2C3-3EFC-4674-9B58-7BA32FE36F3A}" sibTransId="{A0F23F0F-FFA9-4E7A-8517-BE3DE63E92F0}"/>
    <dgm:cxn modelId="{374772B9-18D8-49B2-B222-B538BAA24CDA}" srcId="{2723D4B2-6A64-4A6C-9C11-9E7FD7A995E2}" destId="{A41E85E3-9486-4524-9FED-2F7A094EFBD7}" srcOrd="2" destOrd="0" parTransId="{0B6F5BBB-31DF-4C54-A1F2-F116FC51F08A}" sibTransId="{5E83D210-28E6-4CB4-B790-542FE0774E87}"/>
    <dgm:cxn modelId="{4B3E5296-372A-42A5-A712-4C72A57A16FA}" type="presOf" srcId="{2723D4B2-6A64-4A6C-9C11-9E7FD7A995E2}" destId="{751EB1EB-0253-4250-9114-0869660ED4C4}" srcOrd="0" destOrd="0" presId="urn:microsoft.com/office/officeart/2008/layout/VerticalCurvedList"/>
    <dgm:cxn modelId="{8C726D2E-1C6E-47CE-85A0-810CBF144E57}" srcId="{2723D4B2-6A64-4A6C-9C11-9E7FD7A995E2}" destId="{B8472A0E-F870-4B78-9BAE-F0791E82F5EA}" srcOrd="1" destOrd="0" parTransId="{D402C5A2-AEC1-4178-9D7A-C7C061604CD9}" sibTransId="{AA93BABB-F33E-4A6D-81CF-B886EFB7D63B}"/>
    <dgm:cxn modelId="{94DA3291-74D7-4497-8322-34CE7399BA55}" type="presOf" srcId="{B8472A0E-F870-4B78-9BAE-F0791E82F5EA}" destId="{D8D02C2D-13AF-4D70-94F2-959F79B75BD0}" srcOrd="0" destOrd="0" presId="urn:microsoft.com/office/officeart/2008/layout/VerticalCurvedList"/>
    <dgm:cxn modelId="{AAFAD52F-AE72-43D0-B7B7-4C1726382D19}" type="presOf" srcId="{A0F23F0F-FFA9-4E7A-8517-BE3DE63E92F0}" destId="{3B643DD6-EDAF-4336-821D-ACC18F2DC677}" srcOrd="0" destOrd="0" presId="urn:microsoft.com/office/officeart/2008/layout/VerticalCurvedList"/>
    <dgm:cxn modelId="{1831177C-13C9-4C70-BE8A-998D245F7732}" type="presOf" srcId="{FE3D5FA6-9A08-4B08-8F32-192BDD5CC29E}" destId="{D59DA5E8-7136-4A29-9E74-A9CD83AE1F83}" srcOrd="0" destOrd="0" presId="urn:microsoft.com/office/officeart/2008/layout/VerticalCurvedList"/>
    <dgm:cxn modelId="{111980F6-97F9-4EE0-B243-C26E6ECDA884}" type="presOf" srcId="{A41E85E3-9486-4524-9FED-2F7A094EFBD7}" destId="{4EF5E5F4-BECB-429B-AD26-B07DDD3E5984}" srcOrd="0" destOrd="0" presId="urn:microsoft.com/office/officeart/2008/layout/VerticalCurvedList"/>
    <dgm:cxn modelId="{F4E8E240-F502-470E-B8D8-890E4C46AFED}" type="presParOf" srcId="{751EB1EB-0253-4250-9114-0869660ED4C4}" destId="{BFBC7B99-7509-417A-B9EA-2A19EAF89D0B}" srcOrd="0" destOrd="0" presId="urn:microsoft.com/office/officeart/2008/layout/VerticalCurvedList"/>
    <dgm:cxn modelId="{6747A0EF-255D-4146-8C52-E54EBAAF1272}" type="presParOf" srcId="{BFBC7B99-7509-417A-B9EA-2A19EAF89D0B}" destId="{19604418-8308-40E2-92EB-995B7641D1EA}" srcOrd="0" destOrd="0" presId="urn:microsoft.com/office/officeart/2008/layout/VerticalCurvedList"/>
    <dgm:cxn modelId="{05E623F5-E907-49B8-BBF8-B4C2B9809083}" type="presParOf" srcId="{19604418-8308-40E2-92EB-995B7641D1EA}" destId="{03ED94C1-0988-43EB-BE95-ADC820957F5C}" srcOrd="0" destOrd="0" presId="urn:microsoft.com/office/officeart/2008/layout/VerticalCurvedList"/>
    <dgm:cxn modelId="{0B5C6F37-0D57-4897-913E-A166B2003716}" type="presParOf" srcId="{19604418-8308-40E2-92EB-995B7641D1EA}" destId="{3B643DD6-EDAF-4336-821D-ACC18F2DC677}" srcOrd="1" destOrd="0" presId="urn:microsoft.com/office/officeart/2008/layout/VerticalCurvedList"/>
    <dgm:cxn modelId="{48842546-C35F-448C-AE30-C225F2FF5A4D}" type="presParOf" srcId="{19604418-8308-40E2-92EB-995B7641D1EA}" destId="{C174D9BB-BDA2-4F60-9E56-7D41177156A7}" srcOrd="2" destOrd="0" presId="urn:microsoft.com/office/officeart/2008/layout/VerticalCurvedList"/>
    <dgm:cxn modelId="{51A73A3B-AF36-4E13-95AE-9A7FCEF98D11}" type="presParOf" srcId="{19604418-8308-40E2-92EB-995B7641D1EA}" destId="{F73C18CC-E35E-4186-B9C2-CBDB4B404E22}" srcOrd="3" destOrd="0" presId="urn:microsoft.com/office/officeart/2008/layout/VerticalCurvedList"/>
    <dgm:cxn modelId="{83434BED-3EFD-442A-B3ED-6ABF488673C2}" type="presParOf" srcId="{BFBC7B99-7509-417A-B9EA-2A19EAF89D0B}" destId="{D59DA5E8-7136-4A29-9E74-A9CD83AE1F83}" srcOrd="1" destOrd="0" presId="urn:microsoft.com/office/officeart/2008/layout/VerticalCurvedList"/>
    <dgm:cxn modelId="{000E2D3F-D958-4FE0-88DF-F5568D0389A6}" type="presParOf" srcId="{BFBC7B99-7509-417A-B9EA-2A19EAF89D0B}" destId="{0E921133-C66C-4CCF-B667-009F7FAA2678}" srcOrd="2" destOrd="0" presId="urn:microsoft.com/office/officeart/2008/layout/VerticalCurvedList"/>
    <dgm:cxn modelId="{98A9109B-77B8-4D29-9272-3F89AF5A3C07}" type="presParOf" srcId="{0E921133-C66C-4CCF-B667-009F7FAA2678}" destId="{50C05337-06D6-4777-A4EF-8B271000BE64}" srcOrd="0" destOrd="0" presId="urn:microsoft.com/office/officeart/2008/layout/VerticalCurvedList"/>
    <dgm:cxn modelId="{F26A2135-8749-44A2-B7BD-BCE7016ED481}" type="presParOf" srcId="{BFBC7B99-7509-417A-B9EA-2A19EAF89D0B}" destId="{D8D02C2D-13AF-4D70-94F2-959F79B75BD0}" srcOrd="3" destOrd="0" presId="urn:microsoft.com/office/officeart/2008/layout/VerticalCurvedList"/>
    <dgm:cxn modelId="{35750893-42E2-4150-877B-4BD812A500F0}" type="presParOf" srcId="{BFBC7B99-7509-417A-B9EA-2A19EAF89D0B}" destId="{B002A63C-F26F-4571-96E0-E655DAC0F2D0}" srcOrd="4" destOrd="0" presId="urn:microsoft.com/office/officeart/2008/layout/VerticalCurvedList"/>
    <dgm:cxn modelId="{42950157-CEA9-4B8C-8212-9075389FB538}" type="presParOf" srcId="{B002A63C-F26F-4571-96E0-E655DAC0F2D0}" destId="{4D8CFE4A-6062-4CF2-86C9-D1723D88477B}" srcOrd="0" destOrd="0" presId="urn:microsoft.com/office/officeart/2008/layout/VerticalCurvedList"/>
    <dgm:cxn modelId="{FF4AE6B8-BDA8-4792-9B65-A9C78DF5A9C2}" type="presParOf" srcId="{BFBC7B99-7509-417A-B9EA-2A19EAF89D0B}" destId="{4EF5E5F4-BECB-429B-AD26-B07DDD3E5984}" srcOrd="5" destOrd="0" presId="urn:microsoft.com/office/officeart/2008/layout/VerticalCurvedList"/>
    <dgm:cxn modelId="{41D50A61-03A5-4C4A-8EB4-86C44AA31656}" type="presParOf" srcId="{BFBC7B99-7509-417A-B9EA-2A19EAF89D0B}" destId="{C20DA848-C3A3-4D16-8D2E-9BC9939FFA53}" srcOrd="6" destOrd="0" presId="urn:microsoft.com/office/officeart/2008/layout/VerticalCurvedList"/>
    <dgm:cxn modelId="{F301E689-424A-4165-B28E-0FC2684C590F}" type="presParOf" srcId="{C20DA848-C3A3-4D16-8D2E-9BC9939FFA53}" destId="{C3D7DA80-0E8A-4D62-9049-2BD166D2B59F}" srcOrd="0" destOrd="0" presId="urn:microsoft.com/office/officeart/2008/layout/VerticalCurvedList"/>
    <dgm:cxn modelId="{AFAB8201-0553-402B-A7FC-1A59AE92A0C0}" type="presParOf" srcId="{BFBC7B99-7509-417A-B9EA-2A19EAF89D0B}" destId="{7EC5E95D-BB6E-46DF-A127-716812127EAA}" srcOrd="7" destOrd="0" presId="urn:microsoft.com/office/officeart/2008/layout/VerticalCurvedList"/>
    <dgm:cxn modelId="{942DAA49-13D2-41AF-A2C2-1048F1549DC8}" type="presParOf" srcId="{BFBC7B99-7509-417A-B9EA-2A19EAF89D0B}" destId="{076A1050-B3D5-4200-B96E-A6DC3A2C9745}" srcOrd="8" destOrd="0" presId="urn:microsoft.com/office/officeart/2008/layout/VerticalCurvedList"/>
    <dgm:cxn modelId="{2AC11274-3B99-4C56-A382-A32D77B78CF7}" type="presParOf" srcId="{076A1050-B3D5-4200-B96E-A6DC3A2C9745}" destId="{AB2BCCA2-C6BE-4E31-8762-508038BB4A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13E4E-3407-4339-9B79-F6FB956F6C1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99401-033B-46C3-8B53-ED89FECA643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    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4B30F4C7-61F5-46F1-B6B8-B8364DBD4961}" type="parTrans" cxnId="{421A0F8E-F4B7-4697-A054-FDA26B41A29C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6A55CAF0-787C-4146-8294-9BCFE021E5D1}" type="sibTrans" cxnId="{421A0F8E-F4B7-4697-A054-FDA26B41A29C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881FE2A3-D4B8-429C-9E98-1B70E75C0B7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решение олимпиадных заданий по математике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E94D2BED-08C7-4D24-B952-E92CF65AF515}" type="parTrans" cxnId="{26F1B694-7490-4132-8BC5-1F5F41157864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09F0A1DC-ACF5-4C4E-A9BA-44FEC4C01E88}" type="sibTrans" cxnId="{26F1B694-7490-4132-8BC5-1F5F41157864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34875E6D-C8EE-4513-BBD1-DF71470160F6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   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9A171A04-D47B-425C-93FA-8FFE97992FD5}" type="parTrans" cxnId="{1391AF1F-E38C-4637-9B88-9014D7FC1F08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00B935C1-FC50-4C92-B73D-301D81189405}" type="sibTrans" cxnId="{1391AF1F-E38C-4637-9B88-9014D7FC1F08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3083EBE1-6C6C-4859-BA6A-467165B5D12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тренировка навыка устного счета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B430DF22-5656-4C5C-836D-F83C5B0B8571}" type="parTrans" cxnId="{4EEBB996-7776-4628-8B2E-EC3B0077737D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DEE27B9C-5382-42C6-932B-1A3FECDBEEBB}" type="sibTrans" cxnId="{4EEBB996-7776-4628-8B2E-EC3B0077737D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DB9D0EB0-5CCD-4242-AB3C-EF835BF929C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нейростимулирующие упражнения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9CCE3A87-1517-4E47-9A39-8A0187FD102C}" type="parTrans" cxnId="{7DFB96CF-D1E6-4D74-A2DD-541A11E6FCE3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CA1F044E-B070-457E-BAA7-5A9E2F6131A9}" type="sibTrans" cxnId="{7DFB96CF-D1E6-4D74-A2DD-541A11E6FCE3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201EBC0F-2677-4E5F-A95D-BE8AAF718564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   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9E5C9E97-7746-4414-80B0-C8088934D086}" type="parTrans" cxnId="{C13FAE58-3D85-48E4-A6FE-60768F7C0ACB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E0868E7C-7E15-43D9-B0A2-D58F7936D7F4}" type="sibTrans" cxnId="{C13FAE58-3D85-48E4-A6FE-60768F7C0ACB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A9DC2437-6C97-4423-ABAE-074CEA6CFDC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головоломки и танаграм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A8EF2D44-1ACB-4475-B7AF-E9D6EFFC9309}" type="parTrans" cxnId="{3BE4E869-C1BF-49E7-B9DB-4352F1532327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C2B3E02B-F5D7-4696-8550-22EE127D84F7}" type="sibTrans" cxnId="{3BE4E869-C1BF-49E7-B9DB-4352F1532327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23FFAC85-ABF1-4506-8BE3-993206134B0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интеллектуальные игры</a:t>
          </a:r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90C83110-F9DB-4567-9D1E-76AB2D35266D}" type="parTrans" cxnId="{8A58C5B7-5766-4031-8BD5-6F0134974D3E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05B855E0-E2A6-48E2-B134-7607E640C7CC}" type="sibTrans" cxnId="{8A58C5B7-5766-4031-8BD5-6F0134974D3E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DEDCE948-DC6E-4FB1-A3AD-B8B1CAF58EDB}">
      <dgm:prSet phldrT="[Текст]"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4E827CBA-34FC-44CE-8C6C-307754CC5A52}" type="parTrans" cxnId="{24878A9E-5FCE-430B-9982-302C9AB7F3D8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E89B9F43-CF98-4025-8647-3E00EEB7F842}" type="sibTrans" cxnId="{24878A9E-5FCE-430B-9982-302C9AB7F3D8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85EBD4AA-88AB-415F-944B-A9F295AA2FA9}">
      <dgm:prSet phldrT="[Текст]"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873EFB68-CD41-408E-A4D1-DDD59AB58A53}" type="parTrans" cxnId="{4F0B7620-767D-428A-A245-E06588AF095B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CF7A4120-5142-41D3-A7E7-934277605621}" type="sibTrans" cxnId="{4F0B7620-767D-428A-A245-E06588AF095B}">
      <dgm:prSet/>
      <dgm:spPr/>
      <dgm:t>
        <a:bodyPr/>
        <a:lstStyle/>
        <a:p>
          <a:endParaRPr lang="ru-RU" b="1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60DED378-6B6C-44C7-BA53-844C9F13B2DD}" type="pres">
      <dgm:prSet presAssocID="{85313E4E-3407-4339-9B79-F6FB956F6C1E}" presName="linearFlow" presStyleCnt="0">
        <dgm:presLayoutVars>
          <dgm:dir/>
          <dgm:animLvl val="lvl"/>
          <dgm:resizeHandles val="exact"/>
        </dgm:presLayoutVars>
      </dgm:prSet>
      <dgm:spPr/>
    </dgm:pt>
    <dgm:pt modelId="{F1629AC8-4BBD-459B-A205-162899EBA70B}" type="pres">
      <dgm:prSet presAssocID="{0C199401-033B-46C3-8B53-ED89FECA643C}" presName="composite" presStyleCnt="0"/>
      <dgm:spPr/>
    </dgm:pt>
    <dgm:pt modelId="{096CBBFE-3DE0-4655-A294-EB86361BCE7F}" type="pres">
      <dgm:prSet presAssocID="{0C199401-033B-46C3-8B53-ED89FECA643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4C935-0CF3-48EC-9F54-D028E835A0F6}" type="pres">
      <dgm:prSet presAssocID="{0C199401-033B-46C3-8B53-ED89FECA643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1BFA-8395-4CC8-B4A7-4A597125FDA5}" type="pres">
      <dgm:prSet presAssocID="{6A55CAF0-787C-4146-8294-9BCFE021E5D1}" presName="sp" presStyleCnt="0"/>
      <dgm:spPr/>
    </dgm:pt>
    <dgm:pt modelId="{95B56628-AC3B-497A-885B-5BDE426F4E2B}" type="pres">
      <dgm:prSet presAssocID="{34875E6D-C8EE-4513-BBD1-DF71470160F6}" presName="composite" presStyleCnt="0"/>
      <dgm:spPr/>
    </dgm:pt>
    <dgm:pt modelId="{B9ED472D-6B03-4672-A039-6263364BDE6D}" type="pres">
      <dgm:prSet presAssocID="{34875E6D-C8EE-4513-BBD1-DF71470160F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2BDA62A-0213-4702-A01B-58E485C849E0}" type="pres">
      <dgm:prSet presAssocID="{34875E6D-C8EE-4513-BBD1-DF71470160F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44006-C3B1-4A7B-BC0F-23382C203E95}" type="pres">
      <dgm:prSet presAssocID="{00B935C1-FC50-4C92-B73D-301D81189405}" presName="sp" presStyleCnt="0"/>
      <dgm:spPr/>
    </dgm:pt>
    <dgm:pt modelId="{919F22A9-71BE-4FAF-B182-A8536039228E}" type="pres">
      <dgm:prSet presAssocID="{DEDCE948-DC6E-4FB1-A3AD-B8B1CAF58EDB}" presName="composite" presStyleCnt="0"/>
      <dgm:spPr/>
    </dgm:pt>
    <dgm:pt modelId="{527FA95A-EB0A-4A4E-B360-78A9B2239B60}" type="pres">
      <dgm:prSet presAssocID="{DEDCE948-DC6E-4FB1-A3AD-B8B1CAF58ED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8641E0A-30A9-4ED3-80F1-49A3D5056499}" type="pres">
      <dgm:prSet presAssocID="{DEDCE948-DC6E-4FB1-A3AD-B8B1CAF58ED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41526-8E68-4301-9358-5B83F2C58AD6}" type="pres">
      <dgm:prSet presAssocID="{E89B9F43-CF98-4025-8647-3E00EEB7F842}" presName="sp" presStyleCnt="0"/>
      <dgm:spPr/>
    </dgm:pt>
    <dgm:pt modelId="{2BD6877F-4487-4DD1-8FB9-441A411A52AF}" type="pres">
      <dgm:prSet presAssocID="{201EBC0F-2677-4E5F-A95D-BE8AAF718564}" presName="composite" presStyleCnt="0"/>
      <dgm:spPr/>
    </dgm:pt>
    <dgm:pt modelId="{48B7E149-6DF9-403C-88AC-8C540B14A82A}" type="pres">
      <dgm:prSet presAssocID="{201EBC0F-2677-4E5F-A95D-BE8AAF71856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962CDDA-400C-42BB-9FBA-9348D84E3A54}" type="pres">
      <dgm:prSet presAssocID="{201EBC0F-2677-4E5F-A95D-BE8AAF71856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26A99-801F-49B8-9FB1-F82E84C2C0C0}" type="pres">
      <dgm:prSet presAssocID="{E0868E7C-7E15-43D9-B0A2-D58F7936D7F4}" presName="sp" presStyleCnt="0"/>
      <dgm:spPr/>
    </dgm:pt>
    <dgm:pt modelId="{8A385230-48EB-409E-920E-F51E2A901003}" type="pres">
      <dgm:prSet presAssocID="{85EBD4AA-88AB-415F-944B-A9F295AA2FA9}" presName="composite" presStyleCnt="0"/>
      <dgm:spPr/>
    </dgm:pt>
    <dgm:pt modelId="{B8FC9434-DDF1-4C4E-B566-8E9DC3A2141A}" type="pres">
      <dgm:prSet presAssocID="{85EBD4AA-88AB-415F-944B-A9F295AA2FA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B4E18EF-F79E-4EDC-B9C7-FACEC0C4F236}" type="pres">
      <dgm:prSet presAssocID="{85EBD4AA-88AB-415F-944B-A9F295AA2FA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6871F-6B28-4C40-B1A3-9F5CAD235033}" type="presOf" srcId="{A9DC2437-6C97-4423-ABAE-074CEA6CFDC3}" destId="{8962CDDA-400C-42BB-9FBA-9348D84E3A54}" srcOrd="0" destOrd="0" presId="urn:microsoft.com/office/officeart/2005/8/layout/chevron2"/>
    <dgm:cxn modelId="{D07997EE-190D-4E4B-AA2B-5982D3E52E39}" type="presOf" srcId="{34875E6D-C8EE-4513-BBD1-DF71470160F6}" destId="{B9ED472D-6B03-4672-A039-6263364BDE6D}" srcOrd="0" destOrd="0" presId="urn:microsoft.com/office/officeart/2005/8/layout/chevron2"/>
    <dgm:cxn modelId="{24878A9E-5FCE-430B-9982-302C9AB7F3D8}" srcId="{85313E4E-3407-4339-9B79-F6FB956F6C1E}" destId="{DEDCE948-DC6E-4FB1-A3AD-B8B1CAF58EDB}" srcOrd="2" destOrd="0" parTransId="{4E827CBA-34FC-44CE-8C6C-307754CC5A52}" sibTransId="{E89B9F43-CF98-4025-8647-3E00EEB7F842}"/>
    <dgm:cxn modelId="{0CB7BF38-A3D7-47D3-8853-EBBA1D4FBAE8}" type="presOf" srcId="{DB9D0EB0-5CCD-4242-AB3C-EF835BF929C7}" destId="{88641E0A-30A9-4ED3-80F1-49A3D5056499}" srcOrd="0" destOrd="0" presId="urn:microsoft.com/office/officeart/2005/8/layout/chevron2"/>
    <dgm:cxn modelId="{4EEBB996-7776-4628-8B2E-EC3B0077737D}" srcId="{34875E6D-C8EE-4513-BBD1-DF71470160F6}" destId="{3083EBE1-6C6C-4859-BA6A-467165B5D12C}" srcOrd="0" destOrd="0" parTransId="{B430DF22-5656-4C5C-836D-F83C5B0B8571}" sibTransId="{DEE27B9C-5382-42C6-932B-1A3FECDBEEBB}"/>
    <dgm:cxn modelId="{766D1481-BDE7-468B-AD49-25F4122492F9}" type="presOf" srcId="{85313E4E-3407-4339-9B79-F6FB956F6C1E}" destId="{60DED378-6B6C-44C7-BA53-844C9F13B2DD}" srcOrd="0" destOrd="0" presId="urn:microsoft.com/office/officeart/2005/8/layout/chevron2"/>
    <dgm:cxn modelId="{26F1B694-7490-4132-8BC5-1F5F41157864}" srcId="{0C199401-033B-46C3-8B53-ED89FECA643C}" destId="{881FE2A3-D4B8-429C-9E98-1B70E75C0B7D}" srcOrd="0" destOrd="0" parTransId="{E94D2BED-08C7-4D24-B952-E92CF65AF515}" sibTransId="{09F0A1DC-ACF5-4C4E-A9BA-44FEC4C01E88}"/>
    <dgm:cxn modelId="{769B15FF-898A-45CD-A7DA-E657D252CA05}" type="presOf" srcId="{201EBC0F-2677-4E5F-A95D-BE8AAF718564}" destId="{48B7E149-6DF9-403C-88AC-8C540B14A82A}" srcOrd="0" destOrd="0" presId="urn:microsoft.com/office/officeart/2005/8/layout/chevron2"/>
    <dgm:cxn modelId="{FC30880B-7F1F-4FC2-8291-1D084D59CBF4}" type="presOf" srcId="{881FE2A3-D4B8-429C-9E98-1B70E75C0B7D}" destId="{1014C935-0CF3-48EC-9F54-D028E835A0F6}" srcOrd="0" destOrd="0" presId="urn:microsoft.com/office/officeart/2005/8/layout/chevron2"/>
    <dgm:cxn modelId="{1391AF1F-E38C-4637-9B88-9014D7FC1F08}" srcId="{85313E4E-3407-4339-9B79-F6FB956F6C1E}" destId="{34875E6D-C8EE-4513-BBD1-DF71470160F6}" srcOrd="1" destOrd="0" parTransId="{9A171A04-D47B-425C-93FA-8FFE97992FD5}" sibTransId="{00B935C1-FC50-4C92-B73D-301D81189405}"/>
    <dgm:cxn modelId="{4F0B7620-767D-428A-A245-E06588AF095B}" srcId="{85313E4E-3407-4339-9B79-F6FB956F6C1E}" destId="{85EBD4AA-88AB-415F-944B-A9F295AA2FA9}" srcOrd="4" destOrd="0" parTransId="{873EFB68-CD41-408E-A4D1-DDD59AB58A53}" sibTransId="{CF7A4120-5142-41D3-A7E7-934277605621}"/>
    <dgm:cxn modelId="{8A58C5B7-5766-4031-8BD5-6F0134974D3E}" srcId="{85EBD4AA-88AB-415F-944B-A9F295AA2FA9}" destId="{23FFAC85-ABF1-4506-8BE3-993206134B02}" srcOrd="0" destOrd="0" parTransId="{90C83110-F9DB-4567-9D1E-76AB2D35266D}" sibTransId="{05B855E0-E2A6-48E2-B134-7607E640C7CC}"/>
    <dgm:cxn modelId="{421A0F8E-F4B7-4697-A054-FDA26B41A29C}" srcId="{85313E4E-3407-4339-9B79-F6FB956F6C1E}" destId="{0C199401-033B-46C3-8B53-ED89FECA643C}" srcOrd="0" destOrd="0" parTransId="{4B30F4C7-61F5-46F1-B6B8-B8364DBD4961}" sibTransId="{6A55CAF0-787C-4146-8294-9BCFE021E5D1}"/>
    <dgm:cxn modelId="{F2EF3E68-FDA6-4B59-85C2-06DD7FAA8685}" type="presOf" srcId="{0C199401-033B-46C3-8B53-ED89FECA643C}" destId="{096CBBFE-3DE0-4655-A294-EB86361BCE7F}" srcOrd="0" destOrd="0" presId="urn:microsoft.com/office/officeart/2005/8/layout/chevron2"/>
    <dgm:cxn modelId="{51687193-B774-4F40-8BAD-9DCD81664321}" type="presOf" srcId="{85EBD4AA-88AB-415F-944B-A9F295AA2FA9}" destId="{B8FC9434-DDF1-4C4E-B566-8E9DC3A2141A}" srcOrd="0" destOrd="0" presId="urn:microsoft.com/office/officeart/2005/8/layout/chevron2"/>
    <dgm:cxn modelId="{3BE4E869-C1BF-49E7-B9DB-4352F1532327}" srcId="{201EBC0F-2677-4E5F-A95D-BE8AAF718564}" destId="{A9DC2437-6C97-4423-ABAE-074CEA6CFDC3}" srcOrd="0" destOrd="0" parTransId="{A8EF2D44-1ACB-4475-B7AF-E9D6EFFC9309}" sibTransId="{C2B3E02B-F5D7-4696-8550-22EE127D84F7}"/>
    <dgm:cxn modelId="{C13FAE58-3D85-48E4-A6FE-60768F7C0ACB}" srcId="{85313E4E-3407-4339-9B79-F6FB956F6C1E}" destId="{201EBC0F-2677-4E5F-A95D-BE8AAF718564}" srcOrd="3" destOrd="0" parTransId="{9E5C9E97-7746-4414-80B0-C8088934D086}" sibTransId="{E0868E7C-7E15-43D9-B0A2-D58F7936D7F4}"/>
    <dgm:cxn modelId="{663574E6-5264-4220-BE18-8E7CE5069956}" type="presOf" srcId="{DEDCE948-DC6E-4FB1-A3AD-B8B1CAF58EDB}" destId="{527FA95A-EB0A-4A4E-B360-78A9B2239B60}" srcOrd="0" destOrd="0" presId="urn:microsoft.com/office/officeart/2005/8/layout/chevron2"/>
    <dgm:cxn modelId="{582B8F7E-9E7A-4A44-908E-F47563518249}" type="presOf" srcId="{3083EBE1-6C6C-4859-BA6A-467165B5D12C}" destId="{72BDA62A-0213-4702-A01B-58E485C849E0}" srcOrd="0" destOrd="0" presId="urn:microsoft.com/office/officeart/2005/8/layout/chevron2"/>
    <dgm:cxn modelId="{7DFB96CF-D1E6-4D74-A2DD-541A11E6FCE3}" srcId="{DEDCE948-DC6E-4FB1-A3AD-B8B1CAF58EDB}" destId="{DB9D0EB0-5CCD-4242-AB3C-EF835BF929C7}" srcOrd="0" destOrd="0" parTransId="{9CCE3A87-1517-4E47-9A39-8A0187FD102C}" sibTransId="{CA1F044E-B070-457E-BAA7-5A9E2F6131A9}"/>
    <dgm:cxn modelId="{45D45960-85E4-4DD1-A8B4-0494F6D158F7}" type="presOf" srcId="{23FFAC85-ABF1-4506-8BE3-993206134B02}" destId="{5B4E18EF-F79E-4EDC-B9C7-FACEC0C4F236}" srcOrd="0" destOrd="0" presId="urn:microsoft.com/office/officeart/2005/8/layout/chevron2"/>
    <dgm:cxn modelId="{6182FAB6-2DD1-4034-BD91-4F179A90FD01}" type="presParOf" srcId="{60DED378-6B6C-44C7-BA53-844C9F13B2DD}" destId="{F1629AC8-4BBD-459B-A205-162899EBA70B}" srcOrd="0" destOrd="0" presId="urn:microsoft.com/office/officeart/2005/8/layout/chevron2"/>
    <dgm:cxn modelId="{075A3929-80BC-4E67-A985-54656B4ABF06}" type="presParOf" srcId="{F1629AC8-4BBD-459B-A205-162899EBA70B}" destId="{096CBBFE-3DE0-4655-A294-EB86361BCE7F}" srcOrd="0" destOrd="0" presId="urn:microsoft.com/office/officeart/2005/8/layout/chevron2"/>
    <dgm:cxn modelId="{6F964EBB-098D-4DD6-8DAB-944AC810BBD0}" type="presParOf" srcId="{F1629AC8-4BBD-459B-A205-162899EBA70B}" destId="{1014C935-0CF3-48EC-9F54-D028E835A0F6}" srcOrd="1" destOrd="0" presId="urn:microsoft.com/office/officeart/2005/8/layout/chevron2"/>
    <dgm:cxn modelId="{082D255F-067D-4898-B421-D9081827F293}" type="presParOf" srcId="{60DED378-6B6C-44C7-BA53-844C9F13B2DD}" destId="{9CF61BFA-8395-4CC8-B4A7-4A597125FDA5}" srcOrd="1" destOrd="0" presId="urn:microsoft.com/office/officeart/2005/8/layout/chevron2"/>
    <dgm:cxn modelId="{98CCA06C-4CBF-47D2-A87A-05C66B77139B}" type="presParOf" srcId="{60DED378-6B6C-44C7-BA53-844C9F13B2DD}" destId="{95B56628-AC3B-497A-885B-5BDE426F4E2B}" srcOrd="2" destOrd="0" presId="urn:microsoft.com/office/officeart/2005/8/layout/chevron2"/>
    <dgm:cxn modelId="{046903D3-3774-4F4C-A2B8-78EC2833BC82}" type="presParOf" srcId="{95B56628-AC3B-497A-885B-5BDE426F4E2B}" destId="{B9ED472D-6B03-4672-A039-6263364BDE6D}" srcOrd="0" destOrd="0" presId="urn:microsoft.com/office/officeart/2005/8/layout/chevron2"/>
    <dgm:cxn modelId="{E1D70EBF-870D-45DD-84F5-60AC0541EF5A}" type="presParOf" srcId="{95B56628-AC3B-497A-885B-5BDE426F4E2B}" destId="{72BDA62A-0213-4702-A01B-58E485C849E0}" srcOrd="1" destOrd="0" presId="urn:microsoft.com/office/officeart/2005/8/layout/chevron2"/>
    <dgm:cxn modelId="{223AEC5B-97D7-43F3-B7FE-61B1CB121B6D}" type="presParOf" srcId="{60DED378-6B6C-44C7-BA53-844C9F13B2DD}" destId="{25844006-C3B1-4A7B-BC0F-23382C203E95}" srcOrd="3" destOrd="0" presId="urn:microsoft.com/office/officeart/2005/8/layout/chevron2"/>
    <dgm:cxn modelId="{62E78C93-836F-4D14-AEA9-1F6711557F80}" type="presParOf" srcId="{60DED378-6B6C-44C7-BA53-844C9F13B2DD}" destId="{919F22A9-71BE-4FAF-B182-A8536039228E}" srcOrd="4" destOrd="0" presId="urn:microsoft.com/office/officeart/2005/8/layout/chevron2"/>
    <dgm:cxn modelId="{B69BCB76-454C-448E-B355-5C8812DC7752}" type="presParOf" srcId="{919F22A9-71BE-4FAF-B182-A8536039228E}" destId="{527FA95A-EB0A-4A4E-B360-78A9B2239B60}" srcOrd="0" destOrd="0" presId="urn:microsoft.com/office/officeart/2005/8/layout/chevron2"/>
    <dgm:cxn modelId="{4E9DCA4E-540E-4A83-8FBF-9EAB4EDF116F}" type="presParOf" srcId="{919F22A9-71BE-4FAF-B182-A8536039228E}" destId="{88641E0A-30A9-4ED3-80F1-49A3D5056499}" srcOrd="1" destOrd="0" presId="urn:microsoft.com/office/officeart/2005/8/layout/chevron2"/>
    <dgm:cxn modelId="{D689DDE8-D15A-43E6-AE5C-ADBA3087A4A5}" type="presParOf" srcId="{60DED378-6B6C-44C7-BA53-844C9F13B2DD}" destId="{13241526-8E68-4301-9358-5B83F2C58AD6}" srcOrd="5" destOrd="0" presId="urn:microsoft.com/office/officeart/2005/8/layout/chevron2"/>
    <dgm:cxn modelId="{008FB72C-11E9-48B3-B34E-2D492250BAEA}" type="presParOf" srcId="{60DED378-6B6C-44C7-BA53-844C9F13B2DD}" destId="{2BD6877F-4487-4DD1-8FB9-441A411A52AF}" srcOrd="6" destOrd="0" presId="urn:microsoft.com/office/officeart/2005/8/layout/chevron2"/>
    <dgm:cxn modelId="{861A1669-D4CF-41BB-92B2-9E7956621513}" type="presParOf" srcId="{2BD6877F-4487-4DD1-8FB9-441A411A52AF}" destId="{48B7E149-6DF9-403C-88AC-8C540B14A82A}" srcOrd="0" destOrd="0" presId="urn:microsoft.com/office/officeart/2005/8/layout/chevron2"/>
    <dgm:cxn modelId="{54A0F907-EB94-4326-97C2-1E8A500234EE}" type="presParOf" srcId="{2BD6877F-4487-4DD1-8FB9-441A411A52AF}" destId="{8962CDDA-400C-42BB-9FBA-9348D84E3A54}" srcOrd="1" destOrd="0" presId="urn:microsoft.com/office/officeart/2005/8/layout/chevron2"/>
    <dgm:cxn modelId="{357019E9-2E3E-4DCE-8A8F-AD54E9653AC1}" type="presParOf" srcId="{60DED378-6B6C-44C7-BA53-844C9F13B2DD}" destId="{66526A99-801F-49B8-9FB1-F82E84C2C0C0}" srcOrd="7" destOrd="0" presId="urn:microsoft.com/office/officeart/2005/8/layout/chevron2"/>
    <dgm:cxn modelId="{3855E017-A611-4221-981B-C18D763055D2}" type="presParOf" srcId="{60DED378-6B6C-44C7-BA53-844C9F13B2DD}" destId="{8A385230-48EB-409E-920E-F51E2A901003}" srcOrd="8" destOrd="0" presId="urn:microsoft.com/office/officeart/2005/8/layout/chevron2"/>
    <dgm:cxn modelId="{E0A3C043-9698-4F02-9B23-5BFCB585D6E9}" type="presParOf" srcId="{8A385230-48EB-409E-920E-F51E2A901003}" destId="{B8FC9434-DDF1-4C4E-B566-8E9DC3A2141A}" srcOrd="0" destOrd="0" presId="urn:microsoft.com/office/officeart/2005/8/layout/chevron2"/>
    <dgm:cxn modelId="{3317F306-BF1B-4505-994E-77F57EBEAA48}" type="presParOf" srcId="{8A385230-48EB-409E-920E-F51E2A901003}" destId="{5B4E18EF-F79E-4EDC-B9C7-FACEC0C4F2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D274C-50E8-4CC3-A0F7-232A520DBA04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6E29E-81EA-4A38-976F-30202F795EB6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ЛЕТНЯЯ МАТЕМАТИЧЕСКАЯ ШКОЛА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98D2B8D-0BBD-4168-A08E-235524DC81A6}" type="parTrans" cxnId="{A88612B8-8BE8-44E4-A5F7-85E77E521EFB}">
      <dgm:prSet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08DC85D9-7D0B-4978-B14E-DB10E5DF5187}" type="sibTrans" cxnId="{A88612B8-8BE8-44E4-A5F7-85E77E521EFB}">
      <dgm:prSet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AF91D21-F509-4B1D-B18A-B43C8D6185F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ОСЕННЯЯ МАТЕМАТИЧЕСКАЯ ШКОЛА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72226EC3-C298-40DA-9A8F-757D7D007C1C}" type="parTrans" cxnId="{1E6DC52E-A8E3-4A3E-8E7E-96F3D706F0F5}">
      <dgm:prSet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1FD46A0F-AC62-477B-8AF4-393F96E1D1E8}" type="sibTrans" cxnId="{1E6DC52E-A8E3-4A3E-8E7E-96F3D706F0F5}">
      <dgm:prSet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E1A7564-794D-4317-98C2-CBC6B97846A5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ИНТЕНСИВ ПО ПОДГОТОВКЕ К ВСОШ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98255AFD-A49A-406F-8D11-F41E010D33A2}" type="parTrans" cxnId="{9AE0907B-FA75-459A-A414-554461954008}">
      <dgm:prSet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22BD8ACE-A161-4355-9D13-F26976F91B50}" type="sibTrans" cxnId="{9AE0907B-FA75-459A-A414-554461954008}">
      <dgm:prSet/>
      <dgm:spPr/>
      <dgm:t>
        <a:bodyPr/>
        <a:lstStyle/>
        <a:p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5489B48E-DC3B-433A-B640-A58C10584065}" type="pres">
      <dgm:prSet presAssocID="{D46D274C-50E8-4CC3-A0F7-232A520DBA0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4F552E7-BBAD-457C-AC17-17586FFCAF2E}" type="pres">
      <dgm:prSet presAssocID="{E636E29E-81EA-4A38-976F-30202F795EB6}" presName="circle1" presStyleLbl="node1" presStyleIdx="0" presStyleCnt="3"/>
      <dgm:spPr/>
    </dgm:pt>
    <dgm:pt modelId="{31FF5D4E-35EC-4FF0-B0CA-2D813C04C431}" type="pres">
      <dgm:prSet presAssocID="{E636E29E-81EA-4A38-976F-30202F795EB6}" presName="space" presStyleCnt="0"/>
      <dgm:spPr/>
    </dgm:pt>
    <dgm:pt modelId="{372D563D-714A-49FF-AB08-B3DEB7FAD09B}" type="pres">
      <dgm:prSet presAssocID="{E636E29E-81EA-4A38-976F-30202F795EB6}" presName="rect1" presStyleLbl="alignAcc1" presStyleIdx="0" presStyleCnt="3"/>
      <dgm:spPr/>
      <dgm:t>
        <a:bodyPr/>
        <a:lstStyle/>
        <a:p>
          <a:endParaRPr lang="ru-RU"/>
        </a:p>
      </dgm:t>
    </dgm:pt>
    <dgm:pt modelId="{14A017D4-901A-4E25-BF87-8E184A9DECED}" type="pres">
      <dgm:prSet presAssocID="{8AF91D21-F509-4B1D-B18A-B43C8D6185FD}" presName="vertSpace2" presStyleLbl="node1" presStyleIdx="0" presStyleCnt="3"/>
      <dgm:spPr/>
    </dgm:pt>
    <dgm:pt modelId="{65BFBC71-BE8C-4460-92C0-A80CBE230AE0}" type="pres">
      <dgm:prSet presAssocID="{8AF91D21-F509-4B1D-B18A-B43C8D6185FD}" presName="circle2" presStyleLbl="node1" presStyleIdx="1" presStyleCnt="3"/>
      <dgm:spPr/>
    </dgm:pt>
    <dgm:pt modelId="{C2970344-4FCB-4D27-AA05-CC3CFCE9D67F}" type="pres">
      <dgm:prSet presAssocID="{8AF91D21-F509-4B1D-B18A-B43C8D6185FD}" presName="rect2" presStyleLbl="alignAcc1" presStyleIdx="1" presStyleCnt="3"/>
      <dgm:spPr/>
      <dgm:t>
        <a:bodyPr/>
        <a:lstStyle/>
        <a:p>
          <a:endParaRPr lang="ru-RU"/>
        </a:p>
      </dgm:t>
    </dgm:pt>
    <dgm:pt modelId="{1B6DE75E-6219-4A64-80AB-67300129A717}" type="pres">
      <dgm:prSet presAssocID="{FE1A7564-794D-4317-98C2-CBC6B97846A5}" presName="vertSpace3" presStyleLbl="node1" presStyleIdx="1" presStyleCnt="3"/>
      <dgm:spPr/>
    </dgm:pt>
    <dgm:pt modelId="{36B5FA24-A9B0-408A-B676-36E4B5D6FE71}" type="pres">
      <dgm:prSet presAssocID="{FE1A7564-794D-4317-98C2-CBC6B97846A5}" presName="circle3" presStyleLbl="node1" presStyleIdx="2" presStyleCnt="3"/>
      <dgm:spPr/>
    </dgm:pt>
    <dgm:pt modelId="{1FDA3758-F32B-49B7-896B-2EDC0D67CDC8}" type="pres">
      <dgm:prSet presAssocID="{FE1A7564-794D-4317-98C2-CBC6B97846A5}" presName="rect3" presStyleLbl="alignAcc1" presStyleIdx="2" presStyleCnt="3"/>
      <dgm:spPr/>
      <dgm:t>
        <a:bodyPr/>
        <a:lstStyle/>
        <a:p>
          <a:endParaRPr lang="ru-RU"/>
        </a:p>
      </dgm:t>
    </dgm:pt>
    <dgm:pt modelId="{94A6D477-3405-4953-B648-87C20062462B}" type="pres">
      <dgm:prSet presAssocID="{E636E29E-81EA-4A38-976F-30202F795EB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35687-160B-4F97-BDAA-CD4D6D5502D5}" type="pres">
      <dgm:prSet presAssocID="{8AF91D21-F509-4B1D-B18A-B43C8D6185F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09DFC-105F-4919-9CB4-220BB4CD1F8E}" type="pres">
      <dgm:prSet presAssocID="{FE1A7564-794D-4317-98C2-CBC6B97846A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DC52E-A8E3-4A3E-8E7E-96F3D706F0F5}" srcId="{D46D274C-50E8-4CC3-A0F7-232A520DBA04}" destId="{8AF91D21-F509-4B1D-B18A-B43C8D6185FD}" srcOrd="1" destOrd="0" parTransId="{72226EC3-C298-40DA-9A8F-757D7D007C1C}" sibTransId="{1FD46A0F-AC62-477B-8AF4-393F96E1D1E8}"/>
    <dgm:cxn modelId="{365F80D3-A085-4876-89D3-70267582237C}" type="presOf" srcId="{FE1A7564-794D-4317-98C2-CBC6B97846A5}" destId="{1FDA3758-F32B-49B7-896B-2EDC0D67CDC8}" srcOrd="0" destOrd="0" presId="urn:microsoft.com/office/officeart/2005/8/layout/target3"/>
    <dgm:cxn modelId="{F48D9EE2-8FAD-433B-8738-65715EDB9C55}" type="presOf" srcId="{E636E29E-81EA-4A38-976F-30202F795EB6}" destId="{94A6D477-3405-4953-B648-87C20062462B}" srcOrd="1" destOrd="0" presId="urn:microsoft.com/office/officeart/2005/8/layout/target3"/>
    <dgm:cxn modelId="{935569A9-6115-4CC1-A5AC-4550AE5E4A0A}" type="presOf" srcId="{E636E29E-81EA-4A38-976F-30202F795EB6}" destId="{372D563D-714A-49FF-AB08-B3DEB7FAD09B}" srcOrd="0" destOrd="0" presId="urn:microsoft.com/office/officeart/2005/8/layout/target3"/>
    <dgm:cxn modelId="{715ACAA7-E110-438B-800F-3C8F864F50C3}" type="presOf" srcId="{FE1A7564-794D-4317-98C2-CBC6B97846A5}" destId="{08D09DFC-105F-4919-9CB4-220BB4CD1F8E}" srcOrd="1" destOrd="0" presId="urn:microsoft.com/office/officeart/2005/8/layout/target3"/>
    <dgm:cxn modelId="{16119F5A-81FC-415C-9B39-7DE3F707C65C}" type="presOf" srcId="{8AF91D21-F509-4B1D-B18A-B43C8D6185FD}" destId="{34535687-160B-4F97-BDAA-CD4D6D5502D5}" srcOrd="1" destOrd="0" presId="urn:microsoft.com/office/officeart/2005/8/layout/target3"/>
    <dgm:cxn modelId="{A88612B8-8BE8-44E4-A5F7-85E77E521EFB}" srcId="{D46D274C-50E8-4CC3-A0F7-232A520DBA04}" destId="{E636E29E-81EA-4A38-976F-30202F795EB6}" srcOrd="0" destOrd="0" parTransId="{F98D2B8D-0BBD-4168-A08E-235524DC81A6}" sibTransId="{08DC85D9-7D0B-4978-B14E-DB10E5DF5187}"/>
    <dgm:cxn modelId="{E8326B02-26EC-4474-BED4-BFF456256B03}" type="presOf" srcId="{8AF91D21-F509-4B1D-B18A-B43C8D6185FD}" destId="{C2970344-4FCB-4D27-AA05-CC3CFCE9D67F}" srcOrd="0" destOrd="0" presId="urn:microsoft.com/office/officeart/2005/8/layout/target3"/>
    <dgm:cxn modelId="{9AE0907B-FA75-459A-A414-554461954008}" srcId="{D46D274C-50E8-4CC3-A0F7-232A520DBA04}" destId="{FE1A7564-794D-4317-98C2-CBC6B97846A5}" srcOrd="2" destOrd="0" parTransId="{98255AFD-A49A-406F-8D11-F41E010D33A2}" sibTransId="{22BD8ACE-A161-4355-9D13-F26976F91B50}"/>
    <dgm:cxn modelId="{7D0B22CD-A5C0-46CB-BAD1-AD82B7C14327}" type="presOf" srcId="{D46D274C-50E8-4CC3-A0F7-232A520DBA04}" destId="{5489B48E-DC3B-433A-B640-A58C10584065}" srcOrd="0" destOrd="0" presId="urn:microsoft.com/office/officeart/2005/8/layout/target3"/>
    <dgm:cxn modelId="{60B45B53-4083-411C-BD97-4CFB52D76D18}" type="presParOf" srcId="{5489B48E-DC3B-433A-B640-A58C10584065}" destId="{D4F552E7-BBAD-457C-AC17-17586FFCAF2E}" srcOrd="0" destOrd="0" presId="urn:microsoft.com/office/officeart/2005/8/layout/target3"/>
    <dgm:cxn modelId="{A4A43AD9-2C0D-48BA-B107-553BD2075473}" type="presParOf" srcId="{5489B48E-DC3B-433A-B640-A58C10584065}" destId="{31FF5D4E-35EC-4FF0-B0CA-2D813C04C431}" srcOrd="1" destOrd="0" presId="urn:microsoft.com/office/officeart/2005/8/layout/target3"/>
    <dgm:cxn modelId="{D2753D75-0C15-495C-929E-3A7C70FAF55A}" type="presParOf" srcId="{5489B48E-DC3B-433A-B640-A58C10584065}" destId="{372D563D-714A-49FF-AB08-B3DEB7FAD09B}" srcOrd="2" destOrd="0" presId="urn:microsoft.com/office/officeart/2005/8/layout/target3"/>
    <dgm:cxn modelId="{7ED5CB38-733B-4FF1-ABD6-D89BB5F63573}" type="presParOf" srcId="{5489B48E-DC3B-433A-B640-A58C10584065}" destId="{14A017D4-901A-4E25-BF87-8E184A9DECED}" srcOrd="3" destOrd="0" presId="urn:microsoft.com/office/officeart/2005/8/layout/target3"/>
    <dgm:cxn modelId="{E19B57DB-5450-4656-B67D-B82F8B1A9288}" type="presParOf" srcId="{5489B48E-DC3B-433A-B640-A58C10584065}" destId="{65BFBC71-BE8C-4460-92C0-A80CBE230AE0}" srcOrd="4" destOrd="0" presId="urn:microsoft.com/office/officeart/2005/8/layout/target3"/>
    <dgm:cxn modelId="{43FEF744-22C3-44D2-ABB6-F63B6B63B1F3}" type="presParOf" srcId="{5489B48E-DC3B-433A-B640-A58C10584065}" destId="{C2970344-4FCB-4D27-AA05-CC3CFCE9D67F}" srcOrd="5" destOrd="0" presId="urn:microsoft.com/office/officeart/2005/8/layout/target3"/>
    <dgm:cxn modelId="{35832790-90C2-4D71-B8C6-71B9473D00C5}" type="presParOf" srcId="{5489B48E-DC3B-433A-B640-A58C10584065}" destId="{1B6DE75E-6219-4A64-80AB-67300129A717}" srcOrd="6" destOrd="0" presId="urn:microsoft.com/office/officeart/2005/8/layout/target3"/>
    <dgm:cxn modelId="{E6F59DC3-80D5-4D5E-8848-236968E338E4}" type="presParOf" srcId="{5489B48E-DC3B-433A-B640-A58C10584065}" destId="{36B5FA24-A9B0-408A-B676-36E4B5D6FE71}" srcOrd="7" destOrd="0" presId="urn:microsoft.com/office/officeart/2005/8/layout/target3"/>
    <dgm:cxn modelId="{FAFE8EAD-C528-4CB3-A0DD-C2C5C85FAC71}" type="presParOf" srcId="{5489B48E-DC3B-433A-B640-A58C10584065}" destId="{1FDA3758-F32B-49B7-896B-2EDC0D67CDC8}" srcOrd="8" destOrd="0" presId="urn:microsoft.com/office/officeart/2005/8/layout/target3"/>
    <dgm:cxn modelId="{D9AA4BE5-C5D9-4F86-85D4-2CBA38A96E87}" type="presParOf" srcId="{5489B48E-DC3B-433A-B640-A58C10584065}" destId="{94A6D477-3405-4953-B648-87C20062462B}" srcOrd="9" destOrd="0" presId="urn:microsoft.com/office/officeart/2005/8/layout/target3"/>
    <dgm:cxn modelId="{EDCB59ED-094B-4DF3-BB41-77D6AF8B901E}" type="presParOf" srcId="{5489B48E-DC3B-433A-B640-A58C10584065}" destId="{34535687-160B-4F97-BDAA-CD4D6D5502D5}" srcOrd="10" destOrd="0" presId="urn:microsoft.com/office/officeart/2005/8/layout/target3"/>
    <dgm:cxn modelId="{5F5B2CE5-B71A-4FA0-AB9B-BA2D5EE5C4C0}" type="presParOf" srcId="{5489B48E-DC3B-433A-B640-A58C10584065}" destId="{08D09DFC-105F-4919-9CB4-220BB4CD1F8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43DD6-EDAF-4336-821D-ACC18F2DC677}">
      <dsp:nvSpPr>
        <dsp:cNvPr id="0" name=""/>
        <dsp:cNvSpPr/>
      </dsp:nvSpPr>
      <dsp:spPr>
        <a:xfrm>
          <a:off x="-5744647" y="-879285"/>
          <a:ext cx="6839303" cy="6839303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A5E8-7136-4A29-9E74-A9CD83AE1F83}">
      <dsp:nvSpPr>
        <dsp:cNvPr id="0" name=""/>
        <dsp:cNvSpPr/>
      </dsp:nvSpPr>
      <dsp:spPr>
        <a:xfrm>
          <a:off x="572992" y="390606"/>
          <a:ext cx="4413515" cy="781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РАЗВИТИЕ ИНТЕЛЛЕКТА</a:t>
          </a:r>
          <a:endParaRPr lang="ru-RU" sz="1600" kern="1200" dirty="0">
            <a:latin typeface="Arial Black" pitchFamily="34" charset="0"/>
          </a:endParaRPr>
        </a:p>
      </dsp:txBody>
      <dsp:txXfrm>
        <a:off x="572992" y="390606"/>
        <a:ext cx="4413515" cy="781619"/>
      </dsp:txXfrm>
    </dsp:sp>
    <dsp:sp modelId="{50C05337-06D6-4777-A4EF-8B271000BE64}">
      <dsp:nvSpPr>
        <dsp:cNvPr id="0" name=""/>
        <dsp:cNvSpPr/>
      </dsp:nvSpPr>
      <dsp:spPr>
        <a:xfrm>
          <a:off x="84479" y="292904"/>
          <a:ext cx="977024" cy="9770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D02C2D-13AF-4D70-94F2-959F79B75BD0}">
      <dsp:nvSpPr>
        <dsp:cNvPr id="0" name=""/>
        <dsp:cNvSpPr/>
      </dsp:nvSpPr>
      <dsp:spPr>
        <a:xfrm>
          <a:off x="1021112" y="1563239"/>
          <a:ext cx="3965394" cy="781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КРУТОЕ ОКРУЖЕНИЕ</a:t>
          </a:r>
          <a:endParaRPr lang="ru-RU" sz="1600" kern="1200" dirty="0">
            <a:latin typeface="Arial Black" pitchFamily="34" charset="0"/>
          </a:endParaRPr>
        </a:p>
      </dsp:txBody>
      <dsp:txXfrm>
        <a:off x="1021112" y="1563239"/>
        <a:ext cx="3965394" cy="781619"/>
      </dsp:txXfrm>
    </dsp:sp>
    <dsp:sp modelId="{4D8CFE4A-6062-4CF2-86C9-D1723D88477B}">
      <dsp:nvSpPr>
        <dsp:cNvPr id="0" name=""/>
        <dsp:cNvSpPr/>
      </dsp:nvSpPr>
      <dsp:spPr>
        <a:xfrm>
          <a:off x="532600" y="1465537"/>
          <a:ext cx="977024" cy="9770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F5E5F4-BECB-429B-AD26-B07DDD3E5984}">
      <dsp:nvSpPr>
        <dsp:cNvPr id="0" name=""/>
        <dsp:cNvSpPr/>
      </dsp:nvSpPr>
      <dsp:spPr>
        <a:xfrm>
          <a:off x="1021112" y="2735872"/>
          <a:ext cx="3965394" cy="781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ПОСТУПЛЕНИЕ В ТОП ШКОЛЫ И ВУЗЫ</a:t>
          </a:r>
          <a:endParaRPr lang="ru-RU" sz="1600" kern="1200" dirty="0"/>
        </a:p>
      </dsp:txBody>
      <dsp:txXfrm>
        <a:off x="1021112" y="2735872"/>
        <a:ext cx="3965394" cy="781619"/>
      </dsp:txXfrm>
    </dsp:sp>
    <dsp:sp modelId="{C3D7DA80-0E8A-4D62-9049-2BD166D2B59F}">
      <dsp:nvSpPr>
        <dsp:cNvPr id="0" name=""/>
        <dsp:cNvSpPr/>
      </dsp:nvSpPr>
      <dsp:spPr>
        <a:xfrm>
          <a:off x="532600" y="2638170"/>
          <a:ext cx="977024" cy="9770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C5E95D-BB6E-46DF-A127-716812127EAA}">
      <dsp:nvSpPr>
        <dsp:cNvPr id="0" name=""/>
        <dsp:cNvSpPr/>
      </dsp:nvSpPr>
      <dsp:spPr>
        <a:xfrm>
          <a:off x="572992" y="3908505"/>
          <a:ext cx="4413515" cy="781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ИНТЕРЕСНО И УВЛЕКАТЕЛЬНО</a:t>
          </a:r>
          <a:endParaRPr lang="ru-RU" sz="1600" kern="1200" dirty="0"/>
        </a:p>
      </dsp:txBody>
      <dsp:txXfrm>
        <a:off x="572992" y="3908505"/>
        <a:ext cx="4413515" cy="781619"/>
      </dsp:txXfrm>
    </dsp:sp>
    <dsp:sp modelId="{AB2BCCA2-C6BE-4E31-8762-508038BB4AE9}">
      <dsp:nvSpPr>
        <dsp:cNvPr id="0" name=""/>
        <dsp:cNvSpPr/>
      </dsp:nvSpPr>
      <dsp:spPr>
        <a:xfrm>
          <a:off x="84479" y="3810803"/>
          <a:ext cx="977024" cy="9770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CBBFE-3DE0-4655-A294-EB86361BCE7F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   </a:t>
          </a:r>
          <a:endParaRPr lang="ru-RU" sz="17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1" y="319448"/>
        <a:ext cx="635496" cy="272355"/>
      </dsp:txXfrm>
    </dsp:sp>
    <dsp:sp modelId="{1014C935-0CF3-48EC-9F54-D028E835A0F6}">
      <dsp:nvSpPr>
        <dsp:cNvPr id="0" name=""/>
        <dsp:cNvSpPr/>
      </dsp:nvSpPr>
      <dsp:spPr>
        <a:xfrm rot="5400000">
          <a:off x="3947132" y="-3309935"/>
          <a:ext cx="590103" cy="7213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решение олимпиадных заданий по математике</a:t>
          </a:r>
          <a:endParaRPr lang="ru-RU" sz="25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635496" y="30507"/>
        <a:ext cx="7184569" cy="532491"/>
      </dsp:txXfrm>
    </dsp:sp>
    <dsp:sp modelId="{B9ED472D-6B03-4672-A039-6263364BDE6D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  </a:t>
          </a:r>
          <a:endParaRPr lang="ru-RU" sz="17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1" y="1107635"/>
        <a:ext cx="635496" cy="272355"/>
      </dsp:txXfrm>
    </dsp:sp>
    <dsp:sp modelId="{72BDA62A-0213-4702-A01B-58E485C849E0}">
      <dsp:nvSpPr>
        <dsp:cNvPr id="0" name=""/>
        <dsp:cNvSpPr/>
      </dsp:nvSpPr>
      <dsp:spPr>
        <a:xfrm rot="5400000">
          <a:off x="3947132" y="-2521748"/>
          <a:ext cx="590103" cy="7213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тренировка навыка устного счета</a:t>
          </a:r>
          <a:endParaRPr lang="ru-RU" sz="25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635496" y="818694"/>
        <a:ext cx="7184569" cy="532491"/>
      </dsp:txXfrm>
    </dsp:sp>
    <dsp:sp modelId="{527FA95A-EB0A-4A4E-B360-78A9B2239B60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1" y="1895821"/>
        <a:ext cx="635496" cy="272355"/>
      </dsp:txXfrm>
    </dsp:sp>
    <dsp:sp modelId="{88641E0A-30A9-4ED3-80F1-49A3D5056499}">
      <dsp:nvSpPr>
        <dsp:cNvPr id="0" name=""/>
        <dsp:cNvSpPr/>
      </dsp:nvSpPr>
      <dsp:spPr>
        <a:xfrm rot="5400000">
          <a:off x="3947132" y="-1733561"/>
          <a:ext cx="590103" cy="7213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нейростимулирующие упражнения</a:t>
          </a:r>
          <a:endParaRPr lang="ru-RU" sz="25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635496" y="1606881"/>
        <a:ext cx="7184569" cy="532491"/>
      </dsp:txXfrm>
    </dsp:sp>
    <dsp:sp modelId="{48B7E149-6DF9-403C-88AC-8C540B14A82A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  </a:t>
          </a:r>
          <a:endParaRPr lang="ru-RU" sz="17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1" y="2684008"/>
        <a:ext cx="635496" cy="272355"/>
      </dsp:txXfrm>
    </dsp:sp>
    <dsp:sp modelId="{8962CDDA-400C-42BB-9FBA-9348D84E3A54}">
      <dsp:nvSpPr>
        <dsp:cNvPr id="0" name=""/>
        <dsp:cNvSpPr/>
      </dsp:nvSpPr>
      <dsp:spPr>
        <a:xfrm rot="5400000">
          <a:off x="3947132" y="-945375"/>
          <a:ext cx="590103" cy="7213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головоломки и танаграм</a:t>
          </a:r>
          <a:endParaRPr lang="ru-RU" sz="25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635496" y="2395067"/>
        <a:ext cx="7184569" cy="532491"/>
      </dsp:txXfrm>
    </dsp:sp>
    <dsp:sp modelId="{B8FC9434-DDF1-4C4E-B566-8E9DC3A2141A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1" y="3472195"/>
        <a:ext cx="635496" cy="272355"/>
      </dsp:txXfrm>
    </dsp:sp>
    <dsp:sp modelId="{5B4E18EF-F79E-4EDC-B9C7-FACEC0C4F236}">
      <dsp:nvSpPr>
        <dsp:cNvPr id="0" name=""/>
        <dsp:cNvSpPr/>
      </dsp:nvSpPr>
      <dsp:spPr>
        <a:xfrm rot="5400000">
          <a:off x="3947132" y="-157188"/>
          <a:ext cx="590103" cy="7213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интеллектуальные игры</a:t>
          </a:r>
          <a:endParaRPr lang="ru-RU" sz="2500" b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635496" y="3183254"/>
        <a:ext cx="7184569" cy="53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552E7-BBAD-457C-AC17-17586FFCAF2E}">
      <dsp:nvSpPr>
        <dsp:cNvPr id="0" name=""/>
        <dsp:cNvSpPr/>
      </dsp:nvSpPr>
      <dsp:spPr>
        <a:xfrm>
          <a:off x="0" y="0"/>
          <a:ext cx="3456383" cy="34563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2D563D-714A-49FF-AB08-B3DEB7FAD09B}">
      <dsp:nvSpPr>
        <dsp:cNvPr id="0" name=""/>
        <dsp:cNvSpPr/>
      </dsp:nvSpPr>
      <dsp:spPr>
        <a:xfrm>
          <a:off x="1728191" y="0"/>
          <a:ext cx="4367808" cy="3456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2">
                  <a:lumMod val="75000"/>
                </a:schemeClr>
              </a:solidFill>
            </a:rPr>
            <a:t>ЛЕТНЯЯ МАТЕМАТИЧЕСКАЯ ШКОЛА</a:t>
          </a:r>
          <a:endParaRPr lang="ru-RU" sz="27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28191" y="0"/>
        <a:ext cx="4367808" cy="1036917"/>
      </dsp:txXfrm>
    </dsp:sp>
    <dsp:sp modelId="{65BFBC71-BE8C-4460-92C0-A80CBE230AE0}">
      <dsp:nvSpPr>
        <dsp:cNvPr id="0" name=""/>
        <dsp:cNvSpPr/>
      </dsp:nvSpPr>
      <dsp:spPr>
        <a:xfrm>
          <a:off x="604868" y="1036917"/>
          <a:ext cx="2246647" cy="22466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70344-4FCB-4D27-AA05-CC3CFCE9D67F}">
      <dsp:nvSpPr>
        <dsp:cNvPr id="0" name=""/>
        <dsp:cNvSpPr/>
      </dsp:nvSpPr>
      <dsp:spPr>
        <a:xfrm>
          <a:off x="1728191" y="1036917"/>
          <a:ext cx="4367808" cy="2246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2">
                  <a:lumMod val="75000"/>
                </a:schemeClr>
              </a:solidFill>
            </a:rPr>
            <a:t>ОСЕННЯЯ МАТЕМАТИЧЕСКАЯ ШКОЛА</a:t>
          </a:r>
          <a:endParaRPr lang="ru-RU" sz="27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28191" y="1036917"/>
        <a:ext cx="4367808" cy="1036913"/>
      </dsp:txXfrm>
    </dsp:sp>
    <dsp:sp modelId="{36B5FA24-A9B0-408A-B676-36E4B5D6FE71}">
      <dsp:nvSpPr>
        <dsp:cNvPr id="0" name=""/>
        <dsp:cNvSpPr/>
      </dsp:nvSpPr>
      <dsp:spPr>
        <a:xfrm>
          <a:off x="1209734" y="2073831"/>
          <a:ext cx="1036914" cy="1036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A3758-F32B-49B7-896B-2EDC0D67CDC8}">
      <dsp:nvSpPr>
        <dsp:cNvPr id="0" name=""/>
        <dsp:cNvSpPr/>
      </dsp:nvSpPr>
      <dsp:spPr>
        <a:xfrm>
          <a:off x="1728191" y="2073831"/>
          <a:ext cx="4367808" cy="103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2">
                  <a:lumMod val="75000"/>
                </a:schemeClr>
              </a:solidFill>
            </a:rPr>
            <a:t>ИНТЕНСИВ ПО ПОДГОТОВКЕ К ВСОШ</a:t>
          </a:r>
          <a:endParaRPr lang="ru-RU" sz="27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28191" y="2073831"/>
        <a:ext cx="4367808" cy="103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6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04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8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7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7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6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4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0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61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8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0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2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18EA-C2B9-4D6E-9C34-3F3001FC9D9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2AD5-17E1-42AE-98BB-0D3BFBA55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18EA-C2B9-4D6E-9C34-3F3001FC9D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2AD5-17E1-42AE-98BB-0D3BFBA55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microsoft.com/office/2007/relationships/hdphoto" Target="../media/hdphoto4.wdp"/><Relationship Id="rId5" Type="http://schemas.openxmlformats.org/officeDocument/2006/relationships/image" Target="../media/image4.jpe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8777430" flipV="1">
            <a:off x="4526400" y="3913961"/>
            <a:ext cx="6736490" cy="3433543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1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2247985" flipV="1">
            <a:off x="-2005252" y="3863996"/>
            <a:ext cx="6736490" cy="3433543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sp>
        <p:nvSpPr>
          <p:cNvPr id="11" name="AutoShape 2" descr="Цель – Бесплатные иконки: стрелы"/>
          <p:cNvSpPr>
            <a:spLocks noChangeAspect="1" noChangeArrowheads="1"/>
          </p:cNvSpPr>
          <p:nvPr/>
        </p:nvSpPr>
        <p:spPr bwMode="auto">
          <a:xfrm>
            <a:off x="664052" y="56307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solidFill>
                <a:prstClr val="black"/>
              </a:solidFill>
            </a:endParaRPr>
          </a:p>
        </p:txBody>
      </p:sp>
      <p:pic>
        <p:nvPicPr>
          <p:cNvPr id="1026" name="Picture 2" descr="C:\Users\Prototyp\Desktop\мое\image_6130058_109957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06466" cy="28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0930" y="5661248"/>
            <a:ext cx="4424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ЦЕНТР РАЗВИТИЯ ВНИМАНИЯ И ПАМЯТИ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ШКОЛА БУДУЩЕГО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«УЧУСЬ ЛЕГКО!»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2023</a:t>
            </a:r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5661248"/>
            <a:ext cx="843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614" y="3212976"/>
            <a:ext cx="80794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ПРОЕКТ 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ЦЕНТР ОЛИМПИАДНОЙ ПОДГОТОВКИ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«УЧУСЬ ЛЕГКО!»</a:t>
            </a:r>
          </a:p>
        </p:txBody>
      </p:sp>
    </p:spTree>
    <p:extLst>
      <p:ext uri="{BB962C8B-B14F-4D97-AF65-F5344CB8AC3E}">
        <p14:creationId xmlns:p14="http://schemas.microsoft.com/office/powerpoint/2010/main" val="33123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1033213" y="2613825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4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567928"/>
            <a:ext cx="7505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 Black" pitchFamily="34" charset="0"/>
              </a:rPr>
              <a:t>ОРГАНИЗАЦИЯ СЕМЕЙНЫХ </a:t>
            </a:r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</a:rPr>
              <a:t>МЕРОПРИЯТИЙ, ПРАЗДНИКОВ </a:t>
            </a:r>
            <a:r>
              <a:rPr lang="ru-RU" sz="2200" b="1" dirty="0">
                <a:solidFill>
                  <a:schemeClr val="bg1"/>
                </a:solidFill>
                <a:latin typeface="Arial Black" pitchFamily="34" charset="0"/>
              </a:rPr>
              <a:t>И СОРЕВНОВАНИЙ С УЧАСТИЕМ УЧЕНИКОВ И ИХ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2060" y="1904455"/>
            <a:ext cx="52521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 ПОСТОЯННОЙ ОСНОВЕ С ДЕТЬМИ И РОДИТЕЛЯМИ ПРОВОДЯТСЯ РАЗВЛЕКАТЕЛЬНЫЕ МЕРОПРИЯТИЯ, ОРГАНИЗУЮТСЯ ПРАЗДНИКИ: ТУРНИР ПО ДАРТСУ, ПОХОД НА КАТОК, ВЫЕЗД В КОНТАКТНЫЙ ЗООПАРК, ИНТЕЛЛЕКТУАЛЬНЫЙ КВЕСТ  И ПРОЧЕЕ. 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ДЛЯ РОДИТЕЛЕЙ УЧЕНИКОВ ОРГАНИЗУЮТСЯ БЕСПЛАТНЫЕ СЕМИНАРЫ И ТРЕНИНГИ. 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ЦЕНТР «УЧУСЬ ЛЕГКО!» СОВМЕСТНО С УЧЕНИКАМИ ПРОЕКТА «ЦЕНТР ОЛИМПИАДНОЙ ПОДГОТОВКИ «УЧУСЬ ЛЕГКО!» ЯВЛЯЕТСЯ ПОСТОЯННЫМ УЧАСТНИКОМ ГОРОДСКИХ ПРАЗДНИКОВ , МЕРОПРИЯТИЙ И СЕМИНАРОВ ДЛЯ НКО СЕКТОРА Г. ЧЕРЕПОВЦА.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89735" y="6237312"/>
            <a:ext cx="8219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b="23720"/>
          <a:stretch/>
        </p:blipFill>
        <p:spPr bwMode="auto">
          <a:xfrm>
            <a:off x="5220072" y="1904455"/>
            <a:ext cx="3791744" cy="174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un9-42.userapi.com/impg/qMQB-Qve6G8CklY7TMV6_iCiF0KDgbJunORR_g/qzIoeN__ckI.jpg?size=1280x961&amp;quality=95&amp;sign=dd8983dd150345d6d97cb22318ef0e1c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2593" b="11614"/>
          <a:stretch/>
        </p:blipFill>
        <p:spPr bwMode="auto">
          <a:xfrm>
            <a:off x="5220072" y="3653245"/>
            <a:ext cx="3791744" cy="24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5400000" flipV="1">
            <a:off x="3980009" y="1580436"/>
            <a:ext cx="6736490" cy="3591492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7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1060836" y="455299"/>
            <a:ext cx="4896544" cy="16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854516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468863" y="828467"/>
            <a:ext cx="363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КОНТАКТНАЯ ИНФОРМАЦИЯ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2" descr="Цель – Бесплатные иконки: стре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-6177" y="2420888"/>
            <a:ext cx="61637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ЦЕНТР РАЗВИТИЯ ВНИМАНИЯ И ПАМЯТИ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«УЧУСЬ ЛЕГКО!»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985145" y="3252996"/>
            <a:ext cx="363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8-963-646-96-93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8-921-055-95-87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985146" y="4110998"/>
            <a:ext cx="386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Группа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«Вконтакте»</a:t>
            </a:r>
          </a:p>
          <a:p>
            <a:r>
              <a:rPr lang="en-US" b="1" dirty="0">
                <a:solidFill>
                  <a:srgbClr val="002060"/>
                </a:solidFill>
                <a:latin typeface="Arial Black" pitchFamily="34" charset="0"/>
              </a:rPr>
              <a:t>https</a:t>
            </a:r>
            <a:r>
              <a:rPr lang="en-US" b="1">
                <a:solidFill>
                  <a:srgbClr val="002060"/>
                </a:solidFill>
                <a:latin typeface="Arial Black" pitchFamily="34" charset="0"/>
              </a:rPr>
              <a:t>://</a:t>
            </a:r>
            <a:r>
              <a:rPr lang="en-US" b="1" smtClean="0">
                <a:solidFill>
                  <a:srgbClr val="002060"/>
                </a:solidFill>
                <a:latin typeface="Arial Black" pitchFamily="34" charset="0"/>
              </a:rPr>
              <a:t>vk.com/uchuslegko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985146" y="4962001"/>
            <a:ext cx="386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Сайт: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 Black" pitchFamily="34" charset="0"/>
              </a:rPr>
              <a:t>https://uchuslegko.ru/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3" name="Picture 5" descr="Красный Значок Телефона С Отражением На Белом Фоне — стоковая векторная  графика и другие изображения на тему Антиквариат - Антиквариат, Без людей,  Бизнес - i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7" r="19868" b="29119"/>
          <a:stretch/>
        </p:blipFill>
        <p:spPr bwMode="auto">
          <a:xfrm>
            <a:off x="1075705" y="3109784"/>
            <a:ext cx="689390" cy="7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08" y="4154268"/>
            <a:ext cx="559782" cy="5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3" y="5046652"/>
            <a:ext cx="607919" cy="60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" descr="Цель – Бесплатные иконки: стрелы"/>
          <p:cNvSpPr>
            <a:spLocks noChangeAspect="1" noChangeArrowheads="1"/>
          </p:cNvSpPr>
          <p:nvPr/>
        </p:nvSpPr>
        <p:spPr bwMode="auto">
          <a:xfrm>
            <a:off x="664052" y="56307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solidFill>
                <a:prstClr val="black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89737" y="5786530"/>
            <a:ext cx="843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308720" y="5910818"/>
            <a:ext cx="213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Советский пр-т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99а, каб. 220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2573785" y="5910817"/>
            <a:ext cx="213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Победы пр-т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93б, каб. 36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4542424" y="5910816"/>
            <a:ext cx="222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Октябрьский пр-т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дом 72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7047252" y="5910818"/>
            <a:ext cx="213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Батюшкова ул.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10, Школа №41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48772"/>
            <a:ext cx="334683" cy="33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2" y="6048772"/>
            <a:ext cx="3349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24" y="6048772"/>
            <a:ext cx="3349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17" y="6048772"/>
            <a:ext cx="3349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1564744" y="1572499"/>
            <a:ext cx="6736490" cy="3591492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7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4" y="690984"/>
            <a:ext cx="4310110" cy="10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810345" y="-25764"/>
            <a:ext cx="5309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955371" y="956958"/>
            <a:ext cx="363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О НАС: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079" y="1799617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Наша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endParaRPr lang="ru-RU" dirty="0"/>
          </a:p>
        </p:txBody>
      </p:sp>
      <p:sp>
        <p:nvSpPr>
          <p:cNvPr id="11" name="AutoShape 2" descr="Цель – Бесплатные иконки: стре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0586" y="3490002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Целевая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аудитория: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5793" y="3899597"/>
            <a:ext cx="37842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 Black" pitchFamily="34" charset="0"/>
              </a:rPr>
              <a:t>Дети и подростки в возрасте от 7 до 14 лет, учащиеся </a:t>
            </a:r>
            <a:r>
              <a:rPr lang="ru-RU" sz="1300" dirty="0" smtClean="0">
                <a:solidFill>
                  <a:srgbClr val="002060"/>
                </a:solidFill>
                <a:latin typeface="Arial Black" pitchFamily="34" charset="0"/>
              </a:rPr>
              <a:t>1-7 классов</a:t>
            </a:r>
            <a:r>
              <a:rPr lang="ru-RU" sz="1300" dirty="0">
                <a:solidFill>
                  <a:srgbClr val="002060"/>
                </a:solidFill>
                <a:latin typeface="Arial Black" pitchFamily="34" charset="0"/>
              </a:rPr>
              <a:t> общеобразовательных школ г. Череповца</a:t>
            </a:r>
            <a:endParaRPr lang="ru-RU" sz="13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915" y="5315833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НАША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КОМАНДА:</a:t>
            </a:r>
            <a:endParaRPr lang="ru-RU" dirty="0"/>
          </a:p>
        </p:txBody>
      </p:sp>
      <p:pic>
        <p:nvPicPr>
          <p:cNvPr id="1029" name="Picture 5" descr="образование, школа значок в Silverstri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01239"/>
            <a:ext cx="868475" cy="8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692662" y="4869925"/>
            <a:ext cx="38373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 Black" pitchFamily="34" charset="0"/>
              </a:rPr>
              <a:t>Команда собрана из специалистов высокого профессионального уровня, учителей математики среднего звена, прошедших </a:t>
            </a:r>
            <a:r>
              <a:rPr lang="ru-RU" sz="1300" dirty="0" smtClean="0">
                <a:solidFill>
                  <a:srgbClr val="002060"/>
                </a:solidFill>
                <a:latin typeface="Arial Black" pitchFamily="34" charset="0"/>
              </a:rPr>
              <a:t> обучение </a:t>
            </a:r>
            <a:r>
              <a:rPr lang="ru-RU" sz="1300" dirty="0">
                <a:solidFill>
                  <a:srgbClr val="002060"/>
                </a:solidFill>
                <a:latin typeface="Arial Black" pitchFamily="34" charset="0"/>
              </a:rPr>
              <a:t>по курсу Олимпиадной математики для младших школьников на базе образовательного центра "Сириус" г. Сочи. В составе команды работают нейропсихологи и дефектологи.</a:t>
            </a:r>
            <a:endParaRPr lang="ru-RU" sz="1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s://sun9-67.userapi.com/impg/7WzgekWB1tXDh0-WyF-1cAJbvQJu-WADiq2nMg/5EExWurtYiM.jpg?size=1280x961&amp;quality=95&amp;sign=45e5c62cf9bfed1ef316c0329d1b61ba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30750" r="5667"/>
          <a:stretch/>
        </p:blipFill>
        <p:spPr bwMode="auto">
          <a:xfrm>
            <a:off x="5530003" y="32247"/>
            <a:ext cx="3134834" cy="2750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23193"/>
          <a:stretch/>
        </p:blipFill>
        <p:spPr bwMode="auto">
          <a:xfrm>
            <a:off x="5508107" y="3930496"/>
            <a:ext cx="2980297" cy="2927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2662" y="1833103"/>
            <a:ext cx="400632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002060"/>
                </a:solidFill>
                <a:latin typeface="Arial Black" pitchFamily="34" charset="0"/>
              </a:rPr>
              <a:t>формирование у учащихся 1-4 классов общеобразовательных школ г. Череповца интереса к математике и создание условий для интеллектуального роста и участия в олимпиадах по математике разного уровня. </a:t>
            </a:r>
            <a:endParaRPr lang="ru-RU" sz="1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sun9-40.userapi.com/impg/U4pBdynKYv0KNFUYP0GpMbNXiBwlM2MLeVI3Og/boUr0KfDPy4.jpg?size=1280x960&amp;quality=95&amp;sign=fc96e6f18a5814aba75bfa4779e44a60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t="27268" r="15241"/>
          <a:stretch/>
        </p:blipFill>
        <p:spPr bwMode="auto">
          <a:xfrm>
            <a:off x="5940154" y="1737283"/>
            <a:ext cx="3055289" cy="2764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Цель – Бесплатные иконки: стрел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5" y="2692945"/>
            <a:ext cx="658514" cy="6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укопожатие – Бесплатные иконки: бизнес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" y="5816338"/>
            <a:ext cx="920153" cy="9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432047" y="5602372"/>
            <a:ext cx="363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 Black" pitchFamily="34" charset="0"/>
              </a:rPr>
              <a:t>ОЛИМПИАДНАЯ МАТЕМАТИКА</a:t>
            </a:r>
            <a:endParaRPr lang="ru-RU" sz="2400" b="1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sun9-21.userapi.com/impg/vMcR6AjIa8F00aNqQpEUv9vYcRfp5EK21O8eZA/30b7bUL-VnE.jpg?size=1154x828&amp;quality=95&amp;sign=63c4488c87b52e764bd5b7419ad119d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64" y="1700808"/>
            <a:ext cx="3589716" cy="2575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5237264" y="4636091"/>
            <a:ext cx="39883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Для учащихся </a:t>
            </a:r>
            <a:r>
              <a:rPr lang="ru-RU" sz="1600" b="1" dirty="0" smtClean="0">
                <a:solidFill>
                  <a:srgbClr val="002060"/>
                </a:solidFill>
              </a:rPr>
              <a:t>1-7 </a:t>
            </a:r>
            <a:r>
              <a:rPr lang="ru-RU" sz="1600" b="1" dirty="0" smtClean="0">
                <a:solidFill>
                  <a:srgbClr val="002060"/>
                </a:solidFill>
              </a:rPr>
              <a:t>классов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Углублённое изучение математики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Развитие нестандартного мышления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Участие в городски, областных и всероссийских олимпиадах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700052"/>
            <a:ext cx="750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ЦЕНТР ОЛИМПИАДНОЙ ПОДГОТОВКИ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«УЧУСЬ ЛЕГКО!»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2152890" y="3170807"/>
            <a:ext cx="5242669" cy="1585980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277036686"/>
              </p:ext>
            </p:extLst>
          </p:nvPr>
        </p:nvGraphicFramePr>
        <p:xfrm>
          <a:off x="179512" y="1562157"/>
          <a:ext cx="5057752" cy="508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7" name="Picture 2" descr="Интеллект – Бесплатные иконки: технологии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1" y="1892640"/>
            <a:ext cx="946096" cy="9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Рукопожатие – Бесплатные иконки: бизнес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9" y="3178611"/>
            <a:ext cx="920153" cy="9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Академический – Бесплатные иконки: образование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" y="4276880"/>
            <a:ext cx="784112" cy="7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Иконка «Хорошо» | MyWebIcons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4" y="5401814"/>
            <a:ext cx="933124" cy="9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1001155" y="2370652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3670912" y="1559164"/>
            <a:ext cx="2371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ВКЛЮЧАЕТ В СЕБЯ: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700052"/>
            <a:ext cx="750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ЦЕНТР ОЛИМПИАДНОЙ ПОДГОТОВКИ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«УЧУСЬ ЛЕГКО!»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427984" y="2131678"/>
            <a:ext cx="0" cy="388619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4" name="Прямоугольник 3"/>
          <p:cNvSpPr/>
          <p:nvPr/>
        </p:nvSpPr>
        <p:spPr>
          <a:xfrm>
            <a:off x="145298" y="1962400"/>
            <a:ext cx="3731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КУРС «ОЛИМПИАДНАЯ МАТЕМАТИКА»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539" y="1979198"/>
            <a:ext cx="3653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МАТЕМАТИЧЕСКИЕ ИНТЕНСИВЫ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986" y="5085185"/>
            <a:ext cx="409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ОРГАНИЗАЦИЯ И ПРОВЕДЕНИЕ ОЛИМПИАД В ГОРОДЕ ЧЕРЕПОВЦЕ ДЛЯ ДОШКОЛЬНИКОВ И ШКОЛЬНИКОВ 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368" y="3406058"/>
            <a:ext cx="442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ОРГАНИЗАЦИЯ И ПРОВЕДЕНИЕ МАСТЕР-КЛАССОВ  ПО ПОДГОТОВКЕ К ОЛИМПИАДАМ.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3" y="3406058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ОРГАНИЗАЦИЯ ВЫЕЗДОВ УЧЕНИКОВ В ДРУГИЕ ГОРОДА С ЦЕЛЬЮ УЧАСТИЯ  В ОТКРЫТЫХ ЧЕМПИОНАТАХ ПО МАТЕМАТИКЕ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5085183"/>
            <a:ext cx="4536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ОРГАНИЗАЦИЯ СЕМЕЙНЫХ МЕРОПРИЯТИЙ И ПРАЗДНИКОВ И СОРЕВНОВАНИЙ С УЧАСТИЕМ УЧЕНИКОВ И ИХ РОДИТЕЛЕЙ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580384" y="3406058"/>
            <a:ext cx="4028736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580384" y="5085183"/>
            <a:ext cx="4028736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67015" y="3406058"/>
            <a:ext cx="4028736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67015" y="5100343"/>
            <a:ext cx="4028736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2" name="Прямоугольник 21"/>
          <p:cNvSpPr/>
          <p:nvPr/>
        </p:nvSpPr>
        <p:spPr>
          <a:xfrm>
            <a:off x="-3" y="5916182"/>
            <a:ext cx="453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За период 2022-2023 учебный год проведено 4 Олимпиады для дошкольников и школьников города Череповца, общей численностью почти 1000 человек.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35997" y="4237055"/>
            <a:ext cx="4284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За период 2022-2023 учебный год было организовано 2 выезда команды Центра на олимпиады в город Санкт – Петербург. 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32537" y="4062596"/>
            <a:ext cx="4263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За период 2022-2023 учебный год проведено </a:t>
            </a:r>
            <a:r>
              <a:rPr lang="ru-RU" sz="1400" b="1" i="1" dirty="0" smtClean="0">
                <a:solidFill>
                  <a:srgbClr val="002060"/>
                </a:solidFill>
              </a:rPr>
              <a:t>более 20 мастер-классов, численность участников около 200 человек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8727" y="2325707"/>
            <a:ext cx="4263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За период 2022-2023 учебный год проведено </a:t>
            </a:r>
            <a:r>
              <a:rPr lang="ru-RU" sz="1400" b="1" i="1" dirty="0" smtClean="0">
                <a:solidFill>
                  <a:srgbClr val="002060"/>
                </a:solidFill>
              </a:rPr>
              <a:t>работает 16 групп в разных районах города. Общее количество учеников на курсе – 110 человек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5997" y="230095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П</a:t>
            </a:r>
            <a:r>
              <a:rPr lang="ru-RU" sz="1400" b="1" i="1" dirty="0">
                <a:solidFill>
                  <a:srgbClr val="002060"/>
                </a:solidFill>
              </a:rPr>
              <a:t>р</a:t>
            </a:r>
            <a:r>
              <a:rPr lang="ru-RU" sz="1400" b="1" i="1" dirty="0" smtClean="0">
                <a:solidFill>
                  <a:srgbClr val="002060"/>
                </a:solidFill>
              </a:rPr>
              <a:t>оводятся </a:t>
            </a:r>
            <a:r>
              <a:rPr lang="ru-RU" sz="1400" b="1" i="1" dirty="0">
                <a:solidFill>
                  <a:srgbClr val="002060"/>
                </a:solidFill>
              </a:rPr>
              <a:t>математические </a:t>
            </a:r>
            <a:r>
              <a:rPr lang="ru-RU" sz="1400" b="1" i="1" dirty="0" smtClean="0">
                <a:solidFill>
                  <a:srgbClr val="002060"/>
                </a:solidFill>
              </a:rPr>
              <a:t>интенсивы: летняя </a:t>
            </a:r>
            <a:r>
              <a:rPr lang="ru-RU" sz="1400" b="1" i="1" dirty="0">
                <a:solidFill>
                  <a:srgbClr val="002060"/>
                </a:solidFill>
              </a:rPr>
              <a:t>математическая </a:t>
            </a:r>
            <a:r>
              <a:rPr lang="ru-RU" sz="1400" b="1" i="1" dirty="0" smtClean="0">
                <a:solidFill>
                  <a:srgbClr val="002060"/>
                </a:solidFill>
              </a:rPr>
              <a:t>школа, осенняя </a:t>
            </a:r>
            <a:r>
              <a:rPr lang="ru-RU" sz="1400" b="1" i="1" dirty="0">
                <a:solidFill>
                  <a:srgbClr val="002060"/>
                </a:solidFill>
              </a:rPr>
              <a:t>математическая </a:t>
            </a:r>
            <a:r>
              <a:rPr lang="ru-RU" sz="1400" b="1" i="1" dirty="0" smtClean="0">
                <a:solidFill>
                  <a:srgbClr val="002060"/>
                </a:solidFill>
              </a:rPr>
              <a:t>школа, </a:t>
            </a:r>
            <a:r>
              <a:rPr lang="ru-RU" sz="1400" b="1" i="1" dirty="0">
                <a:solidFill>
                  <a:srgbClr val="002060"/>
                </a:solidFill>
              </a:rPr>
              <a:t>интенсив по подготовке к </a:t>
            </a:r>
            <a:r>
              <a:rPr lang="ru-RU" sz="1400" b="1" i="1" dirty="0" smtClean="0">
                <a:solidFill>
                  <a:srgbClr val="002060"/>
                </a:solidFill>
              </a:rPr>
              <a:t>ВСОШ.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Общее количество участников – более 200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51312" y="5808460"/>
            <a:ext cx="4584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Турнир </a:t>
            </a:r>
            <a:r>
              <a:rPr lang="ru-RU" sz="1400" b="1" i="1" dirty="0">
                <a:solidFill>
                  <a:srgbClr val="002060"/>
                </a:solidFill>
              </a:rPr>
              <a:t>по </a:t>
            </a:r>
            <a:r>
              <a:rPr lang="ru-RU" sz="1400" b="1" i="1" dirty="0" err="1">
                <a:solidFill>
                  <a:srgbClr val="002060"/>
                </a:solidFill>
              </a:rPr>
              <a:t>дартсу</a:t>
            </a: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, поход </a:t>
            </a:r>
            <a:r>
              <a:rPr lang="ru-RU" sz="1400" b="1" i="1" dirty="0">
                <a:solidFill>
                  <a:srgbClr val="002060"/>
                </a:solidFill>
              </a:rPr>
              <a:t>на каток, выезд в контактный </a:t>
            </a:r>
            <a:r>
              <a:rPr lang="ru-RU" sz="1400" b="1" i="1" dirty="0" smtClean="0">
                <a:solidFill>
                  <a:srgbClr val="002060"/>
                </a:solidFill>
              </a:rPr>
              <a:t>зоопарк, интеллектуальный </a:t>
            </a:r>
            <a:r>
              <a:rPr lang="ru-RU" sz="1400" b="1" i="1" dirty="0">
                <a:solidFill>
                  <a:srgbClr val="002060"/>
                </a:solidFill>
              </a:rPr>
              <a:t>квест </a:t>
            </a:r>
            <a:r>
              <a:rPr lang="ru-RU" sz="1400" b="1" i="1" dirty="0" smtClean="0">
                <a:solidFill>
                  <a:srgbClr val="002060"/>
                </a:solidFill>
              </a:rPr>
              <a:t>и </a:t>
            </a:r>
            <a:r>
              <a:rPr lang="ru-RU" sz="1400" b="1" i="1" dirty="0">
                <a:solidFill>
                  <a:srgbClr val="002060"/>
                </a:solidFill>
              </a:rPr>
              <a:t>прочее. </a:t>
            </a:r>
            <a:r>
              <a:rPr lang="ru-RU" sz="1400" b="1" i="1" dirty="0" smtClean="0">
                <a:solidFill>
                  <a:srgbClr val="002060"/>
                </a:solidFill>
              </a:rPr>
              <a:t>Организуются </a:t>
            </a:r>
            <a:r>
              <a:rPr lang="ru-RU" sz="1400" b="1" i="1" dirty="0">
                <a:solidFill>
                  <a:srgbClr val="002060"/>
                </a:solidFill>
              </a:rPr>
              <a:t>бесплатные семинары и </a:t>
            </a:r>
            <a:r>
              <a:rPr lang="ru-RU" sz="1400" b="1" i="1" dirty="0" smtClean="0">
                <a:solidFill>
                  <a:srgbClr val="002060"/>
                </a:solidFill>
              </a:rPr>
              <a:t>тренинги.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5400000" flipV="1">
            <a:off x="4902485" y="2485938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700052"/>
            <a:ext cx="750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КУРС «ОЛИМПИАДНАЯ МАТЕМАТИКА»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930" y="1543733"/>
            <a:ext cx="8792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ПРЕДПОЛАГАЕТ ЗАКРЕПЛЕНИЕ  ЗНАНИЙ ПО ШКОЛЬНОЙ МАТЕМАТИКЕ И ИЗУЧЕНИЕ ОСНОВНЫХ АЛГОРИТМОВ РЕШЕНИЯ ОЛИМПИАДНЫХ ЗАДАЧ.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ЗАНЯТИЯ ВКЛЮЧАЮТ В СЕБЯ: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00558946"/>
              </p:ext>
            </p:extLst>
          </p:nvPr>
        </p:nvGraphicFramePr>
        <p:xfrm>
          <a:off x="179512" y="256490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027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5400000" flipV="1">
            <a:off x="4902485" y="2485938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700052"/>
            <a:ext cx="750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МАТЕМАТИЧЕСКИЕ ИНТЕНСИВЫ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930" y="1543733"/>
            <a:ext cx="8792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В ПЕРИОД КАНИКУЛ И ПЕРЕД ВСЕРОССИЙСКОЙ ОЛИМПИАДОЙ ШКОЛЬНИКОВ (ВСОШ) ПРОВОДЯТСЯ МАТЕМАТИЧЕСКИЕ ИНТЕНСИВЫ: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53841523"/>
              </p:ext>
            </p:extLst>
          </p:nvPr>
        </p:nvGraphicFramePr>
        <p:xfrm>
          <a:off x="86009" y="2348880"/>
          <a:ext cx="6096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0637" y="6081122"/>
            <a:ext cx="7416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Длительность интенсива от одной до трех недель, включает в себя ежедневные занятия от 90 до 120 минут, состоящие из 3-4 уроков.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0637" y="6044510"/>
            <a:ext cx="6559595" cy="36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1033213" y="2613825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653787"/>
            <a:ext cx="750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ОРГАНИЗАЦИЯ И ПРОВЕДЕНИЕ ОЛИМПИАД 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930" y="1543733"/>
            <a:ext cx="8792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НА БЕЗВОЗМЕЗДНОЙ ОСНОВЕ В 2022 ГОДУ В Г. ЧЕРЕПОВЦЕ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ОРГАНИЗОВАНО И ПРОВЕДЕНО :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060" y="6382590"/>
            <a:ext cx="7416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Общее количество участников почти </a:t>
            </a:r>
            <a:r>
              <a:rPr lang="ru-RU" sz="2000" b="1" i="1" dirty="0">
                <a:solidFill>
                  <a:srgbClr val="002060"/>
                </a:solidFill>
              </a:rPr>
              <a:t>1000 человек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89735" y="6237312"/>
            <a:ext cx="5190377" cy="36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2136339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</a:rPr>
              <a:t>Две олимпиады </a:t>
            </a:r>
            <a:r>
              <a:rPr lang="ru-RU" sz="1600" b="1" i="1" dirty="0" smtClean="0">
                <a:solidFill>
                  <a:srgbClr val="002060"/>
                </a:solidFill>
              </a:rPr>
              <a:t>для </a:t>
            </a:r>
            <a:r>
              <a:rPr lang="ru-RU" sz="1600" b="1" i="1" dirty="0">
                <a:solidFill>
                  <a:srgbClr val="002060"/>
                </a:solidFill>
              </a:rPr>
              <a:t>воспитанников старших и подготовительных групп детских садов г. </a:t>
            </a:r>
            <a:r>
              <a:rPr lang="ru-RU" sz="1600" b="1" i="1" dirty="0">
                <a:solidFill>
                  <a:srgbClr val="002060"/>
                </a:solidFill>
              </a:rPr>
              <a:t>Череповца (на базе детского сада №17 и детского сада №1). </a:t>
            </a:r>
            <a:r>
              <a:rPr lang="ru-RU" sz="1600" b="1" i="1" dirty="0">
                <a:solidFill>
                  <a:srgbClr val="002060"/>
                </a:solidFill>
              </a:rPr>
              <a:t>Всего в олимпиадах для дошкольников приняло участие более 150 детей.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rgbClr val="002060"/>
                </a:solidFill>
              </a:rPr>
              <a:t>олимпиада </a:t>
            </a:r>
            <a:r>
              <a:rPr lang="ru-RU" sz="1600" b="1" i="1" dirty="0">
                <a:solidFill>
                  <a:srgbClr val="002060"/>
                </a:solidFill>
              </a:rPr>
              <a:t>по математике для учащихся 2 классов общеобразовательных школ г. Череповца. В олимпиаде приняло участие почти 400 учеников городских школ.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</a:rPr>
              <a:t>Большой математический праздник, общей численностью участников 170 человек, который включал в себя и олимпиаду по математике для учеников 5-13 лет (</a:t>
            </a:r>
            <a:r>
              <a:rPr lang="ru-RU" sz="1600" b="1" i="1" dirty="0" err="1">
                <a:solidFill>
                  <a:srgbClr val="002060"/>
                </a:solidFill>
              </a:rPr>
              <a:t>дшк</a:t>
            </a:r>
            <a:r>
              <a:rPr lang="ru-RU" sz="1600" b="1" i="1" dirty="0">
                <a:solidFill>
                  <a:srgbClr val="002060"/>
                </a:solidFill>
              </a:rPr>
              <a:t>, 1-7 классы).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65" y="1504279"/>
            <a:ext cx="3171736" cy="197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un9-54.userapi.com/impg/b2fNPCtNeNRUJRP5kqZgcFCSWyzVjWIjVz_M8Q/Lo7HdcIb7zo.jpg?size=1280x960&amp;quality=95&amp;sign=1a61d88e583f37da03332cdbe4ff3882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 bwMode="auto">
          <a:xfrm>
            <a:off x="5930465" y="4731578"/>
            <a:ext cx="3171736" cy="20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5.userapi.com/impg/-UWTTJ77FrzjcDpAwakGMEQVxs1BRYLTLCPxkQ/tbgf67F1v8s.jpg?size=1280x949&amp;quality=95&amp;sign=bca53ad3c8f190028c191b873da7fcd2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34808"/>
          <a:stretch/>
        </p:blipFill>
        <p:spPr bwMode="auto">
          <a:xfrm>
            <a:off x="5930464" y="3157196"/>
            <a:ext cx="3171737" cy="15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1033213" y="2613825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6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653787"/>
            <a:ext cx="750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ОРГАНИЗАЦИЯ ВЫЕЗДОВ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ДЛЯ УЧАСТИЯ 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 В ОТКРЫТЫХ ЧЕМПИОНАТАХ ПО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МАТЕМАТИКЕ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34" y="2276872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 РАМКАХ ПРОЕКТА  «ЦЕНТР ОЛИМПИАДНОЙ ПОДГОТОВКИ «УЧУСЬ ЛЕГКО!» СФОРМИРОВАНЫ ГРУППЫ – СПОРТИВНЫЙ КЛАСС, ГДЕ ОТОБРАНЫ ДЕТИ ДЛЯ УЧАСТИЯ В ОТКРЫТЫХ ЧЕМПИОНАТАХ ПО МАТЕМАТИКЕ. 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СРЕДИ УЧАЩИХСЯ ЦЕНТРА ЕСТЬ ПОБЕДИТЕЛИ И ПРИЗЕРЫ МАЛОЙ ЮНОШЕСКОЙ ОЛИМПИАДЫ, УЧАЩИЕСЯ МАЛОГО МЕХМАТА МГУ, ОЛИМПИАДЫ НА КУБОК ГУБЕРНАТОРА ВОЛОГОДСКОЙ ОБЛАСТИ.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ОРГАНИЗУЮТСЯ ВЫЕЗДЫ УЧЕНИКОВ  В Г. САНКТ-ПЕТЕРБУРГ, Г. НИЖНИЙ НОВГОРОД НА ОТКРЫТЫЕ ЧЕМПИОНАТЫ.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4636" y="6152533"/>
            <a:ext cx="9148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За период 2022-2023 учебный год было организовано 2 выезда команды Центра на олимпиады в город Санкт – Петербург. 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89735" y="6152533"/>
            <a:ext cx="8219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un9-1.userapi.com/impg/who89Dg48FeTpaLvTNQwp4JytHTSgnFy1GVa0g/4zvZMU6S-C4.jpg?size=1280x961&amp;quality=95&amp;sign=4cbc812148f58f0a4f0355b7bf6066a1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87"/>
          <a:stretch/>
        </p:blipFill>
        <p:spPr bwMode="auto">
          <a:xfrm>
            <a:off x="5663494" y="1992526"/>
            <a:ext cx="3292844" cy="20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0.userapi.com/impg/7n01g-DH3pbptRrPCASvj-9zfgygs74j__Q5Og/WfToL2vpdS0.jpg?size=1280x853&amp;quality=95&amp;sign=0a07c2b29f144f9edca97576d430beca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/>
          <a:stretch/>
        </p:blipFill>
        <p:spPr bwMode="auto">
          <a:xfrm>
            <a:off x="5663494" y="4137660"/>
            <a:ext cx="3292844" cy="19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Users\Prototyp\Desktop\c6f20785-430c-4306-a1a0-7fd0c4351ba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86"/>
          <a:stretch/>
        </p:blipFill>
        <p:spPr bwMode="auto">
          <a:xfrm rot="16200000" flipV="1">
            <a:off x="-1033213" y="2613825"/>
            <a:ext cx="5242669" cy="3240361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20" name="Picture 5" descr="мазки кисти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9024" r="9531"/>
          <a:stretch/>
        </p:blipFill>
        <p:spPr bwMode="auto">
          <a:xfrm>
            <a:off x="573862" y="389736"/>
            <a:ext cx="8246610" cy="14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ototyp\Desktop\мое\знач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471" cy="7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4E4D73-4589-41AA-94BF-7C7BF48A8614}"/>
              </a:ext>
            </a:extLst>
          </p:cNvPr>
          <p:cNvSpPr txBox="1"/>
          <p:nvPr/>
        </p:nvSpPr>
        <p:spPr>
          <a:xfrm>
            <a:off x="854514" y="127015"/>
            <a:ext cx="530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РАЗВИТИЯ ВНИМАНИЯ И ПАМЯТИ «УЧУСЬ ЛЕГКО!»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104059" y="653787"/>
            <a:ext cx="750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ОРГАНИЗАЦИЯ И ПРОВЕДЕНИЕ МАСТЕР-КЛАССОВ  ПО ПОДГОТОВКЕ К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ОЛИМПИАДАМ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34" y="1904455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ЗА 2023 ГОД ПРЕПОДАВАТЕЛИ ЦЕНТРА ПРОВЕЛИ БОЛЕЕ 20 МАСТЕР-КЛАССОВ ПО ПОДГОТОВКЕ К ОЛИМПИАДАМ, РЕШЕНИЮ ТАНГРАМОВ И ГОЛОВОЛОМОК ДЛЯ УЧАЩИХСЯ 1-4 КЛАССОВ: 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89735" y="6237312"/>
            <a:ext cx="8219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4636" y="3019556"/>
            <a:ext cx="5440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решение олимпиадных заданий по математике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тренировка </a:t>
            </a:r>
            <a:r>
              <a:rPr lang="ru-RU" sz="2000" b="1" dirty="0">
                <a:solidFill>
                  <a:srgbClr val="002060"/>
                </a:solidFill>
              </a:rPr>
              <a:t>навыка устного счета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головоломки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err="1">
                <a:solidFill>
                  <a:srgbClr val="002060"/>
                </a:solidFill>
              </a:rPr>
              <a:t>танграм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65536"/>
            <a:ext cx="2966391" cy="39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sun9-74.userapi.com/impg/UzSSrvJE5hHhLdVYU9gZFzHYMPfLrVvYHEStZQ/NxnNoW0aH50.jpg?size=810x1080&amp;quality=95&amp;sign=5d588c13c472eefabe68a76fb56663a3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25610"/>
          <a:stretch/>
        </p:blipFill>
        <p:spPr bwMode="auto">
          <a:xfrm>
            <a:off x="3339836" y="4394783"/>
            <a:ext cx="2459692" cy="17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sun9-34.userapi.com/impg/qg7PM2FF52xm5e9kqbrhx58Gnd301yikkVrrUQ/On57nVwzOpw.jpg?size=810x1080&amp;quality=95&amp;sign=04e29ed793edd33d616512e270c19092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6" b="27288"/>
          <a:stretch/>
        </p:blipFill>
        <p:spPr bwMode="auto">
          <a:xfrm>
            <a:off x="607996" y="4394783"/>
            <a:ext cx="2590052" cy="1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32060" y="6382590"/>
            <a:ext cx="7416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Общее количество участников почти 200 </a:t>
            </a:r>
            <a:r>
              <a:rPr lang="ru-RU" sz="2000" b="1" i="1" dirty="0">
                <a:solidFill>
                  <a:srgbClr val="002060"/>
                </a:solidFill>
              </a:rPr>
              <a:t>человек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758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Prototyp</dc:creator>
  <cp:lastModifiedBy>Prototyp</cp:lastModifiedBy>
  <cp:revision>78</cp:revision>
  <dcterms:created xsi:type="dcterms:W3CDTF">2023-08-11T11:04:39Z</dcterms:created>
  <dcterms:modified xsi:type="dcterms:W3CDTF">2023-10-14T08:15:04Z</dcterms:modified>
</cp:coreProperties>
</file>