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56" r:id="rId17"/>
    <p:sldId id="270" r:id="rId18"/>
    <p:sldId id="273" r:id="rId19"/>
    <p:sldId id="272" r:id="rId20"/>
    <p:sldId id="274" r:id="rId21"/>
    <p:sldId id="277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6886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Автор презентации </a:t>
            </a:r>
          </a:p>
          <a:p>
            <a:r>
              <a:rPr lang="ru-RU" smtClean="0"/>
              <a:t>Барышникова </a:t>
            </a:r>
            <a:r>
              <a:rPr lang="ru-RU" dirty="0" smtClean="0"/>
              <a:t>В.П.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0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Обследование </a:t>
            </a:r>
          </a:p>
          <a:p>
            <a:r>
              <a:rPr lang="ru-RU" sz="3200" dirty="0" smtClean="0"/>
              <a:t>с целью определения историко-культурной ценности объекта </a:t>
            </a:r>
          </a:p>
          <a:p>
            <a:r>
              <a:rPr lang="ru-RU" sz="3200" dirty="0" smtClean="0"/>
              <a:t>достопримечательное место </a:t>
            </a:r>
          </a:p>
          <a:p>
            <a:r>
              <a:rPr lang="ru-RU" sz="3200" dirty="0" smtClean="0"/>
              <a:t>«</a:t>
            </a:r>
            <a:r>
              <a:rPr lang="ru-RU" sz="3200" dirty="0" err="1" smtClean="0"/>
              <a:t>Дрокинская</a:t>
            </a:r>
            <a:r>
              <a:rPr lang="ru-RU" sz="3200" dirty="0" smtClean="0"/>
              <a:t> гора»,</a:t>
            </a:r>
          </a:p>
          <a:p>
            <a:r>
              <a:rPr lang="ru-RU" sz="3200" dirty="0" smtClean="0"/>
              <a:t>Местонахождение объекта: Красноярский край, </a:t>
            </a:r>
            <a:r>
              <a:rPr lang="ru-RU" sz="3200" dirty="0" err="1" smtClean="0"/>
              <a:t>Емельяновский</a:t>
            </a:r>
            <a:r>
              <a:rPr lang="ru-RU" sz="3200" dirty="0" smtClean="0"/>
              <a:t> район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62" t="18133" r="12413" b="7090"/>
          <a:stretch>
            <a:fillRect/>
          </a:stretch>
        </p:blipFill>
        <p:spPr bwMode="auto">
          <a:xfrm>
            <a:off x="395536" y="260648"/>
            <a:ext cx="84280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89" t="19092" r="14981" b="7722"/>
          <a:stretch>
            <a:fillRect/>
          </a:stretch>
        </p:blipFill>
        <p:spPr bwMode="auto">
          <a:xfrm>
            <a:off x="251520" y="404664"/>
            <a:ext cx="835292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9724" r="23152" b="11863"/>
          <a:stretch>
            <a:fillRect/>
          </a:stretch>
        </p:blipFill>
        <p:spPr bwMode="auto">
          <a:xfrm>
            <a:off x="539552" y="188640"/>
            <a:ext cx="820891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732" t="16542" r="22257" b="18227"/>
          <a:stretch>
            <a:fillRect/>
          </a:stretch>
        </p:blipFill>
        <p:spPr bwMode="auto">
          <a:xfrm>
            <a:off x="611560" y="0"/>
            <a:ext cx="8064896" cy="64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373" t="19092" r="15876" b="7722"/>
          <a:stretch>
            <a:fillRect/>
          </a:stretch>
        </p:blipFill>
        <p:spPr bwMode="auto">
          <a:xfrm>
            <a:off x="179512" y="260649"/>
            <a:ext cx="8784976" cy="628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43" t="22274" r="22141" b="15677"/>
          <a:stretch>
            <a:fillRect/>
          </a:stretch>
        </p:blipFill>
        <p:spPr bwMode="auto">
          <a:xfrm>
            <a:off x="-1" y="116632"/>
            <a:ext cx="8995461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023" t="19000" r="12828" b="8240"/>
          <a:stretch>
            <a:fillRect/>
          </a:stretch>
        </p:blipFill>
        <p:spPr bwMode="auto">
          <a:xfrm>
            <a:off x="-540568" y="0"/>
            <a:ext cx="10081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42" t="30861" r="18677" b="8681"/>
          <a:stretch>
            <a:fillRect/>
          </a:stretch>
        </p:blipFill>
        <p:spPr bwMode="auto">
          <a:xfrm>
            <a:off x="251519" y="404664"/>
            <a:ext cx="889248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837" t="22906" r="19572" b="16636"/>
          <a:stretch>
            <a:fillRect/>
          </a:stretch>
        </p:blipFill>
        <p:spPr bwMode="auto">
          <a:xfrm>
            <a:off x="323528" y="1102632"/>
            <a:ext cx="8820472" cy="549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692" t="20683" r="31985" b="10904"/>
          <a:stretch>
            <a:fillRect/>
          </a:stretch>
        </p:blipFill>
        <p:spPr bwMode="auto">
          <a:xfrm>
            <a:off x="1763688" y="222977"/>
            <a:ext cx="5400600" cy="663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992" t="19724" r="7938" b="10272"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101" t="43589" r="25837" b="30955"/>
          <a:stretch>
            <a:fillRect/>
          </a:stretch>
        </p:blipFill>
        <p:spPr bwMode="auto">
          <a:xfrm>
            <a:off x="107504" y="1988841"/>
            <a:ext cx="9158518" cy="376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113" t="28638" r="27510" b="17268"/>
          <a:stretch>
            <a:fillRect/>
          </a:stretch>
        </p:blipFill>
        <p:spPr bwMode="auto">
          <a:xfrm>
            <a:off x="395536" y="928359"/>
            <a:ext cx="8280920" cy="639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2835" t="47039" r="30311" b="9601"/>
          <a:stretch>
            <a:fillRect/>
          </a:stretch>
        </p:blipFill>
        <p:spPr bwMode="auto">
          <a:xfrm>
            <a:off x="-468560" y="2204864"/>
            <a:ext cx="663727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32518" t="32360" r="26848" b="13881"/>
          <a:stretch>
            <a:fillRect/>
          </a:stretch>
        </p:blipFill>
        <p:spPr bwMode="auto">
          <a:xfrm>
            <a:off x="4932040" y="0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725" t="31600" r="32201" b="20000"/>
          <a:stretch>
            <a:fillRect/>
          </a:stretch>
        </p:blipFill>
        <p:spPr bwMode="auto">
          <a:xfrm>
            <a:off x="4103522" y="1700808"/>
            <a:ext cx="5040478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5681" t="27679" r="28522" b="13454"/>
          <a:stretch>
            <a:fillRect/>
          </a:stretch>
        </p:blipFill>
        <p:spPr bwMode="auto">
          <a:xfrm>
            <a:off x="323528" y="1772816"/>
            <a:ext cx="4176464" cy="409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27" t="19724" r="25837" b="15045"/>
          <a:stretch>
            <a:fillRect/>
          </a:stretch>
        </p:blipFill>
        <p:spPr bwMode="auto">
          <a:xfrm>
            <a:off x="611560" y="332656"/>
            <a:ext cx="7128792" cy="562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32518" t="32360" r="26848" b="13881"/>
          <a:stretch>
            <a:fillRect/>
          </a:stretch>
        </p:blipFill>
        <p:spPr bwMode="auto">
          <a:xfrm>
            <a:off x="-8716" y="287442"/>
            <a:ext cx="8829188" cy="657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24497" r="25837" b="21409"/>
          <a:stretch>
            <a:fillRect/>
          </a:stretch>
        </p:blipFill>
        <p:spPr bwMode="auto">
          <a:xfrm>
            <a:off x="0" y="332656"/>
            <a:ext cx="8806154" cy="598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743" t="31820" r="26615" b="10904"/>
          <a:stretch>
            <a:fillRect/>
          </a:stretch>
        </p:blipFill>
        <p:spPr bwMode="auto">
          <a:xfrm>
            <a:off x="179511" y="0"/>
            <a:ext cx="877297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837" t="19724" r="16887" b="8681"/>
          <a:stretch>
            <a:fillRect/>
          </a:stretch>
        </p:blipFill>
        <p:spPr bwMode="auto">
          <a:xfrm>
            <a:off x="0" y="332656"/>
            <a:ext cx="9029802" cy="63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471" t="18133" r="31206" b="7090"/>
          <a:stretch>
            <a:fillRect/>
          </a:stretch>
        </p:blipFill>
        <p:spPr bwMode="auto">
          <a:xfrm>
            <a:off x="2339752" y="0"/>
            <a:ext cx="5043148" cy="677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638" t="23865" r="25720" b="14086"/>
          <a:stretch>
            <a:fillRect/>
          </a:stretch>
        </p:blipFill>
        <p:spPr bwMode="auto">
          <a:xfrm>
            <a:off x="-252536" y="332657"/>
            <a:ext cx="9217024" cy="621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26</Words>
  <Application>Microsoft Office PowerPoint</Application>
  <PresentationFormat>Экран (4:3)</PresentationFormat>
  <Paragraphs>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</dc:creator>
  <cp:lastModifiedBy>12</cp:lastModifiedBy>
  <cp:revision>17</cp:revision>
  <dcterms:created xsi:type="dcterms:W3CDTF">2023-11-09T06:03:04Z</dcterms:created>
  <dcterms:modified xsi:type="dcterms:W3CDTF">2023-11-16T03:21:46Z</dcterms:modified>
</cp:coreProperties>
</file>