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9" r:id="rId1"/>
  </p:sldMasterIdLst>
  <p:sldIdLst>
    <p:sldId id="256" r:id="rId2"/>
    <p:sldId id="259" r:id="rId3"/>
    <p:sldId id="260" r:id="rId4"/>
    <p:sldId id="263" r:id="rId5"/>
    <p:sldId id="273" r:id="rId6"/>
    <p:sldId id="275" r:id="rId7"/>
    <p:sldId id="264" r:id="rId8"/>
    <p:sldId id="265" r:id="rId9"/>
    <p:sldId id="276" r:id="rId10"/>
    <p:sldId id="278" r:id="rId11"/>
    <p:sldId id="277" r:id="rId12"/>
    <p:sldId id="268" r:id="rId13"/>
    <p:sldId id="28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EA"/>
    <a:srgbClr val="0000FF"/>
    <a:srgbClr val="0000C0"/>
    <a:srgbClr val="2121FF"/>
    <a:srgbClr val="0099FF"/>
    <a:srgbClr val="08526C"/>
    <a:srgbClr val="009900"/>
    <a:srgbClr val="0033CC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 smtClean="0"/>
              <a:t>Финансирование, в</a:t>
            </a:r>
            <a:r>
              <a:rPr lang="ru-RU" sz="1600" baseline="0" dirty="0" smtClean="0"/>
              <a:t> </a:t>
            </a:r>
            <a:r>
              <a:rPr lang="ru-RU" sz="1600" baseline="0" dirty="0" err="1" smtClean="0"/>
              <a:t>т.ч</a:t>
            </a:r>
            <a:r>
              <a:rPr lang="ru-RU" sz="1600" baseline="0" dirty="0" smtClean="0"/>
              <a:t>. заработная плата </a:t>
            </a:r>
            <a:endParaRPr lang="ru-RU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гранта, предоставленного Комитетом по труду и занятости населения ЛО</c:v>
                </c:pt>
              </c:strCache>
            </c:strRef>
          </c:tx>
          <c:spPr>
            <a:gradFill flip="none" rotWithShape="1">
              <a:gsLst>
                <a:gs pos="0">
                  <a:srgbClr val="00FF00"/>
                </a:gs>
                <a:gs pos="100000">
                  <a:schemeClr val="bg1">
                    <a:tint val="100000"/>
                    <a:shade val="80000"/>
                    <a:satMod val="130000"/>
                  </a:schemeClr>
                </a:gs>
                <a:gs pos="100000">
                  <a:schemeClr val="bg1">
                    <a:tint val="100000"/>
                    <a:shade val="48000"/>
                    <a:satMod val="12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97780.34</c:v>
                </c:pt>
                <c:pt idx="1">
                  <c:v>119868.45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7-47E9-B69F-C2B1DA63E9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средства ЛОГБУ "Тихвинский КЦСОН"</c:v>
                </c:pt>
              </c:strCache>
            </c:strRef>
          </c:tx>
          <c:spPr>
            <a:gradFill flip="none" rotWithShape="1">
              <a:gsLst>
                <a:gs pos="0">
                  <a:srgbClr val="00B0F0"/>
                </a:gs>
                <a:gs pos="100000">
                  <a:schemeClr val="bg1">
                    <a:tint val="100000"/>
                    <a:shade val="80000"/>
                    <a:satMod val="130000"/>
                  </a:schemeClr>
                </a:gs>
                <a:gs pos="100000">
                  <a:schemeClr val="bg1">
                    <a:tint val="100000"/>
                    <a:shade val="48000"/>
                    <a:satMod val="12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19190.63</c:v>
                </c:pt>
                <c:pt idx="3">
                  <c:v>14648.41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7-47E9-B69F-C2B1DA63E9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ЦЗН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22500</c:v>
                </c:pt>
                <c:pt idx="3">
                  <c:v>15000.02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2-4958-B1F7-14344FCA8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288888"/>
        <c:axId val="343283968"/>
      </c:barChart>
      <c:catAx>
        <c:axId val="34328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283968"/>
        <c:crosses val="autoZero"/>
        <c:auto val="1"/>
        <c:lblAlgn val="ctr"/>
        <c:lblOffset val="100"/>
        <c:noMultiLvlLbl val="0"/>
      </c:catAx>
      <c:valAx>
        <c:axId val="34328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288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12320696547825E-2"/>
          <c:y val="0.61478330443093654"/>
          <c:w val="0.89593250029986315"/>
          <c:h val="0.37602102694620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56760">
          <a:srgbClr val="E9F8FD"/>
        </a:gs>
        <a:gs pos="0">
          <a:schemeClr val="accent2">
            <a:lumMod val="40000"/>
            <a:lumOff val="60000"/>
          </a:schemeClr>
        </a:gs>
        <a:gs pos="86000">
          <a:srgbClr val="FFFFFF"/>
        </a:gs>
        <a:gs pos="100000">
          <a:schemeClr val="bg1">
            <a:tint val="100000"/>
            <a:shade val="48000"/>
            <a:satMod val="120000"/>
          </a:schemeClr>
        </a:gs>
      </a:gsLst>
      <a:lin ang="2700000" scaled="1"/>
    </a:gradFill>
    <a:ln>
      <a:solidFill>
        <a:schemeClr val="accent2">
          <a:lumMod val="75000"/>
        </a:schemeClr>
      </a:solidFill>
    </a:ln>
    <a:effectLst/>
  </c:spPr>
  <c:txPr>
    <a:bodyPr/>
    <a:lstStyle/>
    <a:p>
      <a:pPr>
        <a:defRPr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://czn47.ru/czn/detail/D6C88A84-B9B4-4780-839D-E7D17952CE2C/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://czn47.ru/czn/detail/D6C88A84-B9B4-4780-839D-E7D17952CE2C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63C78-6CA9-4217-BB78-F07800E78ED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58542D7-BEC7-4154-9351-0111E7A31AD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17878-C76F-46A0-8D31-5B95197DFBB5}" type="parTrans" cxnId="{D8E1082A-8A52-4FA0-BEBC-E7167787AF2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96EA7-EB7D-4040-AE49-C76D4D108D80}" type="sibTrans" cxnId="{D8E1082A-8A52-4FA0-BEBC-E7167787AF2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BF847-290D-4E44-B754-991C7A1B579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интеграция детей-инвалидов посредством вовлечения их в профессионально-трудовую деятельность, выработка мотивации на трудоустройство и оказание содействия в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самозанятости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E9E26-3221-4A6A-ABCB-7C6E8D9244B8}" type="parTrans" cxnId="{34537AD7-9B42-40AF-9746-1EDF124E8A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F326FF-A28C-4269-8B8C-C800AAFAD56E}" type="sibTrans" cxnId="{34537AD7-9B42-40AF-9746-1EDF124E8A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1A23E-74DC-49BD-B2CA-140C85905EF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024EE-69E0-4263-9559-ADA2DBEB28EA}" type="parTrans" cxnId="{F31AF44C-3006-4E02-9ECA-EF30EBA7BFF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642637-D7B0-4AFE-87D3-89341BBFC603}" type="sibTrans" cxnId="{F31AF44C-3006-4E02-9ECA-EF30EBA7BFF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5E8DA6-B486-4E96-B34C-64D4B98ADE8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детей-инвалидов и подростков с ограниченными возможностями социальных навыков путем организации и проведения мероприятий по социально-бытовой адаптации и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допрофессиональной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подготовке и занятости.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D6AAF-3347-4968-AB11-902C01388A6B}" type="parTrans" cxnId="{8DFF5BFF-DB30-4DDB-BF52-60DB7196149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E2F94-FF75-4A7B-988C-A28C3503AB06}" type="sibTrans" cxnId="{8DFF5BFF-DB30-4DDB-BF52-60DB7196149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5D2AA-CFD7-43DC-B447-9143FD66CC4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Целевые группы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D30362-94A7-4D2C-A18E-1E5F0265359F}" type="parTrans" cxnId="{F1B6D317-6525-4699-9B41-7DB59F5A41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D9618A-8FF8-40F2-A013-674CD5C9F684}" type="sibTrans" cxnId="{F1B6D317-6525-4699-9B41-7DB59F5A41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4E3F0-42D2-4E97-8210-3B0D046EF1B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Дети-инвалиды  от 3 до 18 лет и их семьи.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941D8-E042-4E46-957D-31FCC6B1BB5C}" type="parTrans" cxnId="{F83FBA1B-3395-4794-BC53-A9E89A71057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FAC-A675-4315-BE3D-76BEDF9D05AE}" type="sibTrans" cxnId="{F83FBA1B-3395-4794-BC53-A9E89A71057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57C0A3-90CD-49F4-8884-52F9A6F2552B}">
      <dgm:prSet custT="1"/>
      <dgm:spPr/>
      <dgm:t>
        <a:bodyPr/>
        <a:lstStyle/>
        <a:p>
          <a:r>
            <a:rPr lang="ru-RU" sz="1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детям-инвалидам в профессиональном самоопределении и правильном использовании своих трудовых способностей с учётом их склонностей, интересов, возможностей и потребностей рынка. </a:t>
          </a:r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857B6-F794-4BA1-A332-28E109C96C7C}" type="parTrans" cxnId="{625298CF-3050-47D5-B359-3351C6AAE08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3AA59-66BC-419E-8B8B-9F760A7C806E}" type="sibTrans" cxnId="{625298CF-3050-47D5-B359-3351C6AAE08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EB430-DA2D-4139-97F7-09F44750DFD8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временного трудоустройства подростков-инвалидов от 14 од 18 лет с целью их вовлечения в общественно-полезную деятельность.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CA791-CB0D-4987-82A5-8A1A367D6341}" type="parTrans" cxnId="{47F0867A-85B8-4EE5-B951-21E25022589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21EE57-3187-4124-BADA-0C618AFEC8EE}" type="sibTrans" cxnId="{47F0867A-85B8-4EE5-B951-21E25022589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EB4824-D199-4F52-8BAE-DE538201B815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Кадровые ресурсы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FB07B-E66D-4366-B44D-B8490A1B7E1A}" type="parTrans" cxnId="{01282B15-3E13-4844-9F42-87AF3FADC17B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F4E12-10DA-4FD8-A5EF-4E02C96FD485}" type="sibTrans" cxnId="{01282B15-3E13-4844-9F42-87AF3FADC17B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2E2CA1-56D0-4C11-BCDA-1D512135CF62}">
      <dgm:prSet custT="1"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B32C1-EB78-49D1-BAD6-E46A44F1C90C}" type="parTrans" cxnId="{6688C761-993C-4507-AA5B-8BF6EA0A1DF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4875E9-BFAE-4380-A1F0-8D7849F8FD01}" type="sibTrans" cxnId="{6688C761-993C-4507-AA5B-8BF6EA0A1DF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71E39-3A13-4367-A8FE-8370D2773202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инструктор по труду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D8BD2-398D-4007-BC56-731475CB0619}" type="parTrans" cxnId="{7A1B2DFC-3F09-45BC-B39D-6987A50743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B1513-9855-4EC8-BE05-4D693C0E7595}" type="sibTrans" cxnId="{7A1B2DFC-3F09-45BC-B39D-6987A50743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8A0CA-9C1E-4716-BE85-A15A9BD79920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педагог-психолог 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1FBF3-EA36-4EE6-9C6D-465637ECD05E}" type="parTrans" cxnId="{33800BE7-04C6-4A2D-A85F-BFEE4975CC86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1E0B8-C8E8-4E99-969D-8EC891926A64}" type="sibTrans" cxnId="{33800BE7-04C6-4A2D-A85F-BFEE4975CC86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5A9FB0-6443-452A-9338-2FF743EFEA4B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педагог-организатор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7872B-4615-4620-9B0C-122723A4F87E}" type="parTrans" cxnId="{D0FCC23D-7C72-4CDD-8ED7-0A9B9F6DA80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1A9653-7F6E-48D2-AD66-AA4D0578E1F4}" type="sibTrans" cxnId="{D0FCC23D-7C72-4CDD-8ED7-0A9B9F6DA80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4DA01-0BF0-44D7-8638-E296306F4A00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социальный педагог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87F69-FA53-4178-BC36-AE042F219C88}" type="parTrans" cxnId="{155A030F-3741-4B16-A05B-8526594A90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CEAAF-059A-4F18-802C-BDAB06D2C27C}" type="sibTrans" cxnId="{155A030F-3741-4B16-A05B-8526594A90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A6B6B2-BAB5-4D12-9678-F995382FE1C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по социальной работе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92602B-B925-41CF-AFAD-0C33CD8ACC43}" type="parTrans" cxnId="{5AE3A944-3235-41B4-BB24-FC36713EB4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7863C0-4696-429F-AEC9-986C6DBC848E}" type="sibTrans" cxnId="{5AE3A944-3235-41B4-BB24-FC36713EB4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B8246-94C2-4BD4-9D2E-7A9A119642D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по реабилитации инвалидов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F5637-4D7F-4A39-B110-3866669A8D4E}" type="parTrans" cxnId="{BAD8F771-3CDC-4382-AD6E-D52B7F6CA1A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261DB4-B8CB-4515-98FA-0BBB3124F845}" type="sibTrans" cxnId="{BAD8F771-3CDC-4382-AD6E-D52B7F6CA1A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699AD-0B38-4D2F-9BEB-91C7F11ED086}" type="pres">
      <dgm:prSet presAssocID="{F0863C78-6CA9-4217-BB78-F07800E78E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79F51E-8512-456A-BD34-9ED8C0A605CE}" type="pres">
      <dgm:prSet presAssocID="{F58542D7-BEC7-4154-9351-0111E7A31ADF}" presName="linNode" presStyleCnt="0"/>
      <dgm:spPr/>
      <dgm:t>
        <a:bodyPr/>
        <a:lstStyle/>
        <a:p>
          <a:endParaRPr lang="ru-RU"/>
        </a:p>
      </dgm:t>
    </dgm:pt>
    <dgm:pt modelId="{49BF3198-44C2-40AE-9DCF-079DE31EA892}" type="pres">
      <dgm:prSet presAssocID="{F58542D7-BEC7-4154-9351-0111E7A31ADF}" presName="parentText" presStyleLbl="node1" presStyleIdx="0" presStyleCnt="4" custScaleX="34912" custLinFactNeighborX="-748" custLinFactNeighborY="107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9942C-34D1-45BE-88DA-AE234FFDD621}" type="pres">
      <dgm:prSet presAssocID="{F58542D7-BEC7-4154-9351-0111E7A31ADF}" presName="descendantText" presStyleLbl="alignAccFollowNode1" presStyleIdx="0" presStyleCnt="4" custScaleX="129132" custLinFactNeighborX="-3655" custLinFactNeighborY="1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68B28-2059-413C-863A-C255F8CA6EF1}" type="pres">
      <dgm:prSet presAssocID="{A6C96EA7-EB7D-4040-AE49-C76D4D108D80}" presName="sp" presStyleCnt="0"/>
      <dgm:spPr/>
      <dgm:t>
        <a:bodyPr/>
        <a:lstStyle/>
        <a:p>
          <a:endParaRPr lang="ru-RU"/>
        </a:p>
      </dgm:t>
    </dgm:pt>
    <dgm:pt modelId="{749BF461-BCD3-473C-9176-FE3E6E3739C6}" type="pres">
      <dgm:prSet presAssocID="{2BB1A23E-74DC-49BD-B2CA-140C85905EF6}" presName="linNode" presStyleCnt="0"/>
      <dgm:spPr/>
      <dgm:t>
        <a:bodyPr/>
        <a:lstStyle/>
        <a:p>
          <a:endParaRPr lang="ru-RU"/>
        </a:p>
      </dgm:t>
    </dgm:pt>
    <dgm:pt modelId="{C7825C66-14CB-4DE7-8495-96AEB24306B1}" type="pres">
      <dgm:prSet presAssocID="{2BB1A23E-74DC-49BD-B2CA-140C85905EF6}" presName="parentText" presStyleLbl="node1" presStyleIdx="1" presStyleCnt="4" custScaleX="34912" custLinFactNeighborX="-748" custLinFactNeighborY="107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9839F-BF28-4FEA-B630-419E00329074}" type="pres">
      <dgm:prSet presAssocID="{2BB1A23E-74DC-49BD-B2CA-140C85905EF6}" presName="descendantText" presStyleLbl="alignAccFollowNode1" presStyleIdx="1" presStyleCnt="4" custScaleX="129132" custScaleY="120691" custLinFactNeighborX="-3655" custLinFactNeighborY="1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6F936-ABF5-4C0C-B354-BDD9CCB3EFCE}" type="pres">
      <dgm:prSet presAssocID="{A4642637-D7B0-4AFE-87D3-89341BBFC603}" presName="sp" presStyleCnt="0"/>
      <dgm:spPr/>
      <dgm:t>
        <a:bodyPr/>
        <a:lstStyle/>
        <a:p>
          <a:endParaRPr lang="ru-RU"/>
        </a:p>
      </dgm:t>
    </dgm:pt>
    <dgm:pt modelId="{5163B76D-B00E-46B8-9882-FCD767C9FE33}" type="pres">
      <dgm:prSet presAssocID="{35A5D2AA-CFD7-43DC-B447-9143FD66CC49}" presName="linNode" presStyleCnt="0"/>
      <dgm:spPr/>
      <dgm:t>
        <a:bodyPr/>
        <a:lstStyle/>
        <a:p>
          <a:endParaRPr lang="ru-RU"/>
        </a:p>
      </dgm:t>
    </dgm:pt>
    <dgm:pt modelId="{6700F02F-CF02-4154-9A2C-1CDD42DA964C}" type="pres">
      <dgm:prSet presAssocID="{35A5D2AA-CFD7-43DC-B447-9143FD66CC49}" presName="parentText" presStyleLbl="node1" presStyleIdx="2" presStyleCnt="4" custScaleX="34912" custLinFactNeighborX="-748" custLinFactNeighborY="107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3CB2C-707B-4E50-A26F-C5D6FEAA2044}" type="pres">
      <dgm:prSet presAssocID="{35A5D2AA-CFD7-43DC-B447-9143FD66CC49}" presName="descendantText" presStyleLbl="alignAccFollowNode1" presStyleIdx="2" presStyleCnt="4" custScaleX="129132" custLinFactNeighborX="-3655" custLinFactNeighborY="1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14E81-FCA4-45F8-99A4-C5B6C025DFBD}" type="pres">
      <dgm:prSet presAssocID="{E5D9618A-8FF8-40F2-A013-674CD5C9F684}" presName="sp" presStyleCnt="0"/>
      <dgm:spPr/>
      <dgm:t>
        <a:bodyPr/>
        <a:lstStyle/>
        <a:p>
          <a:endParaRPr lang="ru-RU"/>
        </a:p>
      </dgm:t>
    </dgm:pt>
    <dgm:pt modelId="{9E26B914-226B-4304-8AB5-FA679D61BA21}" type="pres">
      <dgm:prSet presAssocID="{8BEB4824-D199-4F52-8BAE-DE538201B815}" presName="linNode" presStyleCnt="0"/>
      <dgm:spPr/>
      <dgm:t>
        <a:bodyPr/>
        <a:lstStyle/>
        <a:p>
          <a:endParaRPr lang="ru-RU"/>
        </a:p>
      </dgm:t>
    </dgm:pt>
    <dgm:pt modelId="{EFF9E716-3CFE-4D2B-9384-387233853BA8}" type="pres">
      <dgm:prSet presAssocID="{8BEB4824-D199-4F52-8BAE-DE538201B815}" presName="parentText" presStyleLbl="node1" presStyleIdx="3" presStyleCnt="4" custScaleX="34912" custLinFactNeighborX="-748" custLinFactNeighborY="73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68B95-34FC-4C62-90F5-C247A63CE63E}" type="pres">
      <dgm:prSet presAssocID="{8BEB4824-D199-4F52-8BAE-DE538201B815}" presName="descendantText" presStyleLbl="alignAccFollowNode1" presStyleIdx="3" presStyleCnt="4" custScaleX="129132" custScaleY="147228" custLinFactNeighborX="-2307" custLinFactNeighborY="10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F0867A-85B8-4EE5-B951-21E25022589E}" srcId="{2BB1A23E-74DC-49BD-B2CA-140C85905EF6}" destId="{059EB430-DA2D-4139-97F7-09F44750DFD8}" srcOrd="2" destOrd="0" parTransId="{8B4CA791-CB0D-4987-82A5-8A1A367D6341}" sibTransId="{0321EE57-3187-4124-BADA-0C618AFEC8EE}"/>
    <dgm:cxn modelId="{B5B77952-E39F-4C17-A301-8523411ACBE7}" type="presOf" srcId="{E72E2CA1-56D0-4C11-BCDA-1D512135CF62}" destId="{3A668B95-34FC-4C62-90F5-C247A63CE63E}" srcOrd="0" destOrd="0" presId="urn:microsoft.com/office/officeart/2005/8/layout/vList5"/>
    <dgm:cxn modelId="{C814D584-EE57-4498-BF4F-04DEBC8BF29F}" type="presOf" srcId="{8BEB4824-D199-4F52-8BAE-DE538201B815}" destId="{EFF9E716-3CFE-4D2B-9384-387233853BA8}" srcOrd="0" destOrd="0" presId="urn:microsoft.com/office/officeart/2005/8/layout/vList5"/>
    <dgm:cxn modelId="{C6740E44-C9D5-4558-A068-8F52C68F928C}" type="presOf" srcId="{F0863C78-6CA9-4217-BB78-F07800E78ED7}" destId="{826699AD-0B38-4D2F-9BEB-91C7F11ED086}" srcOrd="0" destOrd="0" presId="urn:microsoft.com/office/officeart/2005/8/layout/vList5"/>
    <dgm:cxn modelId="{4078CA21-3E63-431E-AF4B-B4A92B2DCBD5}" type="presOf" srcId="{F58542D7-BEC7-4154-9351-0111E7A31ADF}" destId="{49BF3198-44C2-40AE-9DCF-079DE31EA892}" srcOrd="0" destOrd="0" presId="urn:microsoft.com/office/officeart/2005/8/layout/vList5"/>
    <dgm:cxn modelId="{BAD8F771-3CDC-4382-AD6E-D52B7F6CA1AF}" srcId="{8BEB4824-D199-4F52-8BAE-DE538201B815}" destId="{589B8246-94C2-4BD4-9D2E-7A9A119642DA}" srcOrd="6" destOrd="0" parTransId="{D66F5637-4D7F-4A39-B110-3866669A8D4E}" sibTransId="{CD261DB4-B8CB-4515-98FA-0BBB3124F845}"/>
    <dgm:cxn modelId="{F83FBA1B-3395-4794-BC53-A9E89A710571}" srcId="{35A5D2AA-CFD7-43DC-B447-9143FD66CC49}" destId="{D654E3F0-42D2-4E97-8210-3B0D046EF1B8}" srcOrd="0" destOrd="0" parTransId="{5D9941D8-E042-4E46-957D-31FCC6B1BB5C}" sibTransId="{5743EFAC-A675-4315-BE3D-76BEDF9D05AE}"/>
    <dgm:cxn modelId="{D8E1082A-8A52-4FA0-BEBC-E7167787AF29}" srcId="{F0863C78-6CA9-4217-BB78-F07800E78ED7}" destId="{F58542D7-BEC7-4154-9351-0111E7A31ADF}" srcOrd="0" destOrd="0" parTransId="{7EC17878-C76F-46A0-8D31-5B95197DFBB5}" sibTransId="{A6C96EA7-EB7D-4040-AE49-C76D4D108D80}"/>
    <dgm:cxn modelId="{09A4FAC0-B6BB-4B47-BFC4-F9DC5CCA67C2}" type="presOf" srcId="{589B8246-94C2-4BD4-9D2E-7A9A119642DA}" destId="{3A668B95-34FC-4C62-90F5-C247A63CE63E}" srcOrd="0" destOrd="6" presId="urn:microsoft.com/office/officeart/2005/8/layout/vList5"/>
    <dgm:cxn modelId="{5AE3A944-3235-41B4-BB24-FC36713EB42D}" srcId="{8BEB4824-D199-4F52-8BAE-DE538201B815}" destId="{DCA6B6B2-BAB5-4D12-9678-F995382FE1CA}" srcOrd="5" destOrd="0" parTransId="{D292602B-B925-41CF-AFAD-0C33CD8ACC43}" sibTransId="{177863C0-4696-429F-AEC9-986C6DBC848E}"/>
    <dgm:cxn modelId="{EB618A39-BCEF-4E06-BD5E-EB08F6D8DA28}" type="presOf" srcId="{D4F4DA01-0BF0-44D7-8638-E296306F4A00}" destId="{3A668B95-34FC-4C62-90F5-C247A63CE63E}" srcOrd="0" destOrd="4" presId="urn:microsoft.com/office/officeart/2005/8/layout/vList5"/>
    <dgm:cxn modelId="{60493085-0960-441B-B1AC-ED1D49235E0D}" type="presOf" srcId="{D654E3F0-42D2-4E97-8210-3B0D046EF1B8}" destId="{2E03CB2C-707B-4E50-A26F-C5D6FEAA2044}" srcOrd="0" destOrd="0" presId="urn:microsoft.com/office/officeart/2005/8/layout/vList5"/>
    <dgm:cxn modelId="{F31AF44C-3006-4E02-9ECA-EF30EBA7BFF8}" srcId="{F0863C78-6CA9-4217-BB78-F07800E78ED7}" destId="{2BB1A23E-74DC-49BD-B2CA-140C85905EF6}" srcOrd="1" destOrd="0" parTransId="{417024EE-69E0-4263-9559-ADA2DBEB28EA}" sibTransId="{A4642637-D7B0-4AFE-87D3-89341BBFC603}"/>
    <dgm:cxn modelId="{41656896-559F-4767-978B-6335C6777771}" type="presOf" srcId="{2BB1A23E-74DC-49BD-B2CA-140C85905EF6}" destId="{C7825C66-14CB-4DE7-8495-96AEB24306B1}" srcOrd="0" destOrd="0" presId="urn:microsoft.com/office/officeart/2005/8/layout/vList5"/>
    <dgm:cxn modelId="{625298CF-3050-47D5-B359-3351C6AAE084}" srcId="{2BB1A23E-74DC-49BD-B2CA-140C85905EF6}" destId="{2F57C0A3-90CD-49F4-8884-52F9A6F2552B}" srcOrd="1" destOrd="0" parTransId="{A20857B6-F794-4BA1-A332-28E109C96C7C}" sibTransId="{ED33AA59-66BC-419E-8B8B-9F760A7C806E}"/>
    <dgm:cxn modelId="{5B669195-F47A-4AC7-9C6F-7ED5E9683090}" type="presOf" srcId="{059EB430-DA2D-4139-97F7-09F44750DFD8}" destId="{31E9839F-BF28-4FEA-B630-419E00329074}" srcOrd="0" destOrd="2" presId="urn:microsoft.com/office/officeart/2005/8/layout/vList5"/>
    <dgm:cxn modelId="{24A27902-8715-48BC-BF95-CEBBF88C56EA}" type="presOf" srcId="{35A5D2AA-CFD7-43DC-B447-9143FD66CC49}" destId="{6700F02F-CF02-4154-9A2C-1CDD42DA964C}" srcOrd="0" destOrd="0" presId="urn:microsoft.com/office/officeart/2005/8/layout/vList5"/>
    <dgm:cxn modelId="{2827C46D-56FF-4007-A85A-20C5F902280F}" type="presOf" srcId="{965E8DA6-B486-4E96-B34C-64D4B98ADE81}" destId="{31E9839F-BF28-4FEA-B630-419E00329074}" srcOrd="0" destOrd="0" presId="urn:microsoft.com/office/officeart/2005/8/layout/vList5"/>
    <dgm:cxn modelId="{7A1B2DFC-3F09-45BC-B39D-6987A50743C1}" srcId="{8BEB4824-D199-4F52-8BAE-DE538201B815}" destId="{A2671E39-3A13-4367-A8FE-8370D2773202}" srcOrd="1" destOrd="0" parTransId="{A76D8BD2-398D-4007-BC56-731475CB0619}" sibTransId="{FFEB1513-9855-4EC8-BE05-4D693C0E7595}"/>
    <dgm:cxn modelId="{53DA0338-FB30-4EC0-9498-97EED027AA5A}" type="presOf" srcId="{DCA6B6B2-BAB5-4D12-9678-F995382FE1CA}" destId="{3A668B95-34FC-4C62-90F5-C247A63CE63E}" srcOrd="0" destOrd="5" presId="urn:microsoft.com/office/officeart/2005/8/layout/vList5"/>
    <dgm:cxn modelId="{3D44341F-D1BF-4BBD-B969-5EB6532A4F64}" type="presOf" srcId="{A2671E39-3A13-4367-A8FE-8370D2773202}" destId="{3A668B95-34FC-4C62-90F5-C247A63CE63E}" srcOrd="0" destOrd="1" presId="urn:microsoft.com/office/officeart/2005/8/layout/vList5"/>
    <dgm:cxn modelId="{6A4427B7-5951-475B-AAD8-9D3F4500345D}" type="presOf" srcId="{1F5A9FB0-6443-452A-9338-2FF743EFEA4B}" destId="{3A668B95-34FC-4C62-90F5-C247A63CE63E}" srcOrd="0" destOrd="3" presId="urn:microsoft.com/office/officeart/2005/8/layout/vList5"/>
    <dgm:cxn modelId="{8DFF5BFF-DB30-4DDB-BF52-60DB71961499}" srcId="{2BB1A23E-74DC-49BD-B2CA-140C85905EF6}" destId="{965E8DA6-B486-4E96-B34C-64D4B98ADE81}" srcOrd="0" destOrd="0" parTransId="{B0AD6AAF-3347-4968-AB11-902C01388A6B}" sibTransId="{58BE2F94-FF75-4A7B-988C-A28C3503AB06}"/>
    <dgm:cxn modelId="{929FD2F9-82E7-4582-8A08-D7FB55FC8DEC}" type="presOf" srcId="{5278A0CA-9C1E-4716-BE85-A15A9BD79920}" destId="{3A668B95-34FC-4C62-90F5-C247A63CE63E}" srcOrd="0" destOrd="2" presId="urn:microsoft.com/office/officeart/2005/8/layout/vList5"/>
    <dgm:cxn modelId="{F1B6D317-6525-4699-9B41-7DB59F5A41B2}" srcId="{F0863C78-6CA9-4217-BB78-F07800E78ED7}" destId="{35A5D2AA-CFD7-43DC-B447-9143FD66CC49}" srcOrd="2" destOrd="0" parTransId="{D8D30362-94A7-4D2C-A18E-1E5F0265359F}" sibTransId="{E5D9618A-8FF8-40F2-A013-674CD5C9F684}"/>
    <dgm:cxn modelId="{2C58EFEA-D9BC-447D-BCA7-A50D6D900A9F}" type="presOf" srcId="{A78BF847-290D-4E44-B754-991C7A1B579B}" destId="{A059942C-34D1-45BE-88DA-AE234FFDD621}" srcOrd="0" destOrd="0" presId="urn:microsoft.com/office/officeart/2005/8/layout/vList5"/>
    <dgm:cxn modelId="{C7365AB0-E345-4C08-84A1-21D05F86324A}" type="presOf" srcId="{2F57C0A3-90CD-49F4-8884-52F9A6F2552B}" destId="{31E9839F-BF28-4FEA-B630-419E00329074}" srcOrd="0" destOrd="1" presId="urn:microsoft.com/office/officeart/2005/8/layout/vList5"/>
    <dgm:cxn modelId="{01282B15-3E13-4844-9F42-87AF3FADC17B}" srcId="{F0863C78-6CA9-4217-BB78-F07800E78ED7}" destId="{8BEB4824-D199-4F52-8BAE-DE538201B815}" srcOrd="3" destOrd="0" parTransId="{0C0FB07B-E66D-4366-B44D-B8490A1B7E1A}" sibTransId="{04BF4E12-10DA-4FD8-A5EF-4E02C96FD485}"/>
    <dgm:cxn modelId="{34537AD7-9B42-40AF-9746-1EDF124E8AB2}" srcId="{F58542D7-BEC7-4154-9351-0111E7A31ADF}" destId="{A78BF847-290D-4E44-B754-991C7A1B579B}" srcOrd="0" destOrd="0" parTransId="{404E9E26-3221-4A6A-ABCB-7C6E8D9244B8}" sibTransId="{AEF326FF-A28C-4269-8B8C-C800AAFAD56E}"/>
    <dgm:cxn modelId="{D0FCC23D-7C72-4CDD-8ED7-0A9B9F6DA80A}" srcId="{8BEB4824-D199-4F52-8BAE-DE538201B815}" destId="{1F5A9FB0-6443-452A-9338-2FF743EFEA4B}" srcOrd="3" destOrd="0" parTransId="{F5F7872B-4615-4620-9B0C-122723A4F87E}" sibTransId="{541A9653-7F6E-48D2-AD66-AA4D0578E1F4}"/>
    <dgm:cxn modelId="{6688C761-993C-4507-AA5B-8BF6EA0A1DF2}" srcId="{8BEB4824-D199-4F52-8BAE-DE538201B815}" destId="{E72E2CA1-56D0-4C11-BCDA-1D512135CF62}" srcOrd="0" destOrd="0" parTransId="{1A0B32C1-EB78-49D1-BAD6-E46A44F1C90C}" sibTransId="{E44875E9-BFAE-4380-A1F0-8D7849F8FD01}"/>
    <dgm:cxn modelId="{33800BE7-04C6-4A2D-A85F-BFEE4975CC86}" srcId="{8BEB4824-D199-4F52-8BAE-DE538201B815}" destId="{5278A0CA-9C1E-4716-BE85-A15A9BD79920}" srcOrd="2" destOrd="0" parTransId="{1CD1FBF3-EA36-4EE6-9C6D-465637ECD05E}" sibTransId="{E361E0B8-C8E8-4E99-969D-8EC891926A64}"/>
    <dgm:cxn modelId="{155A030F-3741-4B16-A05B-8526594A9008}" srcId="{8BEB4824-D199-4F52-8BAE-DE538201B815}" destId="{D4F4DA01-0BF0-44D7-8638-E296306F4A00}" srcOrd="4" destOrd="0" parTransId="{6AD87F69-FA53-4178-BC36-AE042F219C88}" sibTransId="{92DCEAAF-059A-4F18-802C-BDAB06D2C27C}"/>
    <dgm:cxn modelId="{632C7F9B-D4DC-4B3E-9AEC-B38C42B79B7F}" type="presParOf" srcId="{826699AD-0B38-4D2F-9BEB-91C7F11ED086}" destId="{9279F51E-8512-456A-BD34-9ED8C0A605CE}" srcOrd="0" destOrd="0" presId="urn:microsoft.com/office/officeart/2005/8/layout/vList5"/>
    <dgm:cxn modelId="{C181B717-8DE1-413B-8F26-196D526837EB}" type="presParOf" srcId="{9279F51E-8512-456A-BD34-9ED8C0A605CE}" destId="{49BF3198-44C2-40AE-9DCF-079DE31EA892}" srcOrd="0" destOrd="0" presId="urn:microsoft.com/office/officeart/2005/8/layout/vList5"/>
    <dgm:cxn modelId="{2672B4D9-BE2B-4662-8136-BB7A5D913EA2}" type="presParOf" srcId="{9279F51E-8512-456A-BD34-9ED8C0A605CE}" destId="{A059942C-34D1-45BE-88DA-AE234FFDD621}" srcOrd="1" destOrd="0" presId="urn:microsoft.com/office/officeart/2005/8/layout/vList5"/>
    <dgm:cxn modelId="{378E3A8A-27D3-4AC0-995A-188BAE09CAD4}" type="presParOf" srcId="{826699AD-0B38-4D2F-9BEB-91C7F11ED086}" destId="{42968B28-2059-413C-863A-C255F8CA6EF1}" srcOrd="1" destOrd="0" presId="urn:microsoft.com/office/officeart/2005/8/layout/vList5"/>
    <dgm:cxn modelId="{11939353-62AA-4794-A7F0-6158D2234080}" type="presParOf" srcId="{826699AD-0B38-4D2F-9BEB-91C7F11ED086}" destId="{749BF461-BCD3-473C-9176-FE3E6E3739C6}" srcOrd="2" destOrd="0" presId="urn:microsoft.com/office/officeart/2005/8/layout/vList5"/>
    <dgm:cxn modelId="{17A507A5-4369-4021-98C6-246BBBDD431E}" type="presParOf" srcId="{749BF461-BCD3-473C-9176-FE3E6E3739C6}" destId="{C7825C66-14CB-4DE7-8495-96AEB24306B1}" srcOrd="0" destOrd="0" presId="urn:microsoft.com/office/officeart/2005/8/layout/vList5"/>
    <dgm:cxn modelId="{DE36E5F5-43A0-41FF-8DB5-942D93373D50}" type="presParOf" srcId="{749BF461-BCD3-473C-9176-FE3E6E3739C6}" destId="{31E9839F-BF28-4FEA-B630-419E00329074}" srcOrd="1" destOrd="0" presId="urn:microsoft.com/office/officeart/2005/8/layout/vList5"/>
    <dgm:cxn modelId="{FBB92BF7-552C-4CC1-8E65-823AC6444D12}" type="presParOf" srcId="{826699AD-0B38-4D2F-9BEB-91C7F11ED086}" destId="{D8F6F936-ABF5-4C0C-B354-BDD9CCB3EFCE}" srcOrd="3" destOrd="0" presId="urn:microsoft.com/office/officeart/2005/8/layout/vList5"/>
    <dgm:cxn modelId="{24029095-FABD-4F64-BE37-E492CC559A21}" type="presParOf" srcId="{826699AD-0B38-4D2F-9BEB-91C7F11ED086}" destId="{5163B76D-B00E-46B8-9882-FCD767C9FE33}" srcOrd="4" destOrd="0" presId="urn:microsoft.com/office/officeart/2005/8/layout/vList5"/>
    <dgm:cxn modelId="{08626E09-9FF3-469F-9C58-908AB8461F4F}" type="presParOf" srcId="{5163B76D-B00E-46B8-9882-FCD767C9FE33}" destId="{6700F02F-CF02-4154-9A2C-1CDD42DA964C}" srcOrd="0" destOrd="0" presId="urn:microsoft.com/office/officeart/2005/8/layout/vList5"/>
    <dgm:cxn modelId="{D5BFCBC1-5005-4EFB-801F-FE5EF77E66D5}" type="presParOf" srcId="{5163B76D-B00E-46B8-9882-FCD767C9FE33}" destId="{2E03CB2C-707B-4E50-A26F-C5D6FEAA2044}" srcOrd="1" destOrd="0" presId="urn:microsoft.com/office/officeart/2005/8/layout/vList5"/>
    <dgm:cxn modelId="{E621FEDF-CBF7-472D-8E00-7B7753290693}" type="presParOf" srcId="{826699AD-0B38-4D2F-9BEB-91C7F11ED086}" destId="{95D14E81-FCA4-45F8-99A4-C5B6C025DFBD}" srcOrd="5" destOrd="0" presId="urn:microsoft.com/office/officeart/2005/8/layout/vList5"/>
    <dgm:cxn modelId="{58376355-9478-4DF0-8DBD-F86C10760DDD}" type="presParOf" srcId="{826699AD-0B38-4D2F-9BEB-91C7F11ED086}" destId="{9E26B914-226B-4304-8AB5-FA679D61BA21}" srcOrd="6" destOrd="0" presId="urn:microsoft.com/office/officeart/2005/8/layout/vList5"/>
    <dgm:cxn modelId="{946E00E3-00E0-43F2-A7C5-BE960265D536}" type="presParOf" srcId="{9E26B914-226B-4304-8AB5-FA679D61BA21}" destId="{EFF9E716-3CFE-4D2B-9384-387233853BA8}" srcOrd="0" destOrd="0" presId="urn:microsoft.com/office/officeart/2005/8/layout/vList5"/>
    <dgm:cxn modelId="{540316AA-102B-4DB8-A307-C728D9DD4A8A}" type="presParOf" srcId="{9E26B914-226B-4304-8AB5-FA679D61BA21}" destId="{3A668B95-34FC-4C62-90F5-C247A63CE6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D9A154-8EC8-4305-B9EF-06142A29A19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7EF3679-3D17-47DD-8BDB-1013229F833B}">
      <dgm:prSet phldrT="[Текст]" custT="1"/>
      <dgm:spPr/>
      <dgm:t>
        <a:bodyPr/>
        <a:lstStyle/>
        <a:p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алгоритма межведомственного взаимодействия 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A393AF-1136-4B74-B206-26B3AC30023C}" type="parTrans" cxnId="{EB1A4532-FDC3-4058-AFCF-FE446E040F6E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FD27B-5BC3-474E-B0FF-B9BD807AEE01}" type="sibTrans" cxnId="{EB1A4532-FDC3-4058-AFCF-FE446E040F6E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2A0D9E-6551-43FE-B35E-FF5F88311DF5}">
      <dgm:prSet phldrT="[Текст]" custT="1"/>
      <dgm:spPr/>
      <dgm:t>
        <a:bodyPr/>
        <a:lstStyle/>
        <a:p>
          <a:r>
            <a:rPr lang="ru-RU" alt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Тиражирование опыта работы; </a:t>
          </a:r>
        </a:p>
        <a:p>
          <a:r>
            <a:rPr lang="ru-RU" alt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сопровождение на официальном сайте учреждения </a:t>
          </a:r>
          <a:r>
            <a:rPr lang="en-US" alt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https:tkcson.ru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социальной сети </a:t>
          </a:r>
          <a:r>
            <a:rPr lang="ru-RU" sz="14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сообщество «Центр «Треди» (https://vk.com/tredi)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B5565-25B7-48AA-B515-97A69F06FA04}" type="parTrans" cxnId="{8C62F3C6-3F54-44B8-89C1-A57E611C5DBB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1036CE-8643-4BB8-AD6C-BEC972FF671E}" type="sibTrans" cxnId="{8C62F3C6-3F54-44B8-89C1-A57E611C5DBB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02F5C5-46AA-44BC-B0ED-3F5A9CCB3B69}">
      <dgm:prSet phldrT="[Текст]" custT="1"/>
      <dgm:spPr/>
      <dgm:t>
        <a:bodyPr/>
        <a:lstStyle/>
        <a:p>
          <a:r>
            <a:rPr lang="ru-RU" altLang="ru-RU" sz="1400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Сформированность у детей и подростков с ограниченными возможностями представлений о профессиях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2EC6BD-AC80-41F5-B3D2-773716FE697A}" type="parTrans" cxnId="{88DDAC8B-9FD8-4284-AE35-0D483C37A856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B0FDC-A214-4C5C-A318-C49E12EA05C6}" type="sibTrans" cxnId="{88DDAC8B-9FD8-4284-AE35-0D483C37A856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49ECA-939E-448A-A9F1-7F0F0FD0A1DE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14C74-DD3B-438E-AA72-9EA2BCBE706A}" type="parTrans" cxnId="{C8434232-43D6-437B-A650-CBAA1D650E20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A5A7B-96CC-4D95-91E0-90CF29EE77F2}" type="sibTrans" cxnId="{C8434232-43D6-437B-A650-CBAA1D650E20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FEAA1-E8DC-4F00-BB9D-CD0BF7522BAC}">
      <dgm:prSet custT="1"/>
      <dgm:spPr/>
      <dgm:t>
        <a:bodyPr/>
        <a:lstStyle/>
        <a:p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профессиональной компетенции специалистов</a:t>
          </a:r>
          <a:endParaRPr lang="ru-RU" alt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44B587-86EB-4D9A-8663-112489127B47}" type="parTrans" cxnId="{FFA85CE8-A095-4B04-A76C-95EE8CA633C2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3EA57-10B4-423F-BF5C-65A92E63A985}" type="sibTrans" cxnId="{FFA85CE8-A095-4B04-A76C-95EE8CA633C2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63388-7790-436C-9B30-C0AA12D9A463}">
      <dgm:prSet custT="1"/>
      <dgm:spPr/>
      <dgm:t>
        <a:bodyPr/>
        <a:lstStyle/>
        <a:p>
          <a:r>
            <a:rPr lang="ru-RU" alt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Самоопределение подростков, помощь в получении профессии и трудоустройстве.</a:t>
          </a:r>
        </a:p>
      </dgm:t>
    </dgm:pt>
    <dgm:pt modelId="{E3257918-6FC9-4900-B6B0-C430DAF84BDC}" type="parTrans" cxnId="{8A5C6A00-DEC1-408E-A77C-45A55A8E05D3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475D6-851C-4F59-B5D9-F4D3809CD9D4}" type="sibTrans" cxnId="{8A5C6A00-DEC1-408E-A77C-45A55A8E05D3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E364B-3B75-4001-B493-7EE4EFD089FC}">
      <dgm:prSet custT="1"/>
      <dgm:spPr/>
      <dgm:t>
        <a:bodyPr/>
        <a:lstStyle/>
        <a:p>
          <a:pPr algn="just"/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Почетная грамота Комитета по социальной защите населения ЛО за 1 место в конкурсе по благоустройству в номинации «Лучшее государственно учреждение социального обслуживания Ленинградской области по цветочному оформлению территории».</a:t>
          </a:r>
          <a:endParaRPr lang="ru-RU" alt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C3A917-0397-48EE-B63D-0F60A8A76486}" type="parTrans" cxnId="{6E479479-66F0-421A-BA8A-8FF8A46A5490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586D4-CA45-4953-B7F8-A9A8650DBC41}" type="sibTrans" cxnId="{6E479479-66F0-421A-BA8A-8FF8A46A5490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D5F39-C086-4E16-A68B-677288F5BC56}">
      <dgm:prSet custT="1"/>
      <dgm:spPr/>
      <dgm:t>
        <a:bodyPr/>
        <a:lstStyle/>
        <a:p>
          <a:r>
            <a:rPr lang="ru-RU" alt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Социализация и интеграция подростка-инвалида в современное общество.</a:t>
          </a:r>
          <a:endParaRPr lang="ru-RU" alt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07C59E-3D12-4DDA-A011-EDB9EAD9E6A4}" type="parTrans" cxnId="{BBB3D744-E38A-493B-BB89-CEB396F67DF5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6DB28A-4209-4E40-92FD-A6F1E4A977E8}" type="sibTrans" cxnId="{BBB3D744-E38A-493B-BB89-CEB396F67DF5}">
      <dgm:prSet/>
      <dgm:spPr/>
      <dgm:t>
        <a:bodyPr/>
        <a:lstStyle/>
        <a:p>
          <a:endParaRPr lang="ru-RU" sz="1400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2C7E2D-6ECA-4C01-93D4-06D0AE9E85E4}" type="pres">
      <dgm:prSet presAssocID="{57D9A154-8EC8-4305-B9EF-06142A29A1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4A68FE1-F8B4-4C70-BA1D-C3A39865BD5E}" type="pres">
      <dgm:prSet presAssocID="{57D9A154-8EC8-4305-B9EF-06142A29A199}" presName="Name1" presStyleCnt="0"/>
      <dgm:spPr/>
    </dgm:pt>
    <dgm:pt modelId="{307D1B85-71B3-4211-8E64-62D1F26D995B}" type="pres">
      <dgm:prSet presAssocID="{57D9A154-8EC8-4305-B9EF-06142A29A199}" presName="cycle" presStyleCnt="0"/>
      <dgm:spPr/>
    </dgm:pt>
    <dgm:pt modelId="{216E899C-F0A4-4917-9633-5F79119B5C3E}" type="pres">
      <dgm:prSet presAssocID="{57D9A154-8EC8-4305-B9EF-06142A29A199}" presName="srcNode" presStyleLbl="node1" presStyleIdx="0" presStyleCnt="7"/>
      <dgm:spPr/>
    </dgm:pt>
    <dgm:pt modelId="{4120D943-E9F6-42A7-BDA1-97334280BA6B}" type="pres">
      <dgm:prSet presAssocID="{57D9A154-8EC8-4305-B9EF-06142A29A199}" presName="conn" presStyleLbl="parChTrans1D2" presStyleIdx="0" presStyleCnt="1"/>
      <dgm:spPr/>
      <dgm:t>
        <a:bodyPr/>
        <a:lstStyle/>
        <a:p>
          <a:endParaRPr lang="ru-RU"/>
        </a:p>
      </dgm:t>
    </dgm:pt>
    <dgm:pt modelId="{C42DC6E8-CD94-49A6-8D3E-AC414B277B81}" type="pres">
      <dgm:prSet presAssocID="{57D9A154-8EC8-4305-B9EF-06142A29A199}" presName="extraNode" presStyleLbl="node1" presStyleIdx="0" presStyleCnt="7"/>
      <dgm:spPr/>
    </dgm:pt>
    <dgm:pt modelId="{769B0F2B-4B92-4245-8CAE-105E6C965E02}" type="pres">
      <dgm:prSet presAssocID="{57D9A154-8EC8-4305-B9EF-06142A29A199}" presName="dstNode" presStyleLbl="node1" presStyleIdx="0" presStyleCnt="7"/>
      <dgm:spPr/>
    </dgm:pt>
    <dgm:pt modelId="{C369A7C3-D8DF-4F20-8387-BA85365E0784}" type="pres">
      <dgm:prSet presAssocID="{57EF3679-3D17-47DD-8BDB-1013229F833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FEDAA-5501-46C7-B095-03BB599936EF}" type="pres">
      <dgm:prSet presAssocID="{57EF3679-3D17-47DD-8BDB-1013229F833B}" presName="accent_1" presStyleCnt="0"/>
      <dgm:spPr/>
    </dgm:pt>
    <dgm:pt modelId="{6242289D-A80B-43B5-973A-141D5C7AC9B7}" type="pres">
      <dgm:prSet presAssocID="{57EF3679-3D17-47DD-8BDB-1013229F833B}" presName="accentRepeatNode" presStyleLbl="solidFgAcc1" presStyleIdx="0" presStyleCnt="7"/>
      <dgm:spPr/>
    </dgm:pt>
    <dgm:pt modelId="{EDA4D0A6-0928-4757-99FA-80A0470BB2F3}" type="pres">
      <dgm:prSet presAssocID="{3B2A0D9E-6551-43FE-B35E-FF5F88311DF5}" presName="text_2" presStyleLbl="node1" presStyleIdx="1" presStyleCnt="7" custScaleY="174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4D1D0-8C3C-46D6-ACDB-8418B89B4280}" type="pres">
      <dgm:prSet presAssocID="{3B2A0D9E-6551-43FE-B35E-FF5F88311DF5}" presName="accent_2" presStyleCnt="0"/>
      <dgm:spPr/>
    </dgm:pt>
    <dgm:pt modelId="{A257B911-7079-4549-A687-BE9D491CAA41}" type="pres">
      <dgm:prSet presAssocID="{3B2A0D9E-6551-43FE-B35E-FF5F88311DF5}" presName="accentRepeatNode" presStyleLbl="solidFgAcc1" presStyleIdx="1" presStyleCnt="7"/>
      <dgm:spPr/>
    </dgm:pt>
    <dgm:pt modelId="{F99C7A77-8BB2-4477-A50A-041CF13732BF}" type="pres">
      <dgm:prSet presAssocID="{CC02F5C5-46AA-44BC-B0ED-3F5A9CCB3B6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94F09-C8DF-44E8-9EA3-85A42EE76ECE}" type="pres">
      <dgm:prSet presAssocID="{CC02F5C5-46AA-44BC-B0ED-3F5A9CCB3B69}" presName="accent_3" presStyleCnt="0"/>
      <dgm:spPr/>
    </dgm:pt>
    <dgm:pt modelId="{F77C84CE-7F48-43F6-890E-F29445159D4A}" type="pres">
      <dgm:prSet presAssocID="{CC02F5C5-46AA-44BC-B0ED-3F5A9CCB3B69}" presName="accentRepeatNode" presStyleLbl="solidFgAcc1" presStyleIdx="2" presStyleCnt="7"/>
      <dgm:spPr/>
    </dgm:pt>
    <dgm:pt modelId="{A18E1DB7-B9F1-4CEA-8032-9DEBCD91A721}" type="pres">
      <dgm:prSet presAssocID="{648FEAA1-E8DC-4F00-BB9D-CD0BF7522BA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EC33B-3E6F-4B1B-876C-ED5EF6508DE1}" type="pres">
      <dgm:prSet presAssocID="{648FEAA1-E8DC-4F00-BB9D-CD0BF7522BAC}" presName="accent_4" presStyleCnt="0"/>
      <dgm:spPr/>
    </dgm:pt>
    <dgm:pt modelId="{CD9171E1-AF80-49DC-82B4-4F4D2DAB454C}" type="pres">
      <dgm:prSet presAssocID="{648FEAA1-E8DC-4F00-BB9D-CD0BF7522BAC}" presName="accentRepeatNode" presStyleLbl="solidFgAcc1" presStyleIdx="3" presStyleCnt="7"/>
      <dgm:spPr/>
    </dgm:pt>
    <dgm:pt modelId="{26269398-5881-44B0-B3C2-7A0C176909E9}" type="pres">
      <dgm:prSet presAssocID="{9EF63388-7790-436C-9B30-C0AA12D9A463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3242A-ABF2-4EAE-8077-6C0D8101F46D}" type="pres">
      <dgm:prSet presAssocID="{9EF63388-7790-436C-9B30-C0AA12D9A463}" presName="accent_5" presStyleCnt="0"/>
      <dgm:spPr/>
    </dgm:pt>
    <dgm:pt modelId="{7DD13278-3E8F-4F2B-BCB0-8CD3209F645E}" type="pres">
      <dgm:prSet presAssocID="{9EF63388-7790-436C-9B30-C0AA12D9A463}" presName="accentRepeatNode" presStyleLbl="solidFgAcc1" presStyleIdx="4" presStyleCnt="7"/>
      <dgm:spPr/>
    </dgm:pt>
    <dgm:pt modelId="{6B475254-1A7F-4E9E-A28D-38A3A40BA99C}" type="pres">
      <dgm:prSet presAssocID="{22EE364B-3B75-4001-B493-7EE4EFD089F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F4F03-74B2-4E21-B59F-1BE72D8C646F}" type="pres">
      <dgm:prSet presAssocID="{22EE364B-3B75-4001-B493-7EE4EFD089FC}" presName="accent_6" presStyleCnt="0"/>
      <dgm:spPr/>
    </dgm:pt>
    <dgm:pt modelId="{CD8F4567-91E7-4650-8720-550E9686DBC2}" type="pres">
      <dgm:prSet presAssocID="{22EE364B-3B75-4001-B493-7EE4EFD089FC}" presName="accentRepeatNode" presStyleLbl="solidFgAcc1" presStyleIdx="5" presStyleCnt="7"/>
      <dgm:spPr/>
    </dgm:pt>
    <dgm:pt modelId="{86A473A5-76E3-4FA8-A7CB-1426C6615D58}" type="pres">
      <dgm:prSet presAssocID="{C65D5F39-C086-4E16-A68B-677288F5BC5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6FF92-1A88-4A9C-BD39-BB9675271383}" type="pres">
      <dgm:prSet presAssocID="{C65D5F39-C086-4E16-A68B-677288F5BC56}" presName="accent_7" presStyleCnt="0"/>
      <dgm:spPr/>
    </dgm:pt>
    <dgm:pt modelId="{D18C3A9E-057F-4084-ABE2-C64B3BBFF0FD}" type="pres">
      <dgm:prSet presAssocID="{C65D5F39-C086-4E16-A68B-677288F5BC56}" presName="accentRepeatNode" presStyleLbl="solidFgAcc1" presStyleIdx="6" presStyleCnt="7"/>
      <dgm:spPr/>
    </dgm:pt>
  </dgm:ptLst>
  <dgm:cxnLst>
    <dgm:cxn modelId="{BC8D651A-787F-4CC0-9927-137DCC2BF23E}" type="presOf" srcId="{57D9A154-8EC8-4305-B9EF-06142A29A199}" destId="{B02C7E2D-6ECA-4C01-93D4-06D0AE9E85E4}" srcOrd="0" destOrd="0" presId="urn:microsoft.com/office/officeart/2008/layout/VerticalCurvedList"/>
    <dgm:cxn modelId="{6E479479-66F0-421A-BA8A-8FF8A46A5490}" srcId="{57D9A154-8EC8-4305-B9EF-06142A29A199}" destId="{22EE364B-3B75-4001-B493-7EE4EFD089FC}" srcOrd="5" destOrd="0" parTransId="{CBC3A917-0397-48EE-B63D-0F60A8A76486}" sibTransId="{66A586D4-CA45-4953-B7F8-A9A8650DBC41}"/>
    <dgm:cxn modelId="{C8434232-43D6-437B-A650-CBAA1D650E20}" srcId="{57D9A154-8EC8-4305-B9EF-06142A29A199}" destId="{14D49ECA-939E-448A-A9F1-7F0F0FD0A1DE}" srcOrd="7" destOrd="0" parTransId="{10614C74-DD3B-438E-AA72-9EA2BCBE706A}" sibTransId="{B4FA5A7B-96CC-4D95-91E0-90CF29EE77F2}"/>
    <dgm:cxn modelId="{E2736203-90B3-4A2A-8AB3-CF22E181E94C}" type="presOf" srcId="{648FEAA1-E8DC-4F00-BB9D-CD0BF7522BAC}" destId="{A18E1DB7-B9F1-4CEA-8032-9DEBCD91A721}" srcOrd="0" destOrd="0" presId="urn:microsoft.com/office/officeart/2008/layout/VerticalCurvedList"/>
    <dgm:cxn modelId="{A284A8D4-B22E-488E-A40A-E7F8E324561F}" type="presOf" srcId="{CC02F5C5-46AA-44BC-B0ED-3F5A9CCB3B69}" destId="{F99C7A77-8BB2-4477-A50A-041CF13732BF}" srcOrd="0" destOrd="0" presId="urn:microsoft.com/office/officeart/2008/layout/VerticalCurvedList"/>
    <dgm:cxn modelId="{FFA85CE8-A095-4B04-A76C-95EE8CA633C2}" srcId="{57D9A154-8EC8-4305-B9EF-06142A29A199}" destId="{648FEAA1-E8DC-4F00-BB9D-CD0BF7522BAC}" srcOrd="3" destOrd="0" parTransId="{5144B587-86EB-4D9A-8663-112489127B47}" sibTransId="{1A73EA57-10B4-423F-BF5C-65A92E63A985}"/>
    <dgm:cxn modelId="{8C62F3C6-3F54-44B8-89C1-A57E611C5DBB}" srcId="{57D9A154-8EC8-4305-B9EF-06142A29A199}" destId="{3B2A0D9E-6551-43FE-B35E-FF5F88311DF5}" srcOrd="1" destOrd="0" parTransId="{84CB5565-25B7-48AA-B515-97A69F06FA04}" sibTransId="{281036CE-8643-4BB8-AD6C-BEC972FF671E}"/>
    <dgm:cxn modelId="{BBB3D744-E38A-493B-BB89-CEB396F67DF5}" srcId="{57D9A154-8EC8-4305-B9EF-06142A29A199}" destId="{C65D5F39-C086-4E16-A68B-677288F5BC56}" srcOrd="6" destOrd="0" parTransId="{0D07C59E-3D12-4DDA-A011-EDB9EAD9E6A4}" sibTransId="{A66DB28A-4209-4E40-92FD-A6F1E4A977E8}"/>
    <dgm:cxn modelId="{88DDAC8B-9FD8-4284-AE35-0D483C37A856}" srcId="{57D9A154-8EC8-4305-B9EF-06142A29A199}" destId="{CC02F5C5-46AA-44BC-B0ED-3F5A9CCB3B69}" srcOrd="2" destOrd="0" parTransId="{802EC6BD-AC80-41F5-B3D2-773716FE697A}" sibTransId="{51EB0FDC-A214-4C5C-A318-C49E12EA05C6}"/>
    <dgm:cxn modelId="{B38FC3CB-0E8B-45E7-B567-0DD9D52679B5}" type="presOf" srcId="{57EF3679-3D17-47DD-8BDB-1013229F833B}" destId="{C369A7C3-D8DF-4F20-8387-BA85365E0784}" srcOrd="0" destOrd="0" presId="urn:microsoft.com/office/officeart/2008/layout/VerticalCurvedList"/>
    <dgm:cxn modelId="{EB1A4532-FDC3-4058-AFCF-FE446E040F6E}" srcId="{57D9A154-8EC8-4305-B9EF-06142A29A199}" destId="{57EF3679-3D17-47DD-8BDB-1013229F833B}" srcOrd="0" destOrd="0" parTransId="{0AA393AF-1136-4B74-B206-26B3AC30023C}" sibTransId="{00BFD27B-5BC3-474E-B0FF-B9BD807AEE01}"/>
    <dgm:cxn modelId="{D727FE7A-BE59-4953-844E-E9F54E21C7E4}" type="presOf" srcId="{00BFD27B-5BC3-474E-B0FF-B9BD807AEE01}" destId="{4120D943-E9F6-42A7-BDA1-97334280BA6B}" srcOrd="0" destOrd="0" presId="urn:microsoft.com/office/officeart/2008/layout/VerticalCurvedList"/>
    <dgm:cxn modelId="{8FB6871E-1973-4037-AB03-D38E880F1295}" type="presOf" srcId="{9EF63388-7790-436C-9B30-C0AA12D9A463}" destId="{26269398-5881-44B0-B3C2-7A0C176909E9}" srcOrd="0" destOrd="0" presId="urn:microsoft.com/office/officeart/2008/layout/VerticalCurvedList"/>
    <dgm:cxn modelId="{6C14904A-C5BA-4A7C-B7DB-E86464BA1CE4}" type="presOf" srcId="{3B2A0D9E-6551-43FE-B35E-FF5F88311DF5}" destId="{EDA4D0A6-0928-4757-99FA-80A0470BB2F3}" srcOrd="0" destOrd="0" presId="urn:microsoft.com/office/officeart/2008/layout/VerticalCurvedList"/>
    <dgm:cxn modelId="{0D3F5EA1-516E-490B-82FC-29909475259D}" type="presOf" srcId="{C65D5F39-C086-4E16-A68B-677288F5BC56}" destId="{86A473A5-76E3-4FA8-A7CB-1426C6615D58}" srcOrd="0" destOrd="0" presId="urn:microsoft.com/office/officeart/2008/layout/VerticalCurvedList"/>
    <dgm:cxn modelId="{8A5C6A00-DEC1-408E-A77C-45A55A8E05D3}" srcId="{57D9A154-8EC8-4305-B9EF-06142A29A199}" destId="{9EF63388-7790-436C-9B30-C0AA12D9A463}" srcOrd="4" destOrd="0" parTransId="{E3257918-6FC9-4900-B6B0-C430DAF84BDC}" sibTransId="{CC8475D6-851C-4F59-B5D9-F4D3809CD9D4}"/>
    <dgm:cxn modelId="{EAB17163-BB65-4314-A8AA-9D8418D23362}" type="presOf" srcId="{22EE364B-3B75-4001-B493-7EE4EFD089FC}" destId="{6B475254-1A7F-4E9E-A28D-38A3A40BA99C}" srcOrd="0" destOrd="0" presId="urn:microsoft.com/office/officeart/2008/layout/VerticalCurvedList"/>
    <dgm:cxn modelId="{5C1EE147-98EB-44EE-9F32-5B7DE766FE89}" type="presParOf" srcId="{B02C7E2D-6ECA-4C01-93D4-06D0AE9E85E4}" destId="{24A68FE1-F8B4-4C70-BA1D-C3A39865BD5E}" srcOrd="0" destOrd="0" presId="urn:microsoft.com/office/officeart/2008/layout/VerticalCurvedList"/>
    <dgm:cxn modelId="{FBF59725-0FC1-46AD-AFA4-5D489155B23E}" type="presParOf" srcId="{24A68FE1-F8B4-4C70-BA1D-C3A39865BD5E}" destId="{307D1B85-71B3-4211-8E64-62D1F26D995B}" srcOrd="0" destOrd="0" presId="urn:microsoft.com/office/officeart/2008/layout/VerticalCurvedList"/>
    <dgm:cxn modelId="{6A20AECD-D112-40F0-903D-598E1DD918CC}" type="presParOf" srcId="{307D1B85-71B3-4211-8E64-62D1F26D995B}" destId="{216E899C-F0A4-4917-9633-5F79119B5C3E}" srcOrd="0" destOrd="0" presId="urn:microsoft.com/office/officeart/2008/layout/VerticalCurvedList"/>
    <dgm:cxn modelId="{A825AF8C-9126-4979-A847-0AE0C4AFA51D}" type="presParOf" srcId="{307D1B85-71B3-4211-8E64-62D1F26D995B}" destId="{4120D943-E9F6-42A7-BDA1-97334280BA6B}" srcOrd="1" destOrd="0" presId="urn:microsoft.com/office/officeart/2008/layout/VerticalCurvedList"/>
    <dgm:cxn modelId="{152B73B7-5331-4385-AF9C-BBF840CF24BA}" type="presParOf" srcId="{307D1B85-71B3-4211-8E64-62D1F26D995B}" destId="{C42DC6E8-CD94-49A6-8D3E-AC414B277B81}" srcOrd="2" destOrd="0" presId="urn:microsoft.com/office/officeart/2008/layout/VerticalCurvedList"/>
    <dgm:cxn modelId="{9E0CE89F-AAAA-43E7-B22E-D0A3277C5FEA}" type="presParOf" srcId="{307D1B85-71B3-4211-8E64-62D1F26D995B}" destId="{769B0F2B-4B92-4245-8CAE-105E6C965E02}" srcOrd="3" destOrd="0" presId="urn:microsoft.com/office/officeart/2008/layout/VerticalCurvedList"/>
    <dgm:cxn modelId="{95E727ED-901E-4343-ACA6-DF6B28492E5E}" type="presParOf" srcId="{24A68FE1-F8B4-4C70-BA1D-C3A39865BD5E}" destId="{C369A7C3-D8DF-4F20-8387-BA85365E0784}" srcOrd="1" destOrd="0" presId="urn:microsoft.com/office/officeart/2008/layout/VerticalCurvedList"/>
    <dgm:cxn modelId="{7EC6566E-6771-42E0-89C4-480EB4BFE2CA}" type="presParOf" srcId="{24A68FE1-F8B4-4C70-BA1D-C3A39865BD5E}" destId="{528FEDAA-5501-46C7-B095-03BB599936EF}" srcOrd="2" destOrd="0" presId="urn:microsoft.com/office/officeart/2008/layout/VerticalCurvedList"/>
    <dgm:cxn modelId="{A76E5CAC-87C0-477B-9635-1D0119694D68}" type="presParOf" srcId="{528FEDAA-5501-46C7-B095-03BB599936EF}" destId="{6242289D-A80B-43B5-973A-141D5C7AC9B7}" srcOrd="0" destOrd="0" presId="urn:microsoft.com/office/officeart/2008/layout/VerticalCurvedList"/>
    <dgm:cxn modelId="{AA7FCB9B-9C0E-48EA-BEAA-6EACFEC42E78}" type="presParOf" srcId="{24A68FE1-F8B4-4C70-BA1D-C3A39865BD5E}" destId="{EDA4D0A6-0928-4757-99FA-80A0470BB2F3}" srcOrd="3" destOrd="0" presId="urn:microsoft.com/office/officeart/2008/layout/VerticalCurvedList"/>
    <dgm:cxn modelId="{E5D39F81-B519-4A89-AA03-151A25449F93}" type="presParOf" srcId="{24A68FE1-F8B4-4C70-BA1D-C3A39865BD5E}" destId="{6684D1D0-8C3C-46D6-ACDB-8418B89B4280}" srcOrd="4" destOrd="0" presId="urn:microsoft.com/office/officeart/2008/layout/VerticalCurvedList"/>
    <dgm:cxn modelId="{93A982DE-15AE-499A-82F6-F9B2A5B3B4C2}" type="presParOf" srcId="{6684D1D0-8C3C-46D6-ACDB-8418B89B4280}" destId="{A257B911-7079-4549-A687-BE9D491CAA41}" srcOrd="0" destOrd="0" presId="urn:microsoft.com/office/officeart/2008/layout/VerticalCurvedList"/>
    <dgm:cxn modelId="{B6D1162E-55D8-41F8-9447-95849F50527E}" type="presParOf" srcId="{24A68FE1-F8B4-4C70-BA1D-C3A39865BD5E}" destId="{F99C7A77-8BB2-4477-A50A-041CF13732BF}" srcOrd="5" destOrd="0" presId="urn:microsoft.com/office/officeart/2008/layout/VerticalCurvedList"/>
    <dgm:cxn modelId="{6E90B259-8BDC-42DF-90A2-CEB3B5FDDCD9}" type="presParOf" srcId="{24A68FE1-F8B4-4C70-BA1D-C3A39865BD5E}" destId="{A0A94F09-C8DF-44E8-9EA3-85A42EE76ECE}" srcOrd="6" destOrd="0" presId="urn:microsoft.com/office/officeart/2008/layout/VerticalCurvedList"/>
    <dgm:cxn modelId="{461AED27-688A-429C-B435-8A994C2B8166}" type="presParOf" srcId="{A0A94F09-C8DF-44E8-9EA3-85A42EE76ECE}" destId="{F77C84CE-7F48-43F6-890E-F29445159D4A}" srcOrd="0" destOrd="0" presId="urn:microsoft.com/office/officeart/2008/layout/VerticalCurvedList"/>
    <dgm:cxn modelId="{99A25695-8267-4DCB-9252-EDB9227D0D63}" type="presParOf" srcId="{24A68FE1-F8B4-4C70-BA1D-C3A39865BD5E}" destId="{A18E1DB7-B9F1-4CEA-8032-9DEBCD91A721}" srcOrd="7" destOrd="0" presId="urn:microsoft.com/office/officeart/2008/layout/VerticalCurvedList"/>
    <dgm:cxn modelId="{E771EB02-B2F1-491E-A683-6CF2D939FAFA}" type="presParOf" srcId="{24A68FE1-F8B4-4C70-BA1D-C3A39865BD5E}" destId="{7E0EC33B-3E6F-4B1B-876C-ED5EF6508DE1}" srcOrd="8" destOrd="0" presId="urn:microsoft.com/office/officeart/2008/layout/VerticalCurvedList"/>
    <dgm:cxn modelId="{DC0A7190-3DE2-4519-A8CE-FD8E9BAA342F}" type="presParOf" srcId="{7E0EC33B-3E6F-4B1B-876C-ED5EF6508DE1}" destId="{CD9171E1-AF80-49DC-82B4-4F4D2DAB454C}" srcOrd="0" destOrd="0" presId="urn:microsoft.com/office/officeart/2008/layout/VerticalCurvedList"/>
    <dgm:cxn modelId="{E4B5D008-FA21-40FB-8D0B-176BDC52F59A}" type="presParOf" srcId="{24A68FE1-F8B4-4C70-BA1D-C3A39865BD5E}" destId="{26269398-5881-44B0-B3C2-7A0C176909E9}" srcOrd="9" destOrd="0" presId="urn:microsoft.com/office/officeart/2008/layout/VerticalCurvedList"/>
    <dgm:cxn modelId="{B41129AA-5099-4208-A76E-D4D93DC86593}" type="presParOf" srcId="{24A68FE1-F8B4-4C70-BA1D-C3A39865BD5E}" destId="{4053242A-ABF2-4EAE-8077-6C0D8101F46D}" srcOrd="10" destOrd="0" presId="urn:microsoft.com/office/officeart/2008/layout/VerticalCurvedList"/>
    <dgm:cxn modelId="{335F7FA1-6B31-4E7A-93A6-ED84B1232C73}" type="presParOf" srcId="{4053242A-ABF2-4EAE-8077-6C0D8101F46D}" destId="{7DD13278-3E8F-4F2B-BCB0-8CD3209F645E}" srcOrd="0" destOrd="0" presId="urn:microsoft.com/office/officeart/2008/layout/VerticalCurvedList"/>
    <dgm:cxn modelId="{660B7DC3-997E-47C9-8D2C-D07E58EC18C2}" type="presParOf" srcId="{24A68FE1-F8B4-4C70-BA1D-C3A39865BD5E}" destId="{6B475254-1A7F-4E9E-A28D-38A3A40BA99C}" srcOrd="11" destOrd="0" presId="urn:microsoft.com/office/officeart/2008/layout/VerticalCurvedList"/>
    <dgm:cxn modelId="{3CF2A89C-37B5-4D07-BC31-E08A3B3A614F}" type="presParOf" srcId="{24A68FE1-F8B4-4C70-BA1D-C3A39865BD5E}" destId="{8E3F4F03-74B2-4E21-B59F-1BE72D8C646F}" srcOrd="12" destOrd="0" presId="urn:microsoft.com/office/officeart/2008/layout/VerticalCurvedList"/>
    <dgm:cxn modelId="{3FB108F2-1975-44A3-94AE-A8420AD897AD}" type="presParOf" srcId="{8E3F4F03-74B2-4E21-B59F-1BE72D8C646F}" destId="{CD8F4567-91E7-4650-8720-550E9686DBC2}" srcOrd="0" destOrd="0" presId="urn:microsoft.com/office/officeart/2008/layout/VerticalCurvedList"/>
    <dgm:cxn modelId="{E09BE6F1-5554-4B56-BE10-A048A004145F}" type="presParOf" srcId="{24A68FE1-F8B4-4C70-BA1D-C3A39865BD5E}" destId="{86A473A5-76E3-4FA8-A7CB-1426C6615D58}" srcOrd="13" destOrd="0" presId="urn:microsoft.com/office/officeart/2008/layout/VerticalCurvedList"/>
    <dgm:cxn modelId="{FD3CC73D-6146-4CC9-B494-3453AF7EB369}" type="presParOf" srcId="{24A68FE1-F8B4-4C70-BA1D-C3A39865BD5E}" destId="{FFF6FF92-1A88-4A9C-BD39-BB9675271383}" srcOrd="14" destOrd="0" presId="urn:microsoft.com/office/officeart/2008/layout/VerticalCurvedList"/>
    <dgm:cxn modelId="{802A6F0E-E8C6-41E6-A53F-DDAD0497CACF}" type="presParOf" srcId="{FFF6FF92-1A88-4A9C-BD39-BB9675271383}" destId="{D18C3A9E-057F-4084-ABE2-C64B3BBFF0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42BF64-6613-483E-A8E8-DC663CACF28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3FFF21-3C95-4161-80FC-9590BD71D43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«Тренировочная квартира»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2EEEF-E146-4020-8C72-B86BBA32B202}" type="parTrans" cxnId="{1F60FE91-5153-450E-81A8-8439B171463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4DFD1B-1B35-4181-B26D-621F5CAC6194}" type="sibTrans" cxnId="{1F60FE91-5153-450E-81A8-8439B171463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22A25-399C-4514-9E4E-36F50DEC32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«Профориентация и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допрофессиональная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подготовка детей и подростков с ограниченными возможности».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14AF8-B960-408B-9A03-B4710E1ACCD6}" type="parTrans" cxnId="{404F6233-590B-4348-8F81-A845E4CB9F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B45DD-8229-4C3A-9789-DD4A30BA1379}" type="sibTrans" cxnId="{404F6233-590B-4348-8F81-A845E4CB9F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D6C37A-2587-4D34-A8C3-8C9C6B0FD60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Организация временного трудоустройства несовершеннолетних граждан в возрасте от 14 до 18 лет, имеющих инвалидность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4C91E-C089-4066-B0F7-D2699FEF2884}" type="parTrans" cxnId="{D211ECF9-A9F3-49E4-B5B2-B7AFA7F5D90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9DEE7-0C9B-4427-ADC7-24EDE8D19AD2}" type="sibTrans" cxnId="{D211ECF9-A9F3-49E4-B5B2-B7AFA7F5D90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D8CBF-F835-4A4E-B0CA-A47C1E245AD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блок -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пробы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6342B-4702-40DA-AC26-0C3AD4EF96EB}" type="parTrans" cxnId="{D90BBBF2-0CFA-4C0F-84DF-A706379FD91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4A735-E702-478D-A0BA-FBD3B5BF8F4C}" type="sibTrans" cxnId="{D90BBBF2-0CFA-4C0F-84DF-A706379FD91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BBC207-A8F3-47D7-8B87-3B26641326D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блок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профессиональное самоопределение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4EA700-B639-4857-8EE1-B470A50A02C2}" type="parTrans" cxnId="{53477685-4586-43F3-8331-1107A73763B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EE00C-7408-4529-A7C5-2556C2D96CA8}" type="sibTrans" cxnId="{53477685-4586-43F3-8331-1107A73763B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1B913-6CEA-4DBC-A0D0-3DCC8E2CF81F}">
      <dgm:prSet/>
      <dgm:spPr/>
      <dgm:t>
        <a:bodyPr/>
        <a:lstStyle/>
        <a:p>
          <a:r>
            <a:rPr lang="ru-RU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блок</a:t>
          </a:r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Проект по трудоустройству молодых инвалидов «Равный среди равных»</a:t>
          </a:r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E9689-5ADD-4948-9140-3CE15BE9E687}" type="parTrans" cxnId="{66758DA5-D6E2-4F8C-833C-682A3CC052B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92FE9-5937-45E1-9560-4B268659ED79}" type="sibTrans" cxnId="{66758DA5-D6E2-4F8C-833C-682A3CC052B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F4863-70BE-457B-8C73-1EF0072B6A80}" type="pres">
      <dgm:prSet presAssocID="{2D42BF64-6613-483E-A8E8-DC663CACF2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E4E4DF-A132-4CBD-9653-3A693A4781FE}" type="pres">
      <dgm:prSet presAssocID="{D53FFF21-3C95-4161-80FC-9590BD71D43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38E6D-1966-431C-933F-590283D7CBCA}" type="pres">
      <dgm:prSet presAssocID="{AE4DFD1B-1B35-4181-B26D-621F5CAC6194}" presName="sibTrans" presStyleCnt="0"/>
      <dgm:spPr/>
      <dgm:t>
        <a:bodyPr/>
        <a:lstStyle/>
        <a:p>
          <a:endParaRPr lang="ru-RU"/>
        </a:p>
      </dgm:t>
    </dgm:pt>
    <dgm:pt modelId="{FB004283-3F65-4298-84D3-05779E869DD9}" type="pres">
      <dgm:prSet presAssocID="{97522A25-399C-4514-9E4E-36F50DEC32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D24FC-367B-44BA-B2A4-4CFA276E2006}" type="pres">
      <dgm:prSet presAssocID="{CDCB45DD-8229-4C3A-9789-DD4A30BA1379}" presName="sibTrans" presStyleCnt="0"/>
      <dgm:spPr/>
      <dgm:t>
        <a:bodyPr/>
        <a:lstStyle/>
        <a:p>
          <a:endParaRPr lang="ru-RU"/>
        </a:p>
      </dgm:t>
    </dgm:pt>
    <dgm:pt modelId="{88EBF216-9B24-420E-B4FC-691FDE384CB3}" type="pres">
      <dgm:prSet presAssocID="{47D6C37A-2587-4D34-A8C3-8C9C6B0FD60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0DB8D-A178-47D7-AA14-7E7B4CB7F619}" type="pres">
      <dgm:prSet presAssocID="{1429DEE7-0C9B-4427-ADC7-24EDE8D19AD2}" presName="sibTrans" presStyleCnt="0"/>
      <dgm:spPr/>
      <dgm:t>
        <a:bodyPr/>
        <a:lstStyle/>
        <a:p>
          <a:endParaRPr lang="ru-RU"/>
        </a:p>
      </dgm:t>
    </dgm:pt>
    <dgm:pt modelId="{D98D4684-FE12-4CF3-AA09-80173F919116}" type="pres">
      <dgm:prSet presAssocID="{104D8CBF-F835-4A4E-B0CA-A47C1E245AD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9593CF-C63F-4390-97D5-4EBA349CCCE1}" type="pres">
      <dgm:prSet presAssocID="{EF44A735-E702-478D-A0BA-FBD3B5BF8F4C}" presName="sibTrans" presStyleCnt="0"/>
      <dgm:spPr/>
      <dgm:t>
        <a:bodyPr/>
        <a:lstStyle/>
        <a:p>
          <a:endParaRPr lang="ru-RU"/>
        </a:p>
      </dgm:t>
    </dgm:pt>
    <dgm:pt modelId="{D0516FCB-D862-4C12-B789-CAEB286DF3DB}" type="pres">
      <dgm:prSet presAssocID="{69BBC207-A8F3-47D7-8B87-3B26641326D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17651-F7AD-4928-A612-16EDAD14B701}" type="pres">
      <dgm:prSet presAssocID="{ECAEE00C-7408-4529-A7C5-2556C2D96CA8}" presName="sibTrans" presStyleCnt="0"/>
      <dgm:spPr/>
      <dgm:t>
        <a:bodyPr/>
        <a:lstStyle/>
        <a:p>
          <a:endParaRPr lang="ru-RU"/>
        </a:p>
      </dgm:t>
    </dgm:pt>
    <dgm:pt modelId="{20B123A3-E5F8-4AAE-A6A2-D336EEE020BD}" type="pres">
      <dgm:prSet presAssocID="{0291B913-6CEA-4DBC-A0D0-3DCC8E2CF81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4F6233-590B-4348-8F81-A845E4CB9F71}" srcId="{2D42BF64-6613-483E-A8E8-DC663CACF287}" destId="{97522A25-399C-4514-9E4E-36F50DEC328A}" srcOrd="1" destOrd="0" parTransId="{78F14AF8-B960-408B-9A03-B4710E1ACCD6}" sibTransId="{CDCB45DD-8229-4C3A-9789-DD4A30BA1379}"/>
    <dgm:cxn modelId="{584D46EE-2B29-4DFE-B9DF-2207088C99A1}" type="presOf" srcId="{69BBC207-A8F3-47D7-8B87-3B26641326D0}" destId="{D0516FCB-D862-4C12-B789-CAEB286DF3DB}" srcOrd="0" destOrd="0" presId="urn:microsoft.com/office/officeart/2005/8/layout/default"/>
    <dgm:cxn modelId="{616534B2-4BD3-469A-993A-2242FF56A43A}" type="presOf" srcId="{2D42BF64-6613-483E-A8E8-DC663CACF287}" destId="{CF6F4863-70BE-457B-8C73-1EF0072B6A80}" srcOrd="0" destOrd="0" presId="urn:microsoft.com/office/officeart/2005/8/layout/default"/>
    <dgm:cxn modelId="{6FB9317B-C115-4C87-9631-10EF9BA407F6}" type="presOf" srcId="{97522A25-399C-4514-9E4E-36F50DEC328A}" destId="{FB004283-3F65-4298-84D3-05779E869DD9}" srcOrd="0" destOrd="0" presId="urn:microsoft.com/office/officeart/2005/8/layout/default"/>
    <dgm:cxn modelId="{4377F4FE-086D-4334-AB14-DA33CC6838B0}" type="presOf" srcId="{47D6C37A-2587-4D34-A8C3-8C9C6B0FD60D}" destId="{88EBF216-9B24-420E-B4FC-691FDE384CB3}" srcOrd="0" destOrd="0" presId="urn:microsoft.com/office/officeart/2005/8/layout/default"/>
    <dgm:cxn modelId="{66758DA5-D6E2-4F8C-833C-682A3CC052B1}" srcId="{2D42BF64-6613-483E-A8E8-DC663CACF287}" destId="{0291B913-6CEA-4DBC-A0D0-3DCC8E2CF81F}" srcOrd="5" destOrd="0" parTransId="{119E9689-5ADD-4948-9140-3CE15BE9E687}" sibTransId="{9DF92FE9-5937-45E1-9560-4B268659ED79}"/>
    <dgm:cxn modelId="{37DEAB7A-5A33-4374-9447-402EF8664FE7}" type="presOf" srcId="{D53FFF21-3C95-4161-80FC-9590BD71D437}" destId="{EAE4E4DF-A132-4CBD-9653-3A693A4781FE}" srcOrd="0" destOrd="0" presId="urn:microsoft.com/office/officeart/2005/8/layout/default"/>
    <dgm:cxn modelId="{D211ECF9-A9F3-49E4-B5B2-B7AFA7F5D90A}" srcId="{2D42BF64-6613-483E-A8E8-DC663CACF287}" destId="{47D6C37A-2587-4D34-A8C3-8C9C6B0FD60D}" srcOrd="2" destOrd="0" parTransId="{1EB4C91E-C089-4066-B0F7-D2699FEF2884}" sibTransId="{1429DEE7-0C9B-4427-ADC7-24EDE8D19AD2}"/>
    <dgm:cxn modelId="{D90BBBF2-0CFA-4C0F-84DF-A706379FD919}" srcId="{2D42BF64-6613-483E-A8E8-DC663CACF287}" destId="{104D8CBF-F835-4A4E-B0CA-A47C1E245AD2}" srcOrd="3" destOrd="0" parTransId="{2526342B-4702-40DA-AC26-0C3AD4EF96EB}" sibTransId="{EF44A735-E702-478D-A0BA-FBD3B5BF8F4C}"/>
    <dgm:cxn modelId="{53FCC981-3C55-4C48-93C1-0E9102C0F06B}" type="presOf" srcId="{0291B913-6CEA-4DBC-A0D0-3DCC8E2CF81F}" destId="{20B123A3-E5F8-4AAE-A6A2-D336EEE020BD}" srcOrd="0" destOrd="0" presId="urn:microsoft.com/office/officeart/2005/8/layout/default"/>
    <dgm:cxn modelId="{1F60FE91-5153-450E-81A8-8439B1714631}" srcId="{2D42BF64-6613-483E-A8E8-DC663CACF287}" destId="{D53FFF21-3C95-4161-80FC-9590BD71D437}" srcOrd="0" destOrd="0" parTransId="{53B2EEEF-E146-4020-8C72-B86BBA32B202}" sibTransId="{AE4DFD1B-1B35-4181-B26D-621F5CAC6194}"/>
    <dgm:cxn modelId="{53477685-4586-43F3-8331-1107A73763BA}" srcId="{2D42BF64-6613-483E-A8E8-DC663CACF287}" destId="{69BBC207-A8F3-47D7-8B87-3B26641326D0}" srcOrd="4" destOrd="0" parTransId="{734EA700-B639-4857-8EE1-B470A50A02C2}" sibTransId="{ECAEE00C-7408-4529-A7C5-2556C2D96CA8}"/>
    <dgm:cxn modelId="{1276020E-70EC-4260-85B6-903DBD708569}" type="presOf" srcId="{104D8CBF-F835-4A4E-B0CA-A47C1E245AD2}" destId="{D98D4684-FE12-4CF3-AA09-80173F919116}" srcOrd="0" destOrd="0" presId="urn:microsoft.com/office/officeart/2005/8/layout/default"/>
    <dgm:cxn modelId="{FCFE3E27-F540-4C00-87E4-C8748B85FF27}" type="presParOf" srcId="{CF6F4863-70BE-457B-8C73-1EF0072B6A80}" destId="{EAE4E4DF-A132-4CBD-9653-3A693A4781FE}" srcOrd="0" destOrd="0" presId="urn:microsoft.com/office/officeart/2005/8/layout/default"/>
    <dgm:cxn modelId="{437C7B53-2C42-49FA-BD66-B85C06A98DBD}" type="presParOf" srcId="{CF6F4863-70BE-457B-8C73-1EF0072B6A80}" destId="{DD538E6D-1966-431C-933F-590283D7CBCA}" srcOrd="1" destOrd="0" presId="urn:microsoft.com/office/officeart/2005/8/layout/default"/>
    <dgm:cxn modelId="{D3E5E673-1AB2-4E4B-A99C-215B05C419E4}" type="presParOf" srcId="{CF6F4863-70BE-457B-8C73-1EF0072B6A80}" destId="{FB004283-3F65-4298-84D3-05779E869DD9}" srcOrd="2" destOrd="0" presId="urn:microsoft.com/office/officeart/2005/8/layout/default"/>
    <dgm:cxn modelId="{24958A2A-CBDB-4594-A52C-924BA3C6A220}" type="presParOf" srcId="{CF6F4863-70BE-457B-8C73-1EF0072B6A80}" destId="{C72D24FC-367B-44BA-B2A4-4CFA276E2006}" srcOrd="3" destOrd="0" presId="urn:microsoft.com/office/officeart/2005/8/layout/default"/>
    <dgm:cxn modelId="{6C80A58A-78F7-4649-BCB4-CA18CEF70447}" type="presParOf" srcId="{CF6F4863-70BE-457B-8C73-1EF0072B6A80}" destId="{88EBF216-9B24-420E-B4FC-691FDE384CB3}" srcOrd="4" destOrd="0" presId="urn:microsoft.com/office/officeart/2005/8/layout/default"/>
    <dgm:cxn modelId="{5B19738C-5807-4B8A-8EF4-AF4000CFA500}" type="presParOf" srcId="{CF6F4863-70BE-457B-8C73-1EF0072B6A80}" destId="{0410DB8D-A178-47D7-AA14-7E7B4CB7F619}" srcOrd="5" destOrd="0" presId="urn:microsoft.com/office/officeart/2005/8/layout/default"/>
    <dgm:cxn modelId="{14D44D31-AD4B-408D-88D8-949F16F98ABE}" type="presParOf" srcId="{CF6F4863-70BE-457B-8C73-1EF0072B6A80}" destId="{D98D4684-FE12-4CF3-AA09-80173F919116}" srcOrd="6" destOrd="0" presId="urn:microsoft.com/office/officeart/2005/8/layout/default"/>
    <dgm:cxn modelId="{54EB87E9-E708-47EB-952E-67AC971C4B97}" type="presParOf" srcId="{CF6F4863-70BE-457B-8C73-1EF0072B6A80}" destId="{819593CF-C63F-4390-97D5-4EBA349CCCE1}" srcOrd="7" destOrd="0" presId="urn:microsoft.com/office/officeart/2005/8/layout/default"/>
    <dgm:cxn modelId="{5B3E55D2-4FA5-495C-A93E-B571925EF4BA}" type="presParOf" srcId="{CF6F4863-70BE-457B-8C73-1EF0072B6A80}" destId="{D0516FCB-D862-4C12-B789-CAEB286DF3DB}" srcOrd="8" destOrd="0" presId="urn:microsoft.com/office/officeart/2005/8/layout/default"/>
    <dgm:cxn modelId="{9C1BC660-95E0-47C2-BED0-6EAB85F03310}" type="presParOf" srcId="{CF6F4863-70BE-457B-8C73-1EF0072B6A80}" destId="{99D17651-F7AD-4928-A612-16EDAD14B701}" srcOrd="9" destOrd="0" presId="urn:microsoft.com/office/officeart/2005/8/layout/default"/>
    <dgm:cxn modelId="{52BD8432-11B5-44BD-87C9-9AE71335CF05}" type="presParOf" srcId="{CF6F4863-70BE-457B-8C73-1EF0072B6A80}" destId="{20B123A3-E5F8-4AAE-A6A2-D336EEE020B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CF9860-3BD7-400C-B1BD-73EEA910E6B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2DB018C-7AE4-485C-B739-C716D4AE3DB2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Разделы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FBEFD-52FE-4B1E-B7DF-87C2481F861C}" type="parTrans" cxnId="{DE58FCC3-4F00-4B92-9D26-A6BE7EA978A0}">
      <dgm:prSet/>
      <dgm:spPr/>
      <dgm:t>
        <a:bodyPr/>
        <a:lstStyle/>
        <a:p>
          <a:endParaRPr lang="ru-RU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F91C8-393E-4C45-B7F9-E124BBCDBC7B}" type="sibTrans" cxnId="{DE58FCC3-4F00-4B92-9D26-A6BE7EA978A0}">
      <dgm:prSet/>
      <dgm:spPr/>
      <dgm:t>
        <a:bodyPr/>
        <a:lstStyle/>
        <a:p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C77FD0-E7B1-4014-86A0-48D738E70628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Личная гигиена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DD149-768B-4772-B544-C5BBD35573ED}" type="parTrans" cxnId="{1476D947-ADB2-4E37-941A-3F9FB1E0A416}">
      <dgm:prSet/>
      <dgm:spPr/>
      <dgm:t>
        <a:bodyPr/>
        <a:lstStyle/>
        <a:p>
          <a:endParaRPr lang="ru-RU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C57CE-D6E4-406D-A1A5-CF230D568CE7}" type="sibTrans" cxnId="{1476D947-ADB2-4E37-941A-3F9FB1E0A416}">
      <dgm:prSet/>
      <dgm:spPr/>
      <dgm:t>
        <a:bodyPr/>
        <a:lstStyle/>
        <a:p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E957A-557F-43AF-AA9F-EE05CEE0242B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Питание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6C924-1506-403B-98AB-3980F37A1CE2}" type="parTrans" cxnId="{087D0901-49A3-40BB-8F88-EB080C7A8306}">
      <dgm:prSet/>
      <dgm:spPr/>
      <dgm:t>
        <a:bodyPr/>
        <a:lstStyle/>
        <a:p>
          <a:endParaRPr lang="ru-RU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7DB85-6C47-4E55-B47F-1889F1A8C400}" type="sibTrans" cxnId="{087D0901-49A3-40BB-8F88-EB080C7A8306}">
      <dgm:prSet/>
      <dgm:spPr/>
      <dgm:t>
        <a:bodyPr/>
        <a:lstStyle/>
        <a:p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2C035-84AD-4FFA-B74A-90383E506D1D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Жилище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0A8997-4C32-4144-8456-CEC91F6D7276}" type="parTrans" cxnId="{08A37803-C012-44F5-80B6-303270158B0B}">
      <dgm:prSet/>
      <dgm:spPr/>
      <dgm:t>
        <a:bodyPr/>
        <a:lstStyle/>
        <a:p>
          <a:endParaRPr lang="ru-RU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4A8B0A-9B65-4723-B24B-FE43A9EE17DE}" type="sibTrans" cxnId="{08A37803-C012-44F5-80B6-303270158B0B}">
      <dgm:prSet/>
      <dgm:spPr/>
      <dgm:t>
        <a:bodyPr/>
        <a:lstStyle/>
        <a:p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35815-4898-47B8-9324-C04A90FCE605}">
      <dgm:prSet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Одежда и обувь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58F90-4AB7-4385-945D-FD3E3E15562F}" type="parTrans" cxnId="{2EDE5BEA-DAE0-405C-93FC-47A8DCDDA76F}">
      <dgm:prSet/>
      <dgm:spPr/>
      <dgm:t>
        <a:bodyPr/>
        <a:lstStyle/>
        <a:p>
          <a:endParaRPr lang="ru-RU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A64FB4-DF3D-4317-A1E1-4F4957AE2BFF}" type="sibTrans" cxnId="{2EDE5BEA-DAE0-405C-93FC-47A8DCDDA76F}">
      <dgm:prSet/>
      <dgm:spPr/>
      <dgm:t>
        <a:bodyPr/>
        <a:lstStyle/>
        <a:p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B9574-6927-40BA-9540-4FB45D3B04F2}" type="pres">
      <dgm:prSet presAssocID="{C9CF9860-3BD7-400C-B1BD-73EEA910E6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4276B6-8BF9-4FDE-AA82-28CB2163E27D}" type="pres">
      <dgm:prSet presAssocID="{12DB018C-7AE4-485C-B739-C716D4AE3DB2}" presName="hierRoot1" presStyleCnt="0">
        <dgm:presLayoutVars>
          <dgm:hierBranch val="init"/>
        </dgm:presLayoutVars>
      </dgm:prSet>
      <dgm:spPr/>
    </dgm:pt>
    <dgm:pt modelId="{AAADF5AF-9346-4576-947F-DD918E1DA777}" type="pres">
      <dgm:prSet presAssocID="{12DB018C-7AE4-485C-B739-C716D4AE3DB2}" presName="rootComposite1" presStyleCnt="0"/>
      <dgm:spPr/>
    </dgm:pt>
    <dgm:pt modelId="{7390E13F-2092-4A30-8C5C-FBF37D7D2E32}" type="pres">
      <dgm:prSet presAssocID="{12DB018C-7AE4-485C-B739-C716D4AE3DB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A709DF9-0927-4C37-86CD-B2EBB104CE60}" type="pres">
      <dgm:prSet presAssocID="{12DB018C-7AE4-485C-B739-C716D4AE3DB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0FA1F55-9076-483E-8631-674C7D35FD45}" type="pres">
      <dgm:prSet presAssocID="{12DB018C-7AE4-485C-B739-C716D4AE3DB2}" presName="rootConnector1" presStyleLbl="node1" presStyleIdx="0" presStyleCnt="4"/>
      <dgm:spPr/>
      <dgm:t>
        <a:bodyPr/>
        <a:lstStyle/>
        <a:p>
          <a:endParaRPr lang="ru-RU"/>
        </a:p>
      </dgm:t>
    </dgm:pt>
    <dgm:pt modelId="{1559584A-B9F0-42A6-9EB8-F34CF5A78491}" type="pres">
      <dgm:prSet presAssocID="{12DB018C-7AE4-485C-B739-C716D4AE3DB2}" presName="hierChild2" presStyleCnt="0"/>
      <dgm:spPr/>
    </dgm:pt>
    <dgm:pt modelId="{59566DAB-A3A1-4848-B071-3705BA56053C}" type="pres">
      <dgm:prSet presAssocID="{355DD149-768B-4772-B544-C5BBD35573ED}" presName="Name37" presStyleLbl="parChTrans1D2" presStyleIdx="0" presStyleCnt="4"/>
      <dgm:spPr/>
      <dgm:t>
        <a:bodyPr/>
        <a:lstStyle/>
        <a:p>
          <a:endParaRPr lang="ru-RU"/>
        </a:p>
      </dgm:t>
    </dgm:pt>
    <dgm:pt modelId="{3D41BF79-D2A8-4AFD-AE9F-47F1F95AC865}" type="pres">
      <dgm:prSet presAssocID="{5BC77FD0-E7B1-4014-86A0-48D738E70628}" presName="hierRoot2" presStyleCnt="0">
        <dgm:presLayoutVars>
          <dgm:hierBranch val="init"/>
        </dgm:presLayoutVars>
      </dgm:prSet>
      <dgm:spPr/>
    </dgm:pt>
    <dgm:pt modelId="{990CD988-2D72-4494-8626-D80DC0B75EAB}" type="pres">
      <dgm:prSet presAssocID="{5BC77FD0-E7B1-4014-86A0-48D738E70628}" presName="rootComposite" presStyleCnt="0"/>
      <dgm:spPr/>
    </dgm:pt>
    <dgm:pt modelId="{C28251CF-A666-451E-A0BD-91A03D610E3D}" type="pres">
      <dgm:prSet presAssocID="{5BC77FD0-E7B1-4014-86A0-48D738E70628}" presName="rootText" presStyleLbl="node1" presStyleIdx="0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D622CF9B-5413-43A5-B914-A5AB79DFB433}" type="pres">
      <dgm:prSet presAssocID="{5BC77FD0-E7B1-4014-86A0-48D738E70628}" presName="titleText2" presStyleLbl="fgAcc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5ECF98F-1AC5-4D8B-A49C-02D97C2554DE}" type="pres">
      <dgm:prSet presAssocID="{5BC77FD0-E7B1-4014-86A0-48D738E70628}" presName="rootConnector" presStyleLbl="node2" presStyleIdx="0" presStyleCnt="0"/>
      <dgm:spPr/>
      <dgm:t>
        <a:bodyPr/>
        <a:lstStyle/>
        <a:p>
          <a:endParaRPr lang="ru-RU"/>
        </a:p>
      </dgm:t>
    </dgm:pt>
    <dgm:pt modelId="{F0E47A0E-9C4B-49E7-9346-87549C62E04D}" type="pres">
      <dgm:prSet presAssocID="{5BC77FD0-E7B1-4014-86A0-48D738E70628}" presName="hierChild4" presStyleCnt="0"/>
      <dgm:spPr/>
    </dgm:pt>
    <dgm:pt modelId="{6CAB1250-509D-4E21-AE26-675C0856F7B3}" type="pres">
      <dgm:prSet presAssocID="{5BC77FD0-E7B1-4014-86A0-48D738E70628}" presName="hierChild5" presStyleCnt="0"/>
      <dgm:spPr/>
    </dgm:pt>
    <dgm:pt modelId="{041DEE9D-3E1C-4178-911C-2E1719182A24}" type="pres">
      <dgm:prSet presAssocID="{A7C58F90-4AB7-4385-945D-FD3E3E15562F}" presName="Name37" presStyleLbl="parChTrans1D2" presStyleIdx="1" presStyleCnt="4"/>
      <dgm:spPr/>
      <dgm:t>
        <a:bodyPr/>
        <a:lstStyle/>
        <a:p>
          <a:endParaRPr lang="ru-RU"/>
        </a:p>
      </dgm:t>
    </dgm:pt>
    <dgm:pt modelId="{8CEE2841-26CE-4C8D-BACB-272B590C17E6}" type="pres">
      <dgm:prSet presAssocID="{66B35815-4898-47B8-9324-C04A90FCE605}" presName="hierRoot2" presStyleCnt="0">
        <dgm:presLayoutVars>
          <dgm:hierBranch val="init"/>
        </dgm:presLayoutVars>
      </dgm:prSet>
      <dgm:spPr/>
    </dgm:pt>
    <dgm:pt modelId="{6B978FB4-422C-49A2-A5F6-79FC9BE48A3B}" type="pres">
      <dgm:prSet presAssocID="{66B35815-4898-47B8-9324-C04A90FCE605}" presName="rootComposite" presStyleCnt="0"/>
      <dgm:spPr/>
    </dgm:pt>
    <dgm:pt modelId="{473B59A1-ABFE-4D6B-AA2F-F4DA3F7548B9}" type="pres">
      <dgm:prSet presAssocID="{66B35815-4898-47B8-9324-C04A90FCE605}" presName="rootText" presStyleLbl="node1" presStyleIdx="1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F1FFA12-D149-49D5-9BE7-D65D6E961E87}" type="pres">
      <dgm:prSet presAssocID="{66B35815-4898-47B8-9324-C04A90FCE605}" presName="titleText2" presStyleLbl="fgAcc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25727F6-DF7D-4CDE-B19F-41EF27737A28}" type="pres">
      <dgm:prSet presAssocID="{66B35815-4898-47B8-9324-C04A90FCE605}" presName="rootConnector" presStyleLbl="node2" presStyleIdx="0" presStyleCnt="0"/>
      <dgm:spPr/>
      <dgm:t>
        <a:bodyPr/>
        <a:lstStyle/>
        <a:p>
          <a:endParaRPr lang="ru-RU"/>
        </a:p>
      </dgm:t>
    </dgm:pt>
    <dgm:pt modelId="{12D422C3-9FA2-4DBE-9892-9F7C7A470D17}" type="pres">
      <dgm:prSet presAssocID="{66B35815-4898-47B8-9324-C04A90FCE605}" presName="hierChild4" presStyleCnt="0"/>
      <dgm:spPr/>
    </dgm:pt>
    <dgm:pt modelId="{44D6A55C-B73A-44BB-A471-AA966E4C5DBF}" type="pres">
      <dgm:prSet presAssocID="{66B35815-4898-47B8-9324-C04A90FCE605}" presName="hierChild5" presStyleCnt="0"/>
      <dgm:spPr/>
    </dgm:pt>
    <dgm:pt modelId="{5DD7C3C6-DDF7-4105-90D6-6FE2B6F59AC1}" type="pres">
      <dgm:prSet presAssocID="{D626C924-1506-403B-98AB-3980F37A1CE2}" presName="Name37" presStyleLbl="parChTrans1D2" presStyleIdx="2" presStyleCnt="4"/>
      <dgm:spPr/>
      <dgm:t>
        <a:bodyPr/>
        <a:lstStyle/>
        <a:p>
          <a:endParaRPr lang="ru-RU"/>
        </a:p>
      </dgm:t>
    </dgm:pt>
    <dgm:pt modelId="{693827FE-267C-4797-AB13-9BAFB162FDA1}" type="pres">
      <dgm:prSet presAssocID="{4C9E957A-557F-43AF-AA9F-EE05CEE0242B}" presName="hierRoot2" presStyleCnt="0">
        <dgm:presLayoutVars>
          <dgm:hierBranch val="init"/>
        </dgm:presLayoutVars>
      </dgm:prSet>
      <dgm:spPr/>
    </dgm:pt>
    <dgm:pt modelId="{BE2CF833-3788-410C-BD9D-42EFE090ED96}" type="pres">
      <dgm:prSet presAssocID="{4C9E957A-557F-43AF-AA9F-EE05CEE0242B}" presName="rootComposite" presStyleCnt="0"/>
      <dgm:spPr/>
    </dgm:pt>
    <dgm:pt modelId="{0557AF0F-0268-4D4D-9EF2-1E09402ECDAA}" type="pres">
      <dgm:prSet presAssocID="{4C9E957A-557F-43AF-AA9F-EE05CEE0242B}" presName="rootText" presStyleLbl="node1" presStyleIdx="2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E2F7BA1-36B7-4AB0-9EAC-D722BD01FC06}" type="pres">
      <dgm:prSet presAssocID="{4C9E957A-557F-43AF-AA9F-EE05CEE0242B}" presName="titleText2" presStyleLbl="fgAcc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0903AC5-4224-4775-BCF0-ECC03CB277F0}" type="pres">
      <dgm:prSet presAssocID="{4C9E957A-557F-43AF-AA9F-EE05CEE0242B}" presName="rootConnector" presStyleLbl="node2" presStyleIdx="0" presStyleCnt="0"/>
      <dgm:spPr/>
      <dgm:t>
        <a:bodyPr/>
        <a:lstStyle/>
        <a:p>
          <a:endParaRPr lang="ru-RU"/>
        </a:p>
      </dgm:t>
    </dgm:pt>
    <dgm:pt modelId="{1C516411-19DF-41F7-A141-E94D3EA36F17}" type="pres">
      <dgm:prSet presAssocID="{4C9E957A-557F-43AF-AA9F-EE05CEE0242B}" presName="hierChild4" presStyleCnt="0"/>
      <dgm:spPr/>
    </dgm:pt>
    <dgm:pt modelId="{7B5F2169-FBB2-4ED7-87FE-B62BA430476C}" type="pres">
      <dgm:prSet presAssocID="{4C9E957A-557F-43AF-AA9F-EE05CEE0242B}" presName="hierChild5" presStyleCnt="0"/>
      <dgm:spPr/>
    </dgm:pt>
    <dgm:pt modelId="{23330F69-A6AB-4660-807E-D1BDECB8E22B}" type="pres">
      <dgm:prSet presAssocID="{BD0A8997-4C32-4144-8456-CEC91F6D7276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6077A4C-8215-4FEF-A94F-C21817DC6276}" type="pres">
      <dgm:prSet presAssocID="{72C2C035-84AD-4FFA-B74A-90383E506D1D}" presName="hierRoot2" presStyleCnt="0">
        <dgm:presLayoutVars>
          <dgm:hierBranch val="init"/>
        </dgm:presLayoutVars>
      </dgm:prSet>
      <dgm:spPr/>
    </dgm:pt>
    <dgm:pt modelId="{AE9C63AA-D4FF-4C6E-B833-EC2CDFA10F04}" type="pres">
      <dgm:prSet presAssocID="{72C2C035-84AD-4FFA-B74A-90383E506D1D}" presName="rootComposite" presStyleCnt="0"/>
      <dgm:spPr/>
    </dgm:pt>
    <dgm:pt modelId="{3FE251C5-30DF-4A21-94AB-312B7F73E1FF}" type="pres">
      <dgm:prSet presAssocID="{72C2C035-84AD-4FFA-B74A-90383E506D1D}" presName="rootText" presStyleLbl="node1" presStyleIdx="3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4F2417EE-B97B-446D-A68C-BF03C4E29E04}" type="pres">
      <dgm:prSet presAssocID="{72C2C035-84AD-4FFA-B74A-90383E506D1D}" presName="titleText2" presStyleLbl="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1D44E6B-005D-4D72-9B8F-7765C925EF12}" type="pres">
      <dgm:prSet presAssocID="{72C2C035-84AD-4FFA-B74A-90383E506D1D}" presName="rootConnector" presStyleLbl="node2" presStyleIdx="0" presStyleCnt="0"/>
      <dgm:spPr/>
      <dgm:t>
        <a:bodyPr/>
        <a:lstStyle/>
        <a:p>
          <a:endParaRPr lang="ru-RU"/>
        </a:p>
      </dgm:t>
    </dgm:pt>
    <dgm:pt modelId="{4A7F1E2D-13DC-49CE-B2CA-B56486E8A285}" type="pres">
      <dgm:prSet presAssocID="{72C2C035-84AD-4FFA-B74A-90383E506D1D}" presName="hierChild4" presStyleCnt="0"/>
      <dgm:spPr/>
    </dgm:pt>
    <dgm:pt modelId="{E6034695-3FF0-4E38-809F-77F5C474ECCB}" type="pres">
      <dgm:prSet presAssocID="{72C2C035-84AD-4FFA-B74A-90383E506D1D}" presName="hierChild5" presStyleCnt="0"/>
      <dgm:spPr/>
    </dgm:pt>
    <dgm:pt modelId="{8B2B6188-4245-4F25-8834-0888C2752AC8}" type="pres">
      <dgm:prSet presAssocID="{12DB018C-7AE4-485C-B739-C716D4AE3DB2}" presName="hierChild3" presStyleCnt="0"/>
      <dgm:spPr/>
    </dgm:pt>
  </dgm:ptLst>
  <dgm:cxnLst>
    <dgm:cxn modelId="{CF965096-0384-49AA-8C29-9F98E3DAF8DF}" type="presOf" srcId="{D626C924-1506-403B-98AB-3980F37A1CE2}" destId="{5DD7C3C6-DDF7-4105-90D6-6FE2B6F59AC1}" srcOrd="0" destOrd="0" presId="urn:microsoft.com/office/officeart/2008/layout/NameandTitleOrganizationalChart"/>
    <dgm:cxn modelId="{C5BC5957-94C4-487F-86B8-4A26FB7F2300}" type="presOf" srcId="{12DB018C-7AE4-485C-B739-C716D4AE3DB2}" destId="{7390E13F-2092-4A30-8C5C-FBF37D7D2E32}" srcOrd="0" destOrd="0" presId="urn:microsoft.com/office/officeart/2008/layout/NameandTitleOrganizationalChart"/>
    <dgm:cxn modelId="{29B76D7E-58D5-4834-A283-4F04F9B8F659}" type="presOf" srcId="{4C9E957A-557F-43AF-AA9F-EE05CEE0242B}" destId="{40903AC5-4224-4775-BCF0-ECC03CB277F0}" srcOrd="1" destOrd="0" presId="urn:microsoft.com/office/officeart/2008/layout/NameandTitleOrganizationalChart"/>
    <dgm:cxn modelId="{4E488E1A-4340-45D7-8155-6C3BD549A370}" type="presOf" srcId="{C9CF9860-3BD7-400C-B1BD-73EEA910E6BD}" destId="{DFEB9574-6927-40BA-9540-4FB45D3B04F2}" srcOrd="0" destOrd="0" presId="urn:microsoft.com/office/officeart/2008/layout/NameandTitleOrganizationalChart"/>
    <dgm:cxn modelId="{08A37803-C012-44F5-80B6-303270158B0B}" srcId="{12DB018C-7AE4-485C-B739-C716D4AE3DB2}" destId="{72C2C035-84AD-4FFA-B74A-90383E506D1D}" srcOrd="3" destOrd="0" parTransId="{BD0A8997-4C32-4144-8456-CEC91F6D7276}" sibTransId="{734A8B0A-9B65-4723-B24B-FE43A9EE17DE}"/>
    <dgm:cxn modelId="{7F2ED949-CCD6-4892-96B9-DDE8835D1FCF}" type="presOf" srcId="{72C2C035-84AD-4FFA-B74A-90383E506D1D}" destId="{3FE251C5-30DF-4A21-94AB-312B7F73E1FF}" srcOrd="0" destOrd="0" presId="urn:microsoft.com/office/officeart/2008/layout/NameandTitleOrganizationalChart"/>
    <dgm:cxn modelId="{67B83F95-7672-4D62-97A5-8D83212C4431}" type="presOf" srcId="{5A27DB85-6C47-4E55-B47F-1889F1A8C400}" destId="{EE2F7BA1-36B7-4AB0-9EAC-D722BD01FC06}" srcOrd="0" destOrd="0" presId="urn:microsoft.com/office/officeart/2008/layout/NameandTitleOrganizationalChart"/>
    <dgm:cxn modelId="{032DEDEA-3780-404F-8EEC-E712A94FF95F}" type="presOf" srcId="{72C2C035-84AD-4FFA-B74A-90383E506D1D}" destId="{A1D44E6B-005D-4D72-9B8F-7765C925EF12}" srcOrd="1" destOrd="0" presId="urn:microsoft.com/office/officeart/2008/layout/NameandTitleOrganizationalChart"/>
    <dgm:cxn modelId="{4156DE8E-3428-4A93-944D-1A956137CE91}" type="presOf" srcId="{5BC77FD0-E7B1-4014-86A0-48D738E70628}" destId="{15ECF98F-1AC5-4D8B-A49C-02D97C2554DE}" srcOrd="1" destOrd="0" presId="urn:microsoft.com/office/officeart/2008/layout/NameandTitleOrganizationalChart"/>
    <dgm:cxn modelId="{CD61434B-CF0A-41CC-AF18-AFFB4B95E736}" type="presOf" srcId="{9CCC57CE-D6E4-406D-A1A5-CF230D568CE7}" destId="{D622CF9B-5413-43A5-B914-A5AB79DFB433}" srcOrd="0" destOrd="0" presId="urn:microsoft.com/office/officeart/2008/layout/NameandTitleOrganizationalChart"/>
    <dgm:cxn modelId="{087D0901-49A3-40BB-8F88-EB080C7A8306}" srcId="{12DB018C-7AE4-485C-B739-C716D4AE3DB2}" destId="{4C9E957A-557F-43AF-AA9F-EE05CEE0242B}" srcOrd="2" destOrd="0" parTransId="{D626C924-1506-403B-98AB-3980F37A1CE2}" sibTransId="{5A27DB85-6C47-4E55-B47F-1889F1A8C400}"/>
    <dgm:cxn modelId="{4FB3510A-5858-495A-B8C8-6B0658E11DB6}" type="presOf" srcId="{BD0A8997-4C32-4144-8456-CEC91F6D7276}" destId="{23330F69-A6AB-4660-807E-D1BDECB8E22B}" srcOrd="0" destOrd="0" presId="urn:microsoft.com/office/officeart/2008/layout/NameandTitleOrganizationalChart"/>
    <dgm:cxn modelId="{2EDE5BEA-DAE0-405C-93FC-47A8DCDDA76F}" srcId="{12DB018C-7AE4-485C-B739-C716D4AE3DB2}" destId="{66B35815-4898-47B8-9324-C04A90FCE605}" srcOrd="1" destOrd="0" parTransId="{A7C58F90-4AB7-4385-945D-FD3E3E15562F}" sibTransId="{81A64FB4-DF3D-4317-A1E1-4F4957AE2BFF}"/>
    <dgm:cxn modelId="{DE58FCC3-4F00-4B92-9D26-A6BE7EA978A0}" srcId="{C9CF9860-3BD7-400C-B1BD-73EEA910E6BD}" destId="{12DB018C-7AE4-485C-B739-C716D4AE3DB2}" srcOrd="0" destOrd="0" parTransId="{02FFBEFD-52FE-4B1E-B7DF-87C2481F861C}" sibTransId="{512F91C8-393E-4C45-B7F9-E124BBCDBC7B}"/>
    <dgm:cxn modelId="{87714843-C89E-4834-88B8-7AAD82A7361D}" type="presOf" srcId="{66B35815-4898-47B8-9324-C04A90FCE605}" destId="{473B59A1-ABFE-4D6B-AA2F-F4DA3F7548B9}" srcOrd="0" destOrd="0" presId="urn:microsoft.com/office/officeart/2008/layout/NameandTitleOrganizationalChart"/>
    <dgm:cxn modelId="{41FC8A5C-81EB-418D-93D3-8261BCB149CF}" type="presOf" srcId="{12DB018C-7AE4-485C-B739-C716D4AE3DB2}" destId="{20FA1F55-9076-483E-8631-674C7D35FD45}" srcOrd="1" destOrd="0" presId="urn:microsoft.com/office/officeart/2008/layout/NameandTitleOrganizationalChart"/>
    <dgm:cxn modelId="{AB66715C-AD9D-46BD-9821-D42D03BC4FFF}" type="presOf" srcId="{A7C58F90-4AB7-4385-945D-FD3E3E15562F}" destId="{041DEE9D-3E1C-4178-911C-2E1719182A24}" srcOrd="0" destOrd="0" presId="urn:microsoft.com/office/officeart/2008/layout/NameandTitleOrganizationalChart"/>
    <dgm:cxn modelId="{1476D947-ADB2-4E37-941A-3F9FB1E0A416}" srcId="{12DB018C-7AE4-485C-B739-C716D4AE3DB2}" destId="{5BC77FD0-E7B1-4014-86A0-48D738E70628}" srcOrd="0" destOrd="0" parTransId="{355DD149-768B-4772-B544-C5BBD35573ED}" sibTransId="{9CCC57CE-D6E4-406D-A1A5-CF230D568CE7}"/>
    <dgm:cxn modelId="{3E44ADF8-68C2-4933-BBF3-293FBBF64B1A}" type="presOf" srcId="{81A64FB4-DF3D-4317-A1E1-4F4957AE2BFF}" destId="{FF1FFA12-D149-49D5-9BE7-D65D6E961E87}" srcOrd="0" destOrd="0" presId="urn:microsoft.com/office/officeart/2008/layout/NameandTitleOrganizationalChart"/>
    <dgm:cxn modelId="{562DA1DE-C38D-49E9-9290-1B7C2345B045}" type="presOf" srcId="{5BC77FD0-E7B1-4014-86A0-48D738E70628}" destId="{C28251CF-A666-451E-A0BD-91A03D610E3D}" srcOrd="0" destOrd="0" presId="urn:microsoft.com/office/officeart/2008/layout/NameandTitleOrganizationalChart"/>
    <dgm:cxn modelId="{4AA82467-1174-4487-8674-4DAED14099C2}" type="presOf" srcId="{355DD149-768B-4772-B544-C5BBD35573ED}" destId="{59566DAB-A3A1-4848-B071-3705BA56053C}" srcOrd="0" destOrd="0" presId="urn:microsoft.com/office/officeart/2008/layout/NameandTitleOrganizationalChart"/>
    <dgm:cxn modelId="{AFF681EC-7181-4779-A14D-22756EBAA043}" type="presOf" srcId="{734A8B0A-9B65-4723-B24B-FE43A9EE17DE}" destId="{4F2417EE-B97B-446D-A68C-BF03C4E29E04}" srcOrd="0" destOrd="0" presId="urn:microsoft.com/office/officeart/2008/layout/NameandTitleOrganizationalChart"/>
    <dgm:cxn modelId="{DE1AC289-7DE0-4381-9DF3-2BA6EAEBDB79}" type="presOf" srcId="{4C9E957A-557F-43AF-AA9F-EE05CEE0242B}" destId="{0557AF0F-0268-4D4D-9EF2-1E09402ECDAA}" srcOrd="0" destOrd="0" presId="urn:microsoft.com/office/officeart/2008/layout/NameandTitleOrganizationalChart"/>
    <dgm:cxn modelId="{90F6400D-6366-4E95-85EF-4F4DE6056C5F}" type="presOf" srcId="{66B35815-4898-47B8-9324-C04A90FCE605}" destId="{E25727F6-DF7D-4CDE-B19F-41EF27737A28}" srcOrd="1" destOrd="0" presId="urn:microsoft.com/office/officeart/2008/layout/NameandTitleOrganizationalChart"/>
    <dgm:cxn modelId="{A03ACE05-EFC0-4422-A15F-E9CA38C2A075}" type="presOf" srcId="{512F91C8-393E-4C45-B7F9-E124BBCDBC7B}" destId="{7A709DF9-0927-4C37-86CD-B2EBB104CE60}" srcOrd="0" destOrd="0" presId="urn:microsoft.com/office/officeart/2008/layout/NameandTitleOrganizationalChart"/>
    <dgm:cxn modelId="{52FDBA25-2023-499F-A863-96EF18D234F7}" type="presParOf" srcId="{DFEB9574-6927-40BA-9540-4FB45D3B04F2}" destId="{554276B6-8BF9-4FDE-AA82-28CB2163E27D}" srcOrd="0" destOrd="0" presId="urn:microsoft.com/office/officeart/2008/layout/NameandTitleOrganizationalChart"/>
    <dgm:cxn modelId="{08B22DBF-F291-4F2A-A056-C4ED0DFC0B52}" type="presParOf" srcId="{554276B6-8BF9-4FDE-AA82-28CB2163E27D}" destId="{AAADF5AF-9346-4576-947F-DD918E1DA777}" srcOrd="0" destOrd="0" presId="urn:microsoft.com/office/officeart/2008/layout/NameandTitleOrganizationalChart"/>
    <dgm:cxn modelId="{15DCD347-CB21-4120-A976-417D3C888397}" type="presParOf" srcId="{AAADF5AF-9346-4576-947F-DD918E1DA777}" destId="{7390E13F-2092-4A30-8C5C-FBF37D7D2E32}" srcOrd="0" destOrd="0" presId="urn:microsoft.com/office/officeart/2008/layout/NameandTitleOrganizationalChart"/>
    <dgm:cxn modelId="{866C7F4D-9A5A-4D02-91E8-F482B51DE7CC}" type="presParOf" srcId="{AAADF5AF-9346-4576-947F-DD918E1DA777}" destId="{7A709DF9-0927-4C37-86CD-B2EBB104CE60}" srcOrd="1" destOrd="0" presId="urn:microsoft.com/office/officeart/2008/layout/NameandTitleOrganizationalChart"/>
    <dgm:cxn modelId="{22242C71-00E0-4446-9415-BF4B76BD0695}" type="presParOf" srcId="{AAADF5AF-9346-4576-947F-DD918E1DA777}" destId="{20FA1F55-9076-483E-8631-674C7D35FD45}" srcOrd="2" destOrd="0" presId="urn:microsoft.com/office/officeart/2008/layout/NameandTitleOrganizationalChart"/>
    <dgm:cxn modelId="{5AEF71C8-8D70-4E5B-816A-13265F365DC3}" type="presParOf" srcId="{554276B6-8BF9-4FDE-AA82-28CB2163E27D}" destId="{1559584A-B9F0-42A6-9EB8-F34CF5A78491}" srcOrd="1" destOrd="0" presId="urn:microsoft.com/office/officeart/2008/layout/NameandTitleOrganizationalChart"/>
    <dgm:cxn modelId="{702BE190-10E2-4C47-BA2A-55F456B0C250}" type="presParOf" srcId="{1559584A-B9F0-42A6-9EB8-F34CF5A78491}" destId="{59566DAB-A3A1-4848-B071-3705BA56053C}" srcOrd="0" destOrd="0" presId="urn:microsoft.com/office/officeart/2008/layout/NameandTitleOrganizationalChart"/>
    <dgm:cxn modelId="{16DED3B7-9413-4B96-A850-5164A0DCAD92}" type="presParOf" srcId="{1559584A-B9F0-42A6-9EB8-F34CF5A78491}" destId="{3D41BF79-D2A8-4AFD-AE9F-47F1F95AC865}" srcOrd="1" destOrd="0" presId="urn:microsoft.com/office/officeart/2008/layout/NameandTitleOrganizationalChart"/>
    <dgm:cxn modelId="{006EEB38-0CC6-48F3-9433-827DBF2A46F4}" type="presParOf" srcId="{3D41BF79-D2A8-4AFD-AE9F-47F1F95AC865}" destId="{990CD988-2D72-4494-8626-D80DC0B75EAB}" srcOrd="0" destOrd="0" presId="urn:microsoft.com/office/officeart/2008/layout/NameandTitleOrganizationalChart"/>
    <dgm:cxn modelId="{327C9339-3142-4BC5-888F-9C73E551C937}" type="presParOf" srcId="{990CD988-2D72-4494-8626-D80DC0B75EAB}" destId="{C28251CF-A666-451E-A0BD-91A03D610E3D}" srcOrd="0" destOrd="0" presId="urn:microsoft.com/office/officeart/2008/layout/NameandTitleOrganizationalChart"/>
    <dgm:cxn modelId="{403695D0-52B6-488A-A832-41E100C05B45}" type="presParOf" srcId="{990CD988-2D72-4494-8626-D80DC0B75EAB}" destId="{D622CF9B-5413-43A5-B914-A5AB79DFB433}" srcOrd="1" destOrd="0" presId="urn:microsoft.com/office/officeart/2008/layout/NameandTitleOrganizationalChart"/>
    <dgm:cxn modelId="{3384438A-B7FE-42A9-A684-69A6129B99F0}" type="presParOf" srcId="{990CD988-2D72-4494-8626-D80DC0B75EAB}" destId="{15ECF98F-1AC5-4D8B-A49C-02D97C2554DE}" srcOrd="2" destOrd="0" presId="urn:microsoft.com/office/officeart/2008/layout/NameandTitleOrganizationalChart"/>
    <dgm:cxn modelId="{3ADC3C6F-09AA-4E4B-B1CD-9358CCB12E5D}" type="presParOf" srcId="{3D41BF79-D2A8-4AFD-AE9F-47F1F95AC865}" destId="{F0E47A0E-9C4B-49E7-9346-87549C62E04D}" srcOrd="1" destOrd="0" presId="urn:microsoft.com/office/officeart/2008/layout/NameandTitleOrganizationalChart"/>
    <dgm:cxn modelId="{09E35249-7DAB-4037-AC36-215662A9CAEA}" type="presParOf" srcId="{3D41BF79-D2A8-4AFD-AE9F-47F1F95AC865}" destId="{6CAB1250-509D-4E21-AE26-675C0856F7B3}" srcOrd="2" destOrd="0" presId="urn:microsoft.com/office/officeart/2008/layout/NameandTitleOrganizationalChart"/>
    <dgm:cxn modelId="{9F0F054B-26A9-4273-8ACF-69ADB4A2D9B1}" type="presParOf" srcId="{1559584A-B9F0-42A6-9EB8-F34CF5A78491}" destId="{041DEE9D-3E1C-4178-911C-2E1719182A24}" srcOrd="2" destOrd="0" presId="urn:microsoft.com/office/officeart/2008/layout/NameandTitleOrganizationalChart"/>
    <dgm:cxn modelId="{26D194C1-28D4-42B5-BE20-7625F8B35AB7}" type="presParOf" srcId="{1559584A-B9F0-42A6-9EB8-F34CF5A78491}" destId="{8CEE2841-26CE-4C8D-BACB-272B590C17E6}" srcOrd="3" destOrd="0" presId="urn:microsoft.com/office/officeart/2008/layout/NameandTitleOrganizationalChart"/>
    <dgm:cxn modelId="{B087C6C1-665A-420D-BB41-2709A89A2CBB}" type="presParOf" srcId="{8CEE2841-26CE-4C8D-BACB-272B590C17E6}" destId="{6B978FB4-422C-49A2-A5F6-79FC9BE48A3B}" srcOrd="0" destOrd="0" presId="urn:microsoft.com/office/officeart/2008/layout/NameandTitleOrganizationalChart"/>
    <dgm:cxn modelId="{A8E0CFBA-6268-4C88-829E-57BA83BCE922}" type="presParOf" srcId="{6B978FB4-422C-49A2-A5F6-79FC9BE48A3B}" destId="{473B59A1-ABFE-4D6B-AA2F-F4DA3F7548B9}" srcOrd="0" destOrd="0" presId="urn:microsoft.com/office/officeart/2008/layout/NameandTitleOrganizationalChart"/>
    <dgm:cxn modelId="{6F7F3753-A7F5-49A8-8ED3-CD2ADDFA107C}" type="presParOf" srcId="{6B978FB4-422C-49A2-A5F6-79FC9BE48A3B}" destId="{FF1FFA12-D149-49D5-9BE7-D65D6E961E87}" srcOrd="1" destOrd="0" presId="urn:microsoft.com/office/officeart/2008/layout/NameandTitleOrganizationalChart"/>
    <dgm:cxn modelId="{16687ECC-ADC0-467E-8206-6C096973B645}" type="presParOf" srcId="{6B978FB4-422C-49A2-A5F6-79FC9BE48A3B}" destId="{E25727F6-DF7D-4CDE-B19F-41EF27737A28}" srcOrd="2" destOrd="0" presId="urn:microsoft.com/office/officeart/2008/layout/NameandTitleOrganizationalChart"/>
    <dgm:cxn modelId="{3BA61E6B-99CF-49E3-9C3E-0EC49C58A7F4}" type="presParOf" srcId="{8CEE2841-26CE-4C8D-BACB-272B590C17E6}" destId="{12D422C3-9FA2-4DBE-9892-9F7C7A470D17}" srcOrd="1" destOrd="0" presId="urn:microsoft.com/office/officeart/2008/layout/NameandTitleOrganizationalChart"/>
    <dgm:cxn modelId="{A0BDDD9F-CBDB-4F69-89CD-9946F6D51FA9}" type="presParOf" srcId="{8CEE2841-26CE-4C8D-BACB-272B590C17E6}" destId="{44D6A55C-B73A-44BB-A471-AA966E4C5DBF}" srcOrd="2" destOrd="0" presId="urn:microsoft.com/office/officeart/2008/layout/NameandTitleOrganizationalChart"/>
    <dgm:cxn modelId="{FB37701D-48B3-4CE0-BA85-F51F17FED6DE}" type="presParOf" srcId="{1559584A-B9F0-42A6-9EB8-F34CF5A78491}" destId="{5DD7C3C6-DDF7-4105-90D6-6FE2B6F59AC1}" srcOrd="4" destOrd="0" presId="urn:microsoft.com/office/officeart/2008/layout/NameandTitleOrganizationalChart"/>
    <dgm:cxn modelId="{545AC3A1-4F41-4D65-A1ED-D8768957DA9A}" type="presParOf" srcId="{1559584A-B9F0-42A6-9EB8-F34CF5A78491}" destId="{693827FE-267C-4797-AB13-9BAFB162FDA1}" srcOrd="5" destOrd="0" presId="urn:microsoft.com/office/officeart/2008/layout/NameandTitleOrganizationalChart"/>
    <dgm:cxn modelId="{44701B82-F1DD-4CA4-BF54-829ECF6A8989}" type="presParOf" srcId="{693827FE-267C-4797-AB13-9BAFB162FDA1}" destId="{BE2CF833-3788-410C-BD9D-42EFE090ED96}" srcOrd="0" destOrd="0" presId="urn:microsoft.com/office/officeart/2008/layout/NameandTitleOrganizationalChart"/>
    <dgm:cxn modelId="{024EB15E-79B5-4C55-A96A-87824C77E267}" type="presParOf" srcId="{BE2CF833-3788-410C-BD9D-42EFE090ED96}" destId="{0557AF0F-0268-4D4D-9EF2-1E09402ECDAA}" srcOrd="0" destOrd="0" presId="urn:microsoft.com/office/officeart/2008/layout/NameandTitleOrganizationalChart"/>
    <dgm:cxn modelId="{9C453E97-57B9-4590-8E24-22F666A2C73D}" type="presParOf" srcId="{BE2CF833-3788-410C-BD9D-42EFE090ED96}" destId="{EE2F7BA1-36B7-4AB0-9EAC-D722BD01FC06}" srcOrd="1" destOrd="0" presId="urn:microsoft.com/office/officeart/2008/layout/NameandTitleOrganizationalChart"/>
    <dgm:cxn modelId="{0F81209C-D0FD-4AB8-9F30-5616ADBD4D85}" type="presParOf" srcId="{BE2CF833-3788-410C-BD9D-42EFE090ED96}" destId="{40903AC5-4224-4775-BCF0-ECC03CB277F0}" srcOrd="2" destOrd="0" presId="urn:microsoft.com/office/officeart/2008/layout/NameandTitleOrganizationalChart"/>
    <dgm:cxn modelId="{ABC40C34-6E14-48F9-BBBF-924FF2B1ECEE}" type="presParOf" srcId="{693827FE-267C-4797-AB13-9BAFB162FDA1}" destId="{1C516411-19DF-41F7-A141-E94D3EA36F17}" srcOrd="1" destOrd="0" presId="urn:microsoft.com/office/officeart/2008/layout/NameandTitleOrganizationalChart"/>
    <dgm:cxn modelId="{C411712B-6947-4919-834F-FBBD251C5765}" type="presParOf" srcId="{693827FE-267C-4797-AB13-9BAFB162FDA1}" destId="{7B5F2169-FBB2-4ED7-87FE-B62BA430476C}" srcOrd="2" destOrd="0" presId="urn:microsoft.com/office/officeart/2008/layout/NameandTitleOrganizationalChart"/>
    <dgm:cxn modelId="{AAA1F051-6860-45D9-BA9D-0456255AC15C}" type="presParOf" srcId="{1559584A-B9F0-42A6-9EB8-F34CF5A78491}" destId="{23330F69-A6AB-4660-807E-D1BDECB8E22B}" srcOrd="6" destOrd="0" presId="urn:microsoft.com/office/officeart/2008/layout/NameandTitleOrganizationalChart"/>
    <dgm:cxn modelId="{51C99E8A-958E-4910-840F-4D3AFC32A3A3}" type="presParOf" srcId="{1559584A-B9F0-42A6-9EB8-F34CF5A78491}" destId="{26077A4C-8215-4FEF-A94F-C21817DC6276}" srcOrd="7" destOrd="0" presId="urn:microsoft.com/office/officeart/2008/layout/NameandTitleOrganizationalChart"/>
    <dgm:cxn modelId="{59076073-4E0F-4AB7-ABD0-3C9C95BEFDA9}" type="presParOf" srcId="{26077A4C-8215-4FEF-A94F-C21817DC6276}" destId="{AE9C63AA-D4FF-4C6E-B833-EC2CDFA10F04}" srcOrd="0" destOrd="0" presId="urn:microsoft.com/office/officeart/2008/layout/NameandTitleOrganizationalChart"/>
    <dgm:cxn modelId="{50F9592E-9591-4EC4-936C-244C3BB23FE9}" type="presParOf" srcId="{AE9C63AA-D4FF-4C6E-B833-EC2CDFA10F04}" destId="{3FE251C5-30DF-4A21-94AB-312B7F73E1FF}" srcOrd="0" destOrd="0" presId="urn:microsoft.com/office/officeart/2008/layout/NameandTitleOrganizationalChart"/>
    <dgm:cxn modelId="{C0178FF4-9A2E-4153-9F6A-B7796ED06873}" type="presParOf" srcId="{AE9C63AA-D4FF-4C6E-B833-EC2CDFA10F04}" destId="{4F2417EE-B97B-446D-A68C-BF03C4E29E04}" srcOrd="1" destOrd="0" presId="urn:microsoft.com/office/officeart/2008/layout/NameandTitleOrganizationalChart"/>
    <dgm:cxn modelId="{DA4F9C74-F9FB-4677-ABA2-D870CB14EF6D}" type="presParOf" srcId="{AE9C63AA-D4FF-4C6E-B833-EC2CDFA10F04}" destId="{A1D44E6B-005D-4D72-9B8F-7765C925EF12}" srcOrd="2" destOrd="0" presId="urn:microsoft.com/office/officeart/2008/layout/NameandTitleOrganizationalChart"/>
    <dgm:cxn modelId="{85891E1F-FBAB-4B28-B0C2-0842565BEC25}" type="presParOf" srcId="{26077A4C-8215-4FEF-A94F-C21817DC6276}" destId="{4A7F1E2D-13DC-49CE-B2CA-B56486E8A285}" srcOrd="1" destOrd="0" presId="urn:microsoft.com/office/officeart/2008/layout/NameandTitleOrganizationalChart"/>
    <dgm:cxn modelId="{1DABB337-2C02-403F-B5CF-AD48F09F97AD}" type="presParOf" srcId="{26077A4C-8215-4FEF-A94F-C21817DC6276}" destId="{E6034695-3FF0-4E38-809F-77F5C474ECCB}" srcOrd="2" destOrd="0" presId="urn:microsoft.com/office/officeart/2008/layout/NameandTitleOrganizationalChart"/>
    <dgm:cxn modelId="{3DDC0D85-32F9-49F0-B56A-88ECCC261397}" type="presParOf" srcId="{554276B6-8BF9-4FDE-AA82-28CB2163E27D}" destId="{8B2B6188-4245-4F25-8834-0888C2752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180412-223D-4FE3-9B7B-01615AC2DC3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C56ACC-7900-407D-AFBE-D6F15BC2E763}">
      <dgm:prSet phldrT="[Текст]" custT="1"/>
      <dgm:spPr/>
      <dgm:t>
        <a:bodyPr/>
        <a:lstStyle/>
        <a:p>
          <a:pPr algn="ctr"/>
          <a:r>
            <a:rPr lang="ru-RU" sz="14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Профориентационная</a:t>
          </a: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диагностика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375F3E-5198-4338-80A2-6348B75E09F8}" type="parTrans" cxnId="{491B0B7E-65EC-46B9-A0BD-2AC0409FBF1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E27C8144-1CF0-4124-810F-9FCAA3B25E4D}" type="sibTrans" cxnId="{491B0B7E-65EC-46B9-A0BD-2AC0409FBF1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5FFBB2E1-2759-44D9-9A3C-FD387E81868D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«Компьютерный класс»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9B45B843-4930-428B-9544-B080B9C230C1}" type="parTrans" cxnId="{E3D823FA-A637-4300-A153-1C9508291AE4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C0702FA7-5B0C-4FDE-9656-CD8FE15D1752}" type="sibTrans" cxnId="{E3D823FA-A637-4300-A153-1C9508291AE4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31E22F92-C4D8-49D8-8C78-E9641A888AE1}">
      <dgm:prSet phldrT="[Текст]" custT="1"/>
      <dgm:spPr/>
      <dgm:t>
        <a:bodyPr/>
        <a:lstStyle/>
        <a:p>
          <a:pPr algn="ctr"/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«Студия фотографии»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64DDF86A-F7D3-404A-8F31-C6C82609239A}" type="parTrans" cxnId="{73D59BCD-066B-41A4-BE9B-1A8539E7F0AB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98AC1013-9CE7-42CC-A095-873C2D4641EA}" type="sibTrans" cxnId="{73D59BCD-066B-41A4-BE9B-1A8539E7F0AB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2341B5A2-A22E-44FB-A023-33B44FA31BC3}">
      <dgm:prSet phldrT="[Текст]" custT="1"/>
      <dgm:spPr/>
      <dgm:t>
        <a:bodyPr/>
        <a:lstStyle/>
        <a:p>
          <a:pPr algn="ctr"/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«Глинотерапия и тестопластика»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6617B662-4CA4-4204-B4CD-BD8DDBF9355E}" type="parTrans" cxnId="{DB36675F-61C3-4CBE-858E-9E110DA6B49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38C3AACC-99B8-417F-B553-DF6172751EC3}" type="sibTrans" cxnId="{DB36675F-61C3-4CBE-858E-9E110DA6B49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84426C46-0E9F-4781-8DBB-582F31E0B1A7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психологических тренингов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66CA6-E3D3-4D49-B899-925944CDB673}" type="parTrans" cxnId="{D024D47C-BFB4-4854-8C34-E3D75CD71B68}">
      <dgm:prSet/>
      <dgm:spPr/>
      <dgm:t>
        <a:bodyPr/>
        <a:lstStyle/>
        <a:p>
          <a:pPr algn="ctr"/>
          <a:endParaRPr lang="ru-RU"/>
        </a:p>
      </dgm:t>
    </dgm:pt>
    <dgm:pt modelId="{34D66C21-2B61-444E-998D-E5400662BB3D}" type="sibTrans" cxnId="{D024D47C-BFB4-4854-8C34-E3D75CD71B68}">
      <dgm:prSet/>
      <dgm:spPr/>
      <dgm:t>
        <a:bodyPr/>
        <a:lstStyle/>
        <a:p>
          <a:pPr algn="ctr"/>
          <a:endParaRPr lang="ru-RU"/>
        </a:p>
      </dgm:t>
    </dgm:pt>
    <dgm:pt modelId="{0E77DCF7-9F42-4644-94E5-C38288902DEA}" type="pres">
      <dgm:prSet presAssocID="{CA180412-223D-4FE3-9B7B-01615AC2DC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531AC0-F796-4197-93D2-11C70808F5F7}" type="pres">
      <dgm:prSet presAssocID="{93C56ACC-7900-407D-AFBE-D6F15BC2E76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A12E0-B3DE-4D17-8134-24E453E15CA4}" type="pres">
      <dgm:prSet presAssocID="{E27C8144-1CF0-4124-810F-9FCAA3B25E4D}" presName="spacer" presStyleCnt="0"/>
      <dgm:spPr/>
      <dgm:t>
        <a:bodyPr/>
        <a:lstStyle/>
        <a:p>
          <a:endParaRPr lang="ru-RU"/>
        </a:p>
      </dgm:t>
    </dgm:pt>
    <dgm:pt modelId="{E1589D2D-34C8-4F2F-9BF5-7CC4B7AD849C}" type="pres">
      <dgm:prSet presAssocID="{84426C46-0E9F-4781-8DBB-582F31E0B1A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74DCF-CF07-4190-8E02-159EB9F32AAF}" type="pres">
      <dgm:prSet presAssocID="{34D66C21-2B61-444E-998D-E5400662BB3D}" presName="spacer" presStyleCnt="0"/>
      <dgm:spPr/>
    </dgm:pt>
    <dgm:pt modelId="{36ECEF86-D73B-4EB5-8588-1CA3838CED81}" type="pres">
      <dgm:prSet presAssocID="{5FFBB2E1-2759-44D9-9A3C-FD387E81868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5669F-F46D-417B-AB0A-EEBEF99F0B24}" type="pres">
      <dgm:prSet presAssocID="{C0702FA7-5B0C-4FDE-9656-CD8FE15D1752}" presName="spacer" presStyleCnt="0"/>
      <dgm:spPr/>
      <dgm:t>
        <a:bodyPr/>
        <a:lstStyle/>
        <a:p>
          <a:endParaRPr lang="ru-RU"/>
        </a:p>
      </dgm:t>
    </dgm:pt>
    <dgm:pt modelId="{149A6FD5-0DB8-4766-A75D-1AC5C622ABD5}" type="pres">
      <dgm:prSet presAssocID="{31E22F92-C4D8-49D8-8C78-E9641A888AE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1FF23-5D70-4E03-90F3-1EDC21EAE4ED}" type="pres">
      <dgm:prSet presAssocID="{98AC1013-9CE7-42CC-A095-873C2D4641EA}" presName="spacer" presStyleCnt="0"/>
      <dgm:spPr/>
      <dgm:t>
        <a:bodyPr/>
        <a:lstStyle/>
        <a:p>
          <a:endParaRPr lang="ru-RU"/>
        </a:p>
      </dgm:t>
    </dgm:pt>
    <dgm:pt modelId="{C53E5106-75A4-495C-AD8D-AA4E7B464225}" type="pres">
      <dgm:prSet presAssocID="{2341B5A2-A22E-44FB-A023-33B44FA31B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1B0B7E-65EC-46B9-A0BD-2AC0409FBF12}" srcId="{CA180412-223D-4FE3-9B7B-01615AC2DC3D}" destId="{93C56ACC-7900-407D-AFBE-D6F15BC2E763}" srcOrd="0" destOrd="0" parTransId="{33375F3E-5198-4338-80A2-6348B75E09F8}" sibTransId="{E27C8144-1CF0-4124-810F-9FCAA3B25E4D}"/>
    <dgm:cxn modelId="{DB36675F-61C3-4CBE-858E-9E110DA6B492}" srcId="{CA180412-223D-4FE3-9B7B-01615AC2DC3D}" destId="{2341B5A2-A22E-44FB-A023-33B44FA31BC3}" srcOrd="4" destOrd="0" parTransId="{6617B662-4CA4-4204-B4CD-BD8DDBF9355E}" sibTransId="{38C3AACC-99B8-417F-B553-DF6172751EC3}"/>
    <dgm:cxn modelId="{D024D47C-BFB4-4854-8C34-E3D75CD71B68}" srcId="{CA180412-223D-4FE3-9B7B-01615AC2DC3D}" destId="{84426C46-0E9F-4781-8DBB-582F31E0B1A7}" srcOrd="1" destOrd="0" parTransId="{B9E66CA6-E3D3-4D49-B899-925944CDB673}" sibTransId="{34D66C21-2B61-444E-998D-E5400662BB3D}"/>
    <dgm:cxn modelId="{73D59BCD-066B-41A4-BE9B-1A8539E7F0AB}" srcId="{CA180412-223D-4FE3-9B7B-01615AC2DC3D}" destId="{31E22F92-C4D8-49D8-8C78-E9641A888AE1}" srcOrd="3" destOrd="0" parTransId="{64DDF86A-F7D3-404A-8F31-C6C82609239A}" sibTransId="{98AC1013-9CE7-42CC-A095-873C2D4641EA}"/>
    <dgm:cxn modelId="{5BACD03E-F0FA-4437-8429-4632579D356C}" type="presOf" srcId="{31E22F92-C4D8-49D8-8C78-E9641A888AE1}" destId="{149A6FD5-0DB8-4766-A75D-1AC5C622ABD5}" srcOrd="0" destOrd="0" presId="urn:microsoft.com/office/officeart/2005/8/layout/vList2"/>
    <dgm:cxn modelId="{E3D823FA-A637-4300-A153-1C9508291AE4}" srcId="{CA180412-223D-4FE3-9B7B-01615AC2DC3D}" destId="{5FFBB2E1-2759-44D9-9A3C-FD387E81868D}" srcOrd="2" destOrd="0" parTransId="{9B45B843-4930-428B-9544-B080B9C230C1}" sibTransId="{C0702FA7-5B0C-4FDE-9656-CD8FE15D1752}"/>
    <dgm:cxn modelId="{6E22FAF2-DB69-468A-8088-CA2BA9F2001C}" type="presOf" srcId="{5FFBB2E1-2759-44D9-9A3C-FD387E81868D}" destId="{36ECEF86-D73B-4EB5-8588-1CA3838CED81}" srcOrd="0" destOrd="0" presId="urn:microsoft.com/office/officeart/2005/8/layout/vList2"/>
    <dgm:cxn modelId="{FD86D712-6B1D-4D03-9F66-9191922D3050}" type="presOf" srcId="{84426C46-0E9F-4781-8DBB-582F31E0B1A7}" destId="{E1589D2D-34C8-4F2F-9BF5-7CC4B7AD849C}" srcOrd="0" destOrd="0" presId="urn:microsoft.com/office/officeart/2005/8/layout/vList2"/>
    <dgm:cxn modelId="{0466ECDC-EFE0-4456-84A8-87EEC1B23C08}" type="presOf" srcId="{2341B5A2-A22E-44FB-A023-33B44FA31BC3}" destId="{C53E5106-75A4-495C-AD8D-AA4E7B464225}" srcOrd="0" destOrd="0" presId="urn:microsoft.com/office/officeart/2005/8/layout/vList2"/>
    <dgm:cxn modelId="{ED4EA06D-4EE5-4359-AA8E-2A29B96D6A8B}" type="presOf" srcId="{93C56ACC-7900-407D-AFBE-D6F15BC2E763}" destId="{BF531AC0-F796-4197-93D2-11C70808F5F7}" srcOrd="0" destOrd="0" presId="urn:microsoft.com/office/officeart/2005/8/layout/vList2"/>
    <dgm:cxn modelId="{6A3C60BF-AB51-4A7D-AC97-3F5EFB6D0858}" type="presOf" srcId="{CA180412-223D-4FE3-9B7B-01615AC2DC3D}" destId="{0E77DCF7-9F42-4644-94E5-C38288902DEA}" srcOrd="0" destOrd="0" presId="urn:microsoft.com/office/officeart/2005/8/layout/vList2"/>
    <dgm:cxn modelId="{1B1B5101-4955-4CC2-8621-2155EE89E558}" type="presParOf" srcId="{0E77DCF7-9F42-4644-94E5-C38288902DEA}" destId="{BF531AC0-F796-4197-93D2-11C70808F5F7}" srcOrd="0" destOrd="0" presId="urn:microsoft.com/office/officeart/2005/8/layout/vList2"/>
    <dgm:cxn modelId="{3881123D-6426-4C73-A762-AB6E7482E76D}" type="presParOf" srcId="{0E77DCF7-9F42-4644-94E5-C38288902DEA}" destId="{9D2A12E0-B3DE-4D17-8134-24E453E15CA4}" srcOrd="1" destOrd="0" presId="urn:microsoft.com/office/officeart/2005/8/layout/vList2"/>
    <dgm:cxn modelId="{CC78B8D5-0040-467B-84C8-AF67E3046E68}" type="presParOf" srcId="{0E77DCF7-9F42-4644-94E5-C38288902DEA}" destId="{E1589D2D-34C8-4F2F-9BF5-7CC4B7AD849C}" srcOrd="2" destOrd="0" presId="urn:microsoft.com/office/officeart/2005/8/layout/vList2"/>
    <dgm:cxn modelId="{3DDFED9C-5EF9-4D4F-BC85-CFEF775C64D4}" type="presParOf" srcId="{0E77DCF7-9F42-4644-94E5-C38288902DEA}" destId="{B8374DCF-CF07-4190-8E02-159EB9F32AAF}" srcOrd="3" destOrd="0" presId="urn:microsoft.com/office/officeart/2005/8/layout/vList2"/>
    <dgm:cxn modelId="{C4E9317A-4A77-43E6-95D6-98593D730EE3}" type="presParOf" srcId="{0E77DCF7-9F42-4644-94E5-C38288902DEA}" destId="{36ECEF86-D73B-4EB5-8588-1CA3838CED81}" srcOrd="4" destOrd="0" presId="urn:microsoft.com/office/officeart/2005/8/layout/vList2"/>
    <dgm:cxn modelId="{BC522BE3-05C3-4942-8614-910762C22DFE}" type="presParOf" srcId="{0E77DCF7-9F42-4644-94E5-C38288902DEA}" destId="{7F75669F-F46D-417B-AB0A-EEBEF99F0B24}" srcOrd="5" destOrd="0" presId="urn:microsoft.com/office/officeart/2005/8/layout/vList2"/>
    <dgm:cxn modelId="{BF2985BE-3818-4202-BFFE-5BF6B0CDB14E}" type="presParOf" srcId="{0E77DCF7-9F42-4644-94E5-C38288902DEA}" destId="{149A6FD5-0DB8-4766-A75D-1AC5C622ABD5}" srcOrd="6" destOrd="0" presId="urn:microsoft.com/office/officeart/2005/8/layout/vList2"/>
    <dgm:cxn modelId="{6EEAC520-7CFF-432A-BD1C-9DE75A21B329}" type="presParOf" srcId="{0E77DCF7-9F42-4644-94E5-C38288902DEA}" destId="{9861FF23-5D70-4E03-90F3-1EDC21EAE4ED}" srcOrd="7" destOrd="0" presId="urn:microsoft.com/office/officeart/2005/8/layout/vList2"/>
    <dgm:cxn modelId="{0CA5CA6F-5B7B-4878-86CE-2C115690B1C4}" type="presParOf" srcId="{0E77DCF7-9F42-4644-94E5-C38288902DEA}" destId="{C53E5106-75A4-495C-AD8D-AA4E7B46422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180412-223D-4FE3-9B7B-01615AC2DC3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D64FE42-C28A-4F1D-8A0F-E9DB5B74A794}">
      <dgm:prSet phldrT="[Текст]" custT="1"/>
      <dgm:spPr/>
      <dgm:t>
        <a:bodyPr/>
        <a:lstStyle/>
        <a:p>
          <a:pPr algn="ctr"/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«Мини-кухня»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8F5E6DBB-A762-4800-8279-8F609FE71459}" type="parTrans" cxnId="{CCEB5E14-3A5D-449B-AF9E-7BA03A22EB16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724C930D-3880-4A90-B0D0-6B3CCAC4BCE7}" type="sibTrans" cxnId="{CCEB5E14-3A5D-449B-AF9E-7BA03A22EB16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FE50ACB0-41C2-43B0-B932-1A5F228C4943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«Рукодельница»</a:t>
          </a:r>
        </a:p>
      </dgm:t>
    </dgm:pt>
    <dgm:pt modelId="{DC117EDC-F0B8-4A44-979A-563CF5601F85}" type="parTrans" cxnId="{DA9FA4C1-88B9-4F9E-9953-FCCDE3453EE5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AD76BC98-165A-4E64-AAA8-7572F5ED5AFF}" type="sibTrans" cxnId="{DA9FA4C1-88B9-4F9E-9953-FCCDE3453EE5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C75D62D1-3329-4755-AFE2-6537F66B3CDE}">
      <dgm:prSet custT="1"/>
      <dgm:spPr/>
      <dgm:t>
        <a:bodyPr/>
        <a:lstStyle/>
        <a:p>
          <a:pPr algn="ctr"/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«Ручной клуб»</a:t>
          </a:r>
          <a:endParaRPr lang="ru-RU" sz="1400" dirty="0" smtClean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3EEBC-2E78-4192-9F41-171742D03A1A}" type="parTrans" cxnId="{6A2A6884-7AF9-4E6F-B385-8C98796A0401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D0F9E323-5998-4AF3-801D-ED89E155356F}" type="sibTrans" cxnId="{6A2A6884-7AF9-4E6F-B385-8C98796A0401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0189275C-F468-48C4-B112-687571C5E6C6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«Финансовая грамотность»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F32BA-8972-4226-A430-0F294C2A7B9C}" type="parTrans" cxnId="{5C7CA254-C85E-4E0F-85F9-449F68A7062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C2CF5E43-9689-422F-9B44-E47D9FF1BBC2}" type="sibTrans" cxnId="{5C7CA254-C85E-4E0F-85F9-449F68A70622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A45F3EC1-012C-4ED1-90B7-9B8CE53FB310}">
      <dgm:prSet custT="1"/>
      <dgm:spPr/>
      <dgm:t>
        <a:bodyPr/>
        <a:lstStyle/>
        <a:p>
          <a:pPr algn="ctr"/>
          <a:r>
            <a:rPr lang="ru-RU" sz="14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Профориентационные</a:t>
          </a: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экскурсии</a:t>
          </a:r>
        </a:p>
      </dgm:t>
    </dgm:pt>
    <dgm:pt modelId="{C320659C-6D01-4350-821E-2902B9AC4BCC}" type="parTrans" cxnId="{DBDE7112-CAEF-465C-8BE0-E5AE9306D918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E04E8C3B-91AE-4744-8B39-09C451C84812}" type="sibTrans" cxnId="{DBDE7112-CAEF-465C-8BE0-E5AE9306D918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05DB7D04-D1B8-4A30-A38A-33134133A428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Экологический клуб «Мой дом – Ленинградская область»</a:t>
          </a:r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C1150160-D8F8-48C5-B66D-B8D603031FFE}" type="parTrans" cxnId="{E7577684-417B-40AB-9F80-6F19E0D68596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397754A4-7A60-4E6E-BA95-8ECAEA959FA0}" type="sibTrans" cxnId="{E7577684-417B-40AB-9F80-6F19E0D68596}">
      <dgm:prSet/>
      <dgm:spPr/>
      <dgm:t>
        <a:bodyPr/>
        <a:lstStyle/>
        <a:p>
          <a:pPr algn="ctr"/>
          <a:endParaRPr lang="ru-RU" sz="1400">
            <a:solidFill>
              <a:schemeClr val="bg2">
                <a:lumMod val="10000"/>
              </a:schemeClr>
            </a:solidFill>
          </a:endParaRPr>
        </a:p>
      </dgm:t>
    </dgm:pt>
    <dgm:pt modelId="{0E77DCF7-9F42-4644-94E5-C38288902DEA}" type="pres">
      <dgm:prSet presAssocID="{CA180412-223D-4FE3-9B7B-01615AC2DC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5AE88C-70BF-47B8-A3D7-14AF885F8061}" type="pres">
      <dgm:prSet presAssocID="{6D64FE42-C28A-4F1D-8A0F-E9DB5B74A79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45F42-472C-4734-ACCD-61AC29B021A5}" type="pres">
      <dgm:prSet presAssocID="{724C930D-3880-4A90-B0D0-6B3CCAC4BCE7}" presName="spacer" presStyleCnt="0"/>
      <dgm:spPr/>
      <dgm:t>
        <a:bodyPr/>
        <a:lstStyle/>
        <a:p>
          <a:endParaRPr lang="ru-RU"/>
        </a:p>
      </dgm:t>
    </dgm:pt>
    <dgm:pt modelId="{D77C5D46-F308-4BCF-8F32-9A452F73E2A6}" type="pres">
      <dgm:prSet presAssocID="{05DB7D04-D1B8-4A30-A38A-33134133A42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4A9BB-730F-4CAE-BBDB-E356ABB10BD0}" type="pres">
      <dgm:prSet presAssocID="{397754A4-7A60-4E6E-BA95-8ECAEA959FA0}" presName="spacer" presStyleCnt="0"/>
      <dgm:spPr/>
      <dgm:t>
        <a:bodyPr/>
        <a:lstStyle/>
        <a:p>
          <a:endParaRPr lang="ru-RU"/>
        </a:p>
      </dgm:t>
    </dgm:pt>
    <dgm:pt modelId="{7B11E872-E4EB-4161-AE5E-71E4EE0759C6}" type="pres">
      <dgm:prSet presAssocID="{C75D62D1-3329-4755-AFE2-6537F66B3CD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2BFA5-F5DE-4CE9-901C-8BA2D746150D}" type="pres">
      <dgm:prSet presAssocID="{D0F9E323-5998-4AF3-801D-ED89E155356F}" presName="spacer" presStyleCnt="0"/>
      <dgm:spPr/>
      <dgm:t>
        <a:bodyPr/>
        <a:lstStyle/>
        <a:p>
          <a:endParaRPr lang="ru-RU"/>
        </a:p>
      </dgm:t>
    </dgm:pt>
    <dgm:pt modelId="{C82A0BFC-CAFD-483A-92D2-881D7B0A70EB}" type="pres">
      <dgm:prSet presAssocID="{FE50ACB0-41C2-43B0-B932-1A5F228C494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8117A-D868-44EC-BDC8-287A73DB67F8}" type="pres">
      <dgm:prSet presAssocID="{AD76BC98-165A-4E64-AAA8-7572F5ED5AFF}" presName="spacer" presStyleCnt="0"/>
      <dgm:spPr/>
      <dgm:t>
        <a:bodyPr/>
        <a:lstStyle/>
        <a:p>
          <a:endParaRPr lang="ru-RU"/>
        </a:p>
      </dgm:t>
    </dgm:pt>
    <dgm:pt modelId="{134B47DF-C1E4-43A8-AD2A-CC87C3EFADAE}" type="pres">
      <dgm:prSet presAssocID="{0189275C-F468-48C4-B112-687571C5E6C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87547-B07D-4C2A-878A-55FA0DADAEFD}" type="pres">
      <dgm:prSet presAssocID="{C2CF5E43-9689-422F-9B44-E47D9FF1BBC2}" presName="spacer" presStyleCnt="0"/>
      <dgm:spPr/>
      <dgm:t>
        <a:bodyPr/>
        <a:lstStyle/>
        <a:p>
          <a:endParaRPr lang="ru-RU"/>
        </a:p>
      </dgm:t>
    </dgm:pt>
    <dgm:pt modelId="{73256D9E-A0CC-4283-80A0-E703302629CE}" type="pres">
      <dgm:prSet presAssocID="{A45F3EC1-012C-4ED1-90B7-9B8CE53FB31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EB5E14-3A5D-449B-AF9E-7BA03A22EB16}" srcId="{CA180412-223D-4FE3-9B7B-01615AC2DC3D}" destId="{6D64FE42-C28A-4F1D-8A0F-E9DB5B74A794}" srcOrd="0" destOrd="0" parTransId="{8F5E6DBB-A762-4800-8279-8F609FE71459}" sibTransId="{724C930D-3880-4A90-B0D0-6B3CCAC4BCE7}"/>
    <dgm:cxn modelId="{D65562EC-057C-4AFF-BBAD-FC5D8684DE2B}" type="presOf" srcId="{C75D62D1-3329-4755-AFE2-6537F66B3CDE}" destId="{7B11E872-E4EB-4161-AE5E-71E4EE0759C6}" srcOrd="0" destOrd="0" presId="urn:microsoft.com/office/officeart/2005/8/layout/vList2"/>
    <dgm:cxn modelId="{DBDE7112-CAEF-465C-8BE0-E5AE9306D918}" srcId="{CA180412-223D-4FE3-9B7B-01615AC2DC3D}" destId="{A45F3EC1-012C-4ED1-90B7-9B8CE53FB310}" srcOrd="5" destOrd="0" parTransId="{C320659C-6D01-4350-821E-2902B9AC4BCC}" sibTransId="{E04E8C3B-91AE-4744-8B39-09C451C84812}"/>
    <dgm:cxn modelId="{841A907D-0FBA-4153-8E2B-70E426766995}" type="presOf" srcId="{6D64FE42-C28A-4F1D-8A0F-E9DB5B74A794}" destId="{565AE88C-70BF-47B8-A3D7-14AF885F8061}" srcOrd="0" destOrd="0" presId="urn:microsoft.com/office/officeart/2005/8/layout/vList2"/>
    <dgm:cxn modelId="{DA9FA4C1-88B9-4F9E-9953-FCCDE3453EE5}" srcId="{CA180412-223D-4FE3-9B7B-01615AC2DC3D}" destId="{FE50ACB0-41C2-43B0-B932-1A5F228C4943}" srcOrd="3" destOrd="0" parTransId="{DC117EDC-F0B8-4A44-979A-563CF5601F85}" sibTransId="{AD76BC98-165A-4E64-AAA8-7572F5ED5AFF}"/>
    <dgm:cxn modelId="{C6B7771A-98A5-462D-8AF6-367DB3AFCC3A}" type="presOf" srcId="{0189275C-F468-48C4-B112-687571C5E6C6}" destId="{134B47DF-C1E4-43A8-AD2A-CC87C3EFADAE}" srcOrd="0" destOrd="0" presId="urn:microsoft.com/office/officeart/2005/8/layout/vList2"/>
    <dgm:cxn modelId="{6A2A6884-7AF9-4E6F-B385-8C98796A0401}" srcId="{CA180412-223D-4FE3-9B7B-01615AC2DC3D}" destId="{C75D62D1-3329-4755-AFE2-6537F66B3CDE}" srcOrd="2" destOrd="0" parTransId="{3233EEBC-2E78-4192-9F41-171742D03A1A}" sibTransId="{D0F9E323-5998-4AF3-801D-ED89E155356F}"/>
    <dgm:cxn modelId="{C8C81C91-CA14-4E7D-AE0B-2B41B334E2E3}" type="presOf" srcId="{05DB7D04-D1B8-4A30-A38A-33134133A428}" destId="{D77C5D46-F308-4BCF-8F32-9A452F73E2A6}" srcOrd="0" destOrd="0" presId="urn:microsoft.com/office/officeart/2005/8/layout/vList2"/>
    <dgm:cxn modelId="{1758A942-7483-433F-A115-101E72BA3113}" type="presOf" srcId="{A45F3EC1-012C-4ED1-90B7-9B8CE53FB310}" destId="{73256D9E-A0CC-4283-80A0-E703302629CE}" srcOrd="0" destOrd="0" presId="urn:microsoft.com/office/officeart/2005/8/layout/vList2"/>
    <dgm:cxn modelId="{E7577684-417B-40AB-9F80-6F19E0D68596}" srcId="{CA180412-223D-4FE3-9B7B-01615AC2DC3D}" destId="{05DB7D04-D1B8-4A30-A38A-33134133A428}" srcOrd="1" destOrd="0" parTransId="{C1150160-D8F8-48C5-B66D-B8D603031FFE}" sibTransId="{397754A4-7A60-4E6E-BA95-8ECAEA959FA0}"/>
    <dgm:cxn modelId="{5C7CA254-C85E-4E0F-85F9-449F68A70622}" srcId="{CA180412-223D-4FE3-9B7B-01615AC2DC3D}" destId="{0189275C-F468-48C4-B112-687571C5E6C6}" srcOrd="4" destOrd="0" parTransId="{155F32BA-8972-4226-A430-0F294C2A7B9C}" sibTransId="{C2CF5E43-9689-422F-9B44-E47D9FF1BBC2}"/>
    <dgm:cxn modelId="{6A3C60BF-AB51-4A7D-AC97-3F5EFB6D0858}" type="presOf" srcId="{CA180412-223D-4FE3-9B7B-01615AC2DC3D}" destId="{0E77DCF7-9F42-4644-94E5-C38288902DEA}" srcOrd="0" destOrd="0" presId="urn:microsoft.com/office/officeart/2005/8/layout/vList2"/>
    <dgm:cxn modelId="{EB46E271-962D-4323-995C-888F3DCFC108}" type="presOf" srcId="{FE50ACB0-41C2-43B0-B932-1A5F228C4943}" destId="{C82A0BFC-CAFD-483A-92D2-881D7B0A70EB}" srcOrd="0" destOrd="0" presId="urn:microsoft.com/office/officeart/2005/8/layout/vList2"/>
    <dgm:cxn modelId="{D83D9CF9-2004-4139-8286-EDAD0E569C96}" type="presParOf" srcId="{0E77DCF7-9F42-4644-94E5-C38288902DEA}" destId="{565AE88C-70BF-47B8-A3D7-14AF885F8061}" srcOrd="0" destOrd="0" presId="urn:microsoft.com/office/officeart/2005/8/layout/vList2"/>
    <dgm:cxn modelId="{ACE51D99-406A-4D76-AEA9-18DEEFFE7DAD}" type="presParOf" srcId="{0E77DCF7-9F42-4644-94E5-C38288902DEA}" destId="{AC345F42-472C-4734-ACCD-61AC29B021A5}" srcOrd="1" destOrd="0" presId="urn:microsoft.com/office/officeart/2005/8/layout/vList2"/>
    <dgm:cxn modelId="{66537C4B-7B21-4816-9DE0-C6DF3DA436DF}" type="presParOf" srcId="{0E77DCF7-9F42-4644-94E5-C38288902DEA}" destId="{D77C5D46-F308-4BCF-8F32-9A452F73E2A6}" srcOrd="2" destOrd="0" presId="urn:microsoft.com/office/officeart/2005/8/layout/vList2"/>
    <dgm:cxn modelId="{A799A0BE-1B56-4321-A5D2-288751DF13B7}" type="presParOf" srcId="{0E77DCF7-9F42-4644-94E5-C38288902DEA}" destId="{06D4A9BB-730F-4CAE-BBDB-E356ABB10BD0}" srcOrd="3" destOrd="0" presId="urn:microsoft.com/office/officeart/2005/8/layout/vList2"/>
    <dgm:cxn modelId="{72B4048A-9C07-4320-9FBB-4E4740ADEB0A}" type="presParOf" srcId="{0E77DCF7-9F42-4644-94E5-C38288902DEA}" destId="{7B11E872-E4EB-4161-AE5E-71E4EE0759C6}" srcOrd="4" destOrd="0" presId="urn:microsoft.com/office/officeart/2005/8/layout/vList2"/>
    <dgm:cxn modelId="{CCAAF6A0-5934-45EF-B5B2-E98123524570}" type="presParOf" srcId="{0E77DCF7-9F42-4644-94E5-C38288902DEA}" destId="{13B2BFA5-F5DE-4CE9-901C-8BA2D746150D}" srcOrd="5" destOrd="0" presId="urn:microsoft.com/office/officeart/2005/8/layout/vList2"/>
    <dgm:cxn modelId="{CB36BD6C-D9FE-4707-BD5D-DC47A44E373D}" type="presParOf" srcId="{0E77DCF7-9F42-4644-94E5-C38288902DEA}" destId="{C82A0BFC-CAFD-483A-92D2-881D7B0A70EB}" srcOrd="6" destOrd="0" presId="urn:microsoft.com/office/officeart/2005/8/layout/vList2"/>
    <dgm:cxn modelId="{36D98439-0E4C-4DF7-B4B6-FAC3B050C793}" type="presParOf" srcId="{0E77DCF7-9F42-4644-94E5-C38288902DEA}" destId="{B198117A-D868-44EC-BDC8-287A73DB67F8}" srcOrd="7" destOrd="0" presId="urn:microsoft.com/office/officeart/2005/8/layout/vList2"/>
    <dgm:cxn modelId="{ADDBA539-354C-4AE7-9E17-96BDC3A6E9B9}" type="presParOf" srcId="{0E77DCF7-9F42-4644-94E5-C38288902DEA}" destId="{134B47DF-C1E4-43A8-AD2A-CC87C3EFADAE}" srcOrd="8" destOrd="0" presId="urn:microsoft.com/office/officeart/2005/8/layout/vList2"/>
    <dgm:cxn modelId="{810727A6-EBCA-4123-9397-885F9D6A6588}" type="presParOf" srcId="{0E77DCF7-9F42-4644-94E5-C38288902DEA}" destId="{BD387547-B07D-4C2A-878A-55FA0DADAEFD}" srcOrd="9" destOrd="0" presId="urn:microsoft.com/office/officeart/2005/8/layout/vList2"/>
    <dgm:cxn modelId="{2514B85F-7667-4880-B7F6-C9908D34A926}" type="presParOf" srcId="{0E77DCF7-9F42-4644-94E5-C38288902DEA}" destId="{73256D9E-A0CC-4283-80A0-E703302629C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EEFFEA-31CE-4338-9D79-DFAA08F7A275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4FA155-936F-4EE6-9882-52675C18968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641C45-D6A5-4115-A2D2-40F9CC1D3D71}" type="parTrans" cxnId="{5AA7FAFE-96AA-4090-A75E-7633C2A56523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40046-9379-4E31-9241-B2A3EFA97888}" type="sibTrans" cxnId="{5AA7FAFE-96AA-4090-A75E-7633C2A56523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F210B-45F6-4B0B-8687-C3708AD8568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рабочих мест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49F54-66A7-4770-97C2-56EC717C2EA4}" type="parTrans" cxnId="{CB31580B-19EB-4269-874B-BC90CEC3B209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B45A59-F901-4A83-B683-D5C87C7F0521}" type="sibTrans" cxnId="{CB31580B-19EB-4269-874B-BC90CEC3B209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46536-2508-43D8-9FB5-9569D8B57FD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8BA9F-EF25-4628-B29D-2418716B2961}" type="parTrans" cxnId="{FB4F0428-A68B-48B6-8B3F-B9F5E03D4898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01C829-8F41-4928-8C11-B4CDE1BF632D}" type="sibTrans" cxnId="{FB4F0428-A68B-48B6-8B3F-B9F5E03D4898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E1307-6FED-4ED5-ACB1-08C40396D13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B6AF27-7A56-483A-BB58-F6253796D77A}" type="parTrans" cxnId="{49BB37B8-3C64-41D0-A186-3D771A08F6B6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DEB23-1650-4EB0-855F-C5EC25962F36}" type="sibTrans" cxnId="{49BB37B8-3C64-41D0-A186-3D771A08F6B6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A3A80F-7117-471A-8D5F-6D6034881E7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5E9D3-33A7-4826-B72D-F0EBBC703065}" type="parTrans" cxnId="{E7B4CCE5-255F-402D-8338-E83D594DA0F9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CC18A1-ED0A-4F83-A196-10D5EA1213CA}" type="sibTrans" cxnId="{E7B4CCE5-255F-402D-8338-E83D594DA0F9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BEA0A-3601-455C-9B57-E479FB3C1B8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FBCC93-54C2-4F84-AD38-34FB19F02A40}" type="parTrans" cxnId="{77BFE8A1-5D1E-49B4-A7A8-2DD766F78021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46A39-1704-476B-B859-5D0C82D67EDB}" type="sibTrans" cxnId="{77BFE8A1-5D1E-49B4-A7A8-2DD766F78021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87974-3C48-4DD5-884B-F0ECD0A6BA18}">
      <dgm:prSet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F51EA-884A-470B-8B3E-92FB66B0367F}" type="parTrans" cxnId="{BF90D48F-4D84-4851-8D62-AE36334F819F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E4810-EA10-45C9-AEBD-048EDADA5BEC}" type="sibTrans" cxnId="{BF90D48F-4D84-4851-8D62-AE36334F819F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47A70-970F-45EE-88EE-90FB0720C440}">
      <dgm:prSet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27CFE-B54F-4E75-8AD5-A30B3E823EE6}" type="parTrans" cxnId="{D69105EE-8C61-459D-9A6A-67A1C9152136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7A39BE-1FE7-4864-BAAF-A11A424CC7D1}" type="sibTrans" cxnId="{D69105EE-8C61-459D-9A6A-67A1C9152136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B626E-18BB-4EC2-BD9E-4BD3FC39D9AE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78C19-01DD-45C7-B7E3-3E632F3282AD}" type="parTrans" cxnId="{CBEC0362-E6A1-48DF-8E48-16C9243AEE99}">
      <dgm:prSet/>
      <dgm:spPr/>
      <dgm:t>
        <a:bodyPr/>
        <a:lstStyle/>
        <a:p>
          <a:endParaRPr lang="ru-RU"/>
        </a:p>
      </dgm:t>
    </dgm:pt>
    <dgm:pt modelId="{DDBAB43A-5E9E-4311-A6C3-B730EFA020E4}" type="sibTrans" cxnId="{CBEC0362-E6A1-48DF-8E48-16C9243AEE99}">
      <dgm:prSet/>
      <dgm:spPr/>
      <dgm:t>
        <a:bodyPr/>
        <a:lstStyle/>
        <a:p>
          <a:endParaRPr lang="ru-RU"/>
        </a:p>
      </dgm:t>
    </dgm:pt>
    <dgm:pt modelId="{237B3358-B743-4FAD-B3F8-EC396DC6FB26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0EB46A-12B2-4A64-8AB3-76439521C81E}" type="parTrans" cxnId="{2556A4E7-E370-4109-81F4-FB62BFEA70CA}">
      <dgm:prSet/>
      <dgm:spPr/>
      <dgm:t>
        <a:bodyPr/>
        <a:lstStyle/>
        <a:p>
          <a:endParaRPr lang="ru-RU"/>
        </a:p>
      </dgm:t>
    </dgm:pt>
    <dgm:pt modelId="{ECFDADAB-D86C-4E21-901B-CA5BF79192AC}" type="sibTrans" cxnId="{2556A4E7-E370-4109-81F4-FB62BFEA70CA}">
      <dgm:prSet/>
      <dgm:spPr/>
      <dgm:t>
        <a:bodyPr/>
        <a:lstStyle/>
        <a:p>
          <a:endParaRPr lang="ru-RU"/>
        </a:p>
      </dgm:t>
    </dgm:pt>
    <dgm:pt modelId="{5F938FA7-B2E2-4419-8566-36A42F4B0FE7}">
      <dgm:prSet/>
      <dgm:spPr/>
      <dgm:t>
        <a:bodyPr/>
        <a:lstStyle/>
        <a:p>
          <a:r>
            <a:rPr lang="ru-RU" dirty="0" smtClean="0"/>
            <a:t>2023</a:t>
          </a:r>
          <a:endParaRPr lang="ru-RU" dirty="0"/>
        </a:p>
      </dgm:t>
    </dgm:pt>
    <dgm:pt modelId="{BF8DE3B4-CDC2-454D-A202-DF58DB3CA8ED}" type="parTrans" cxnId="{92D13B6D-E9FA-4E23-A463-1E905091E508}">
      <dgm:prSet/>
      <dgm:spPr/>
      <dgm:t>
        <a:bodyPr/>
        <a:lstStyle/>
        <a:p>
          <a:endParaRPr lang="ru-RU"/>
        </a:p>
      </dgm:t>
    </dgm:pt>
    <dgm:pt modelId="{DF6F6301-F893-493F-B1B5-B2065E407A8F}" type="sibTrans" cxnId="{92D13B6D-E9FA-4E23-A463-1E905091E508}">
      <dgm:prSet/>
      <dgm:spPr/>
      <dgm:t>
        <a:bodyPr/>
        <a:lstStyle/>
        <a:p>
          <a:endParaRPr lang="ru-RU"/>
        </a:p>
      </dgm:t>
    </dgm:pt>
    <dgm:pt modelId="{2E7DDEEB-9840-4BD0-B56C-B70E08EA10C2}">
      <dgm:prSet/>
      <dgm:spPr/>
      <dgm:t>
        <a:bodyPr/>
        <a:lstStyle/>
        <a:p>
          <a:r>
            <a:rPr lang="ru-RU" dirty="0" smtClean="0"/>
            <a:t>10</a:t>
          </a:r>
          <a:endParaRPr lang="ru-RU" dirty="0"/>
        </a:p>
      </dgm:t>
    </dgm:pt>
    <dgm:pt modelId="{FE016B23-DC03-441C-B9D2-FBEE4977495F}" type="parTrans" cxnId="{1B445F85-4F3C-4578-AD26-5CF1C6F384EC}">
      <dgm:prSet/>
      <dgm:spPr/>
      <dgm:t>
        <a:bodyPr/>
        <a:lstStyle/>
        <a:p>
          <a:endParaRPr lang="ru-RU"/>
        </a:p>
      </dgm:t>
    </dgm:pt>
    <dgm:pt modelId="{CFF61D89-2178-4163-8AF7-029DB63E9DCD}" type="sibTrans" cxnId="{1B445F85-4F3C-4578-AD26-5CF1C6F384EC}">
      <dgm:prSet/>
      <dgm:spPr/>
      <dgm:t>
        <a:bodyPr/>
        <a:lstStyle/>
        <a:p>
          <a:endParaRPr lang="ru-RU"/>
        </a:p>
      </dgm:t>
    </dgm:pt>
    <dgm:pt modelId="{2283C4FA-5B1E-44B3-8A71-A48A6E03CB6C}" type="pres">
      <dgm:prSet presAssocID="{1AEEFFEA-31CE-4338-9D79-DFAA08F7A27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E1353A-F163-4708-B0C1-15EDBB89905D}" type="pres">
      <dgm:prSet presAssocID="{5F4FA155-936F-4EE6-9882-52675C189687}" presName="horFlow" presStyleCnt="0"/>
      <dgm:spPr/>
      <dgm:t>
        <a:bodyPr/>
        <a:lstStyle/>
        <a:p>
          <a:endParaRPr lang="ru-RU"/>
        </a:p>
      </dgm:t>
    </dgm:pt>
    <dgm:pt modelId="{97ACDEC1-A2E2-4C87-9DF8-9D7341C53A46}" type="pres">
      <dgm:prSet presAssocID="{5F4FA155-936F-4EE6-9882-52675C189687}" presName="bigChev" presStyleLbl="node1" presStyleIdx="0" presStyleCnt="6"/>
      <dgm:spPr/>
      <dgm:t>
        <a:bodyPr/>
        <a:lstStyle/>
        <a:p>
          <a:endParaRPr lang="ru-RU"/>
        </a:p>
      </dgm:t>
    </dgm:pt>
    <dgm:pt modelId="{F697C2B4-2FA2-4B7E-A0E7-E9415753DEDD}" type="pres">
      <dgm:prSet presAssocID="{42949F54-66A7-4770-97C2-56EC717C2EA4}" presName="parTrans" presStyleCnt="0"/>
      <dgm:spPr/>
      <dgm:t>
        <a:bodyPr/>
        <a:lstStyle/>
        <a:p>
          <a:endParaRPr lang="ru-RU"/>
        </a:p>
      </dgm:t>
    </dgm:pt>
    <dgm:pt modelId="{51B4C762-A6DC-46B9-AD3F-4DD5E611A0C4}" type="pres">
      <dgm:prSet presAssocID="{EFEF210B-45F6-4B0B-8687-C3708AD85682}" presName="node" presStyleLbl="alignAccFollowNode1" presStyleIdx="0" presStyleCnt="6" custScaleX="215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EAC4A-B2DD-4933-A501-F1599E263175}" type="pres">
      <dgm:prSet presAssocID="{5F4FA155-936F-4EE6-9882-52675C189687}" presName="vSp" presStyleCnt="0"/>
      <dgm:spPr/>
      <dgm:t>
        <a:bodyPr/>
        <a:lstStyle/>
        <a:p>
          <a:endParaRPr lang="ru-RU"/>
        </a:p>
      </dgm:t>
    </dgm:pt>
    <dgm:pt modelId="{6C904D05-9893-4578-80B3-AF9DA55E69ED}" type="pres">
      <dgm:prSet presAssocID="{58B46536-2508-43D8-9FB5-9569D8B57FD5}" presName="horFlow" presStyleCnt="0"/>
      <dgm:spPr/>
      <dgm:t>
        <a:bodyPr/>
        <a:lstStyle/>
        <a:p>
          <a:endParaRPr lang="ru-RU"/>
        </a:p>
      </dgm:t>
    </dgm:pt>
    <dgm:pt modelId="{9FC7D525-B53B-4A79-9D79-CFEE84689702}" type="pres">
      <dgm:prSet presAssocID="{58B46536-2508-43D8-9FB5-9569D8B57FD5}" presName="bigChev" presStyleLbl="node1" presStyleIdx="1" presStyleCnt="6"/>
      <dgm:spPr/>
      <dgm:t>
        <a:bodyPr/>
        <a:lstStyle/>
        <a:p>
          <a:endParaRPr lang="ru-RU"/>
        </a:p>
      </dgm:t>
    </dgm:pt>
    <dgm:pt modelId="{BAE009C5-C7AC-4C20-AEBD-EE757FEFD60B}" type="pres">
      <dgm:prSet presAssocID="{64B6AF27-7A56-483A-BB58-F6253796D77A}" presName="parTrans" presStyleCnt="0"/>
      <dgm:spPr/>
      <dgm:t>
        <a:bodyPr/>
        <a:lstStyle/>
        <a:p>
          <a:endParaRPr lang="ru-RU"/>
        </a:p>
      </dgm:t>
    </dgm:pt>
    <dgm:pt modelId="{B8A43EF5-A5BC-4D8A-A7A1-3085191B35C7}" type="pres">
      <dgm:prSet presAssocID="{9A9E1307-6FED-4ED5-ACB1-08C40396D13E}" presName="node" presStyleLbl="alignAccFollowNode1" presStyleIdx="1" presStyleCnt="6" custScaleX="17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74966-E227-4A9B-8F0E-B0EC38FE0C58}" type="pres">
      <dgm:prSet presAssocID="{58B46536-2508-43D8-9FB5-9569D8B57FD5}" presName="vSp" presStyleCnt="0"/>
      <dgm:spPr/>
      <dgm:t>
        <a:bodyPr/>
        <a:lstStyle/>
        <a:p>
          <a:endParaRPr lang="ru-RU"/>
        </a:p>
      </dgm:t>
    </dgm:pt>
    <dgm:pt modelId="{BEDB1C39-4AC0-4ED3-9895-E7D51BD56C0C}" type="pres">
      <dgm:prSet presAssocID="{ACA3A80F-7117-471A-8D5F-6D6034881E78}" presName="horFlow" presStyleCnt="0"/>
      <dgm:spPr/>
      <dgm:t>
        <a:bodyPr/>
        <a:lstStyle/>
        <a:p>
          <a:endParaRPr lang="ru-RU"/>
        </a:p>
      </dgm:t>
    </dgm:pt>
    <dgm:pt modelId="{D753A6E2-5783-4F3F-B553-8E737A3B5900}" type="pres">
      <dgm:prSet presAssocID="{ACA3A80F-7117-471A-8D5F-6D6034881E78}" presName="bigChev" presStyleLbl="node1" presStyleIdx="2" presStyleCnt="6"/>
      <dgm:spPr/>
      <dgm:t>
        <a:bodyPr/>
        <a:lstStyle/>
        <a:p>
          <a:endParaRPr lang="ru-RU"/>
        </a:p>
      </dgm:t>
    </dgm:pt>
    <dgm:pt modelId="{76631F47-B0AF-411A-B95C-41270B125EF2}" type="pres">
      <dgm:prSet presAssocID="{EAFBCC93-54C2-4F84-AD38-34FB19F02A40}" presName="parTrans" presStyleCnt="0"/>
      <dgm:spPr/>
      <dgm:t>
        <a:bodyPr/>
        <a:lstStyle/>
        <a:p>
          <a:endParaRPr lang="ru-RU"/>
        </a:p>
      </dgm:t>
    </dgm:pt>
    <dgm:pt modelId="{65954E03-59A1-4CD3-A374-2C438691C827}" type="pres">
      <dgm:prSet presAssocID="{2B4BEA0A-3601-455C-9B57-E479FB3C1B85}" presName="node" presStyleLbl="alignAccFollowNode1" presStyleIdx="2" presStyleCnt="6" custScaleX="17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CCEF0-83A0-4A96-B966-B908709E0806}" type="pres">
      <dgm:prSet presAssocID="{ACA3A80F-7117-471A-8D5F-6D6034881E78}" presName="vSp" presStyleCnt="0"/>
      <dgm:spPr/>
      <dgm:t>
        <a:bodyPr/>
        <a:lstStyle/>
        <a:p>
          <a:endParaRPr lang="ru-RU"/>
        </a:p>
      </dgm:t>
    </dgm:pt>
    <dgm:pt modelId="{313EDCE3-5C4A-4BDC-9F70-2B4DCCC44E26}" type="pres">
      <dgm:prSet presAssocID="{30D87974-3C48-4DD5-884B-F0ECD0A6BA18}" presName="horFlow" presStyleCnt="0"/>
      <dgm:spPr/>
      <dgm:t>
        <a:bodyPr/>
        <a:lstStyle/>
        <a:p>
          <a:endParaRPr lang="ru-RU"/>
        </a:p>
      </dgm:t>
    </dgm:pt>
    <dgm:pt modelId="{344DA2AC-F00E-4AC6-A303-75DA791876E3}" type="pres">
      <dgm:prSet presAssocID="{30D87974-3C48-4DD5-884B-F0ECD0A6BA18}" presName="bigChev" presStyleLbl="node1" presStyleIdx="3" presStyleCnt="6"/>
      <dgm:spPr/>
      <dgm:t>
        <a:bodyPr/>
        <a:lstStyle/>
        <a:p>
          <a:endParaRPr lang="ru-RU"/>
        </a:p>
      </dgm:t>
    </dgm:pt>
    <dgm:pt modelId="{8FE3D1AC-B79D-44F9-8EF3-3DEEE7A5362C}" type="pres">
      <dgm:prSet presAssocID="{14227CFE-B54F-4E75-8AD5-A30B3E823EE6}" presName="parTrans" presStyleCnt="0"/>
      <dgm:spPr/>
      <dgm:t>
        <a:bodyPr/>
        <a:lstStyle/>
        <a:p>
          <a:endParaRPr lang="ru-RU"/>
        </a:p>
      </dgm:t>
    </dgm:pt>
    <dgm:pt modelId="{DBD0EEC1-FFC7-464E-AB42-7C2EF2BDA6D3}" type="pres">
      <dgm:prSet presAssocID="{B4F47A70-970F-45EE-88EE-90FB0720C440}" presName="node" presStyleLbl="alignAccFollowNode1" presStyleIdx="3" presStyleCnt="6" custScaleX="17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A9373-6B10-49C9-844E-B9DFDFCA3C0E}" type="pres">
      <dgm:prSet presAssocID="{30D87974-3C48-4DD5-884B-F0ECD0A6BA18}" presName="vSp" presStyleCnt="0"/>
      <dgm:spPr/>
    </dgm:pt>
    <dgm:pt modelId="{00CC3EA5-BC12-423E-9913-BBB50222E303}" type="pres">
      <dgm:prSet presAssocID="{F30B626E-18BB-4EC2-BD9E-4BD3FC39D9AE}" presName="horFlow" presStyleCnt="0"/>
      <dgm:spPr/>
    </dgm:pt>
    <dgm:pt modelId="{78C8F3EC-2C97-4518-BB23-CA22484BB484}" type="pres">
      <dgm:prSet presAssocID="{F30B626E-18BB-4EC2-BD9E-4BD3FC39D9AE}" presName="bigChev" presStyleLbl="node1" presStyleIdx="4" presStyleCnt="6"/>
      <dgm:spPr/>
      <dgm:t>
        <a:bodyPr/>
        <a:lstStyle/>
        <a:p>
          <a:endParaRPr lang="ru-RU"/>
        </a:p>
      </dgm:t>
    </dgm:pt>
    <dgm:pt modelId="{554AAEA5-515E-4A04-8D72-1B39959E3033}" type="pres">
      <dgm:prSet presAssocID="{0F0EB46A-12B2-4A64-8AB3-76439521C81E}" presName="parTrans" presStyleCnt="0"/>
      <dgm:spPr/>
    </dgm:pt>
    <dgm:pt modelId="{BB002A08-B2D1-4247-BB47-D2D022A1EA4A}" type="pres">
      <dgm:prSet presAssocID="{237B3358-B743-4FAD-B3F8-EC396DC6FB26}" presName="node" presStyleLbl="alignAccFollowNode1" presStyleIdx="4" presStyleCnt="6" custScaleX="156415" custLinFactNeighborX="64666" custLinFactNeighborY="19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8A8FD-09F0-4FB2-8C77-20D5C2E36E6D}" type="pres">
      <dgm:prSet presAssocID="{F30B626E-18BB-4EC2-BD9E-4BD3FC39D9AE}" presName="vSp" presStyleCnt="0"/>
      <dgm:spPr/>
    </dgm:pt>
    <dgm:pt modelId="{8F70F635-D045-4D61-B435-16DCDDF4E03A}" type="pres">
      <dgm:prSet presAssocID="{5F938FA7-B2E2-4419-8566-36A42F4B0FE7}" presName="horFlow" presStyleCnt="0"/>
      <dgm:spPr/>
    </dgm:pt>
    <dgm:pt modelId="{6D3251DB-BE36-444B-8E01-8F9D2A5AEC24}" type="pres">
      <dgm:prSet presAssocID="{5F938FA7-B2E2-4419-8566-36A42F4B0FE7}" presName="bigChev" presStyleLbl="node1" presStyleIdx="5" presStyleCnt="6"/>
      <dgm:spPr/>
    </dgm:pt>
    <dgm:pt modelId="{FECC34D1-38B2-4922-9573-D0DE8F112E09}" type="pres">
      <dgm:prSet presAssocID="{FE016B23-DC03-441C-B9D2-FBEE4977495F}" presName="parTrans" presStyleCnt="0"/>
      <dgm:spPr/>
    </dgm:pt>
    <dgm:pt modelId="{4D12C1C5-A011-4370-86D6-9A7E748132A9}" type="pres">
      <dgm:prSet presAssocID="{2E7DDEEB-9840-4BD0-B56C-B70E08EA10C2}" presName="node" presStyleLbl="alignAccFollowNode1" presStyleIdx="5" presStyleCnt="6" custScaleX="149813" custLinFactNeighborX="78607" custLinFactNeighborY="-394">
        <dgm:presLayoutVars>
          <dgm:bulletEnabled val="1"/>
        </dgm:presLayoutVars>
      </dgm:prSet>
      <dgm:spPr/>
    </dgm:pt>
  </dgm:ptLst>
  <dgm:cxnLst>
    <dgm:cxn modelId="{CBEC0362-E6A1-48DF-8E48-16C9243AEE99}" srcId="{1AEEFFEA-31CE-4338-9D79-DFAA08F7A275}" destId="{F30B626E-18BB-4EC2-BD9E-4BD3FC39D9AE}" srcOrd="4" destOrd="0" parTransId="{2A478C19-01DD-45C7-B7E3-3E632F3282AD}" sibTransId="{DDBAB43A-5E9E-4311-A6C3-B730EFA020E4}"/>
    <dgm:cxn modelId="{845037B1-8012-41B3-A5D5-EAC13BC2928B}" type="presOf" srcId="{2E7DDEEB-9840-4BD0-B56C-B70E08EA10C2}" destId="{4D12C1C5-A011-4370-86D6-9A7E748132A9}" srcOrd="0" destOrd="0" presId="urn:microsoft.com/office/officeart/2005/8/layout/lProcess3"/>
    <dgm:cxn modelId="{D2D92E69-0DDC-4AD2-B377-47D8901FEF0E}" type="presOf" srcId="{EFEF210B-45F6-4B0B-8687-C3708AD85682}" destId="{51B4C762-A6DC-46B9-AD3F-4DD5E611A0C4}" srcOrd="0" destOrd="0" presId="urn:microsoft.com/office/officeart/2005/8/layout/lProcess3"/>
    <dgm:cxn modelId="{77BFE8A1-5D1E-49B4-A7A8-2DD766F78021}" srcId="{ACA3A80F-7117-471A-8D5F-6D6034881E78}" destId="{2B4BEA0A-3601-455C-9B57-E479FB3C1B85}" srcOrd="0" destOrd="0" parTransId="{EAFBCC93-54C2-4F84-AD38-34FB19F02A40}" sibTransId="{BCF46A39-1704-476B-B859-5D0C82D67EDB}"/>
    <dgm:cxn modelId="{E7B4CCE5-255F-402D-8338-E83D594DA0F9}" srcId="{1AEEFFEA-31CE-4338-9D79-DFAA08F7A275}" destId="{ACA3A80F-7117-471A-8D5F-6D6034881E78}" srcOrd="2" destOrd="0" parTransId="{6345E9D3-33A7-4826-B72D-F0EBBC703065}" sibTransId="{D1CC18A1-ED0A-4F83-A196-10D5EA1213CA}"/>
    <dgm:cxn modelId="{3AEBC831-8F93-4B7E-89A6-4B91EAA130A3}" type="presOf" srcId="{30D87974-3C48-4DD5-884B-F0ECD0A6BA18}" destId="{344DA2AC-F00E-4AC6-A303-75DA791876E3}" srcOrd="0" destOrd="0" presId="urn:microsoft.com/office/officeart/2005/8/layout/lProcess3"/>
    <dgm:cxn modelId="{31861ACA-0BB8-47C9-A735-2B634776E5B4}" type="presOf" srcId="{5F938FA7-B2E2-4419-8566-36A42F4B0FE7}" destId="{6D3251DB-BE36-444B-8E01-8F9D2A5AEC24}" srcOrd="0" destOrd="0" presId="urn:microsoft.com/office/officeart/2005/8/layout/lProcess3"/>
    <dgm:cxn modelId="{D69105EE-8C61-459D-9A6A-67A1C9152136}" srcId="{30D87974-3C48-4DD5-884B-F0ECD0A6BA18}" destId="{B4F47A70-970F-45EE-88EE-90FB0720C440}" srcOrd="0" destOrd="0" parTransId="{14227CFE-B54F-4E75-8AD5-A30B3E823EE6}" sibTransId="{497A39BE-1FE7-4864-BAAF-A11A424CC7D1}"/>
    <dgm:cxn modelId="{1B445F85-4F3C-4578-AD26-5CF1C6F384EC}" srcId="{5F938FA7-B2E2-4419-8566-36A42F4B0FE7}" destId="{2E7DDEEB-9840-4BD0-B56C-B70E08EA10C2}" srcOrd="0" destOrd="0" parTransId="{FE016B23-DC03-441C-B9D2-FBEE4977495F}" sibTransId="{CFF61D89-2178-4163-8AF7-029DB63E9DCD}"/>
    <dgm:cxn modelId="{CB31580B-19EB-4269-874B-BC90CEC3B209}" srcId="{5F4FA155-936F-4EE6-9882-52675C189687}" destId="{EFEF210B-45F6-4B0B-8687-C3708AD85682}" srcOrd="0" destOrd="0" parTransId="{42949F54-66A7-4770-97C2-56EC717C2EA4}" sibTransId="{6DB45A59-F901-4A83-B683-D5C87C7F0521}"/>
    <dgm:cxn modelId="{FB4F0428-A68B-48B6-8B3F-B9F5E03D4898}" srcId="{1AEEFFEA-31CE-4338-9D79-DFAA08F7A275}" destId="{58B46536-2508-43D8-9FB5-9569D8B57FD5}" srcOrd="1" destOrd="0" parTransId="{82C8BA9F-EF25-4628-B29D-2418716B2961}" sibTransId="{C401C829-8F41-4928-8C11-B4CDE1BF632D}"/>
    <dgm:cxn modelId="{92D13B6D-E9FA-4E23-A463-1E905091E508}" srcId="{1AEEFFEA-31CE-4338-9D79-DFAA08F7A275}" destId="{5F938FA7-B2E2-4419-8566-36A42F4B0FE7}" srcOrd="5" destOrd="0" parTransId="{BF8DE3B4-CDC2-454D-A202-DF58DB3CA8ED}" sibTransId="{DF6F6301-F893-493F-B1B5-B2065E407A8F}"/>
    <dgm:cxn modelId="{A383D9E9-5A79-4C94-9ACA-8B2D7E47D01E}" type="presOf" srcId="{B4F47A70-970F-45EE-88EE-90FB0720C440}" destId="{DBD0EEC1-FFC7-464E-AB42-7C2EF2BDA6D3}" srcOrd="0" destOrd="0" presId="urn:microsoft.com/office/officeart/2005/8/layout/lProcess3"/>
    <dgm:cxn modelId="{49BB37B8-3C64-41D0-A186-3D771A08F6B6}" srcId="{58B46536-2508-43D8-9FB5-9569D8B57FD5}" destId="{9A9E1307-6FED-4ED5-ACB1-08C40396D13E}" srcOrd="0" destOrd="0" parTransId="{64B6AF27-7A56-483A-BB58-F6253796D77A}" sibTransId="{7D4DEB23-1650-4EB0-855F-C5EC25962F36}"/>
    <dgm:cxn modelId="{2556A4E7-E370-4109-81F4-FB62BFEA70CA}" srcId="{F30B626E-18BB-4EC2-BD9E-4BD3FC39D9AE}" destId="{237B3358-B743-4FAD-B3F8-EC396DC6FB26}" srcOrd="0" destOrd="0" parTransId="{0F0EB46A-12B2-4A64-8AB3-76439521C81E}" sibTransId="{ECFDADAB-D86C-4E21-901B-CA5BF79192AC}"/>
    <dgm:cxn modelId="{B310F59A-043B-4687-B911-F412FE248DB0}" type="presOf" srcId="{237B3358-B743-4FAD-B3F8-EC396DC6FB26}" destId="{BB002A08-B2D1-4247-BB47-D2D022A1EA4A}" srcOrd="0" destOrd="0" presId="urn:microsoft.com/office/officeart/2005/8/layout/lProcess3"/>
    <dgm:cxn modelId="{BF90D48F-4D84-4851-8D62-AE36334F819F}" srcId="{1AEEFFEA-31CE-4338-9D79-DFAA08F7A275}" destId="{30D87974-3C48-4DD5-884B-F0ECD0A6BA18}" srcOrd="3" destOrd="0" parTransId="{6E7F51EA-884A-470B-8B3E-92FB66B0367F}" sibTransId="{691E4810-EA10-45C9-AEBD-048EDADA5BEC}"/>
    <dgm:cxn modelId="{CD4B4CCC-E8A5-451C-B323-80706F75CF59}" type="presOf" srcId="{ACA3A80F-7117-471A-8D5F-6D6034881E78}" destId="{D753A6E2-5783-4F3F-B553-8E737A3B5900}" srcOrd="0" destOrd="0" presId="urn:microsoft.com/office/officeart/2005/8/layout/lProcess3"/>
    <dgm:cxn modelId="{D2498370-0A6A-4686-A31E-BF52D4407F2E}" type="presOf" srcId="{5F4FA155-936F-4EE6-9882-52675C189687}" destId="{97ACDEC1-A2E2-4C87-9DF8-9D7341C53A46}" srcOrd="0" destOrd="0" presId="urn:microsoft.com/office/officeart/2005/8/layout/lProcess3"/>
    <dgm:cxn modelId="{5AA7FAFE-96AA-4090-A75E-7633C2A56523}" srcId="{1AEEFFEA-31CE-4338-9D79-DFAA08F7A275}" destId="{5F4FA155-936F-4EE6-9882-52675C189687}" srcOrd="0" destOrd="0" parTransId="{CA641C45-D6A5-4115-A2D2-40F9CC1D3D71}" sibTransId="{59740046-9379-4E31-9241-B2A3EFA97888}"/>
    <dgm:cxn modelId="{9958CE08-2C3E-4E9B-B71C-38127BD21148}" type="presOf" srcId="{2B4BEA0A-3601-455C-9B57-E479FB3C1B85}" destId="{65954E03-59A1-4CD3-A374-2C438691C827}" srcOrd="0" destOrd="0" presId="urn:microsoft.com/office/officeart/2005/8/layout/lProcess3"/>
    <dgm:cxn modelId="{D3FCA031-7994-40F8-8F99-9D7A984529BD}" type="presOf" srcId="{1AEEFFEA-31CE-4338-9D79-DFAA08F7A275}" destId="{2283C4FA-5B1E-44B3-8A71-A48A6E03CB6C}" srcOrd="0" destOrd="0" presId="urn:microsoft.com/office/officeart/2005/8/layout/lProcess3"/>
    <dgm:cxn modelId="{C8627F57-77C5-46B4-BEEF-100326E6345D}" type="presOf" srcId="{58B46536-2508-43D8-9FB5-9569D8B57FD5}" destId="{9FC7D525-B53B-4A79-9D79-CFEE84689702}" srcOrd="0" destOrd="0" presId="urn:microsoft.com/office/officeart/2005/8/layout/lProcess3"/>
    <dgm:cxn modelId="{D7C085F1-D8FB-484F-9190-29D7DCB08E79}" type="presOf" srcId="{9A9E1307-6FED-4ED5-ACB1-08C40396D13E}" destId="{B8A43EF5-A5BC-4D8A-A7A1-3085191B35C7}" srcOrd="0" destOrd="0" presId="urn:microsoft.com/office/officeart/2005/8/layout/lProcess3"/>
    <dgm:cxn modelId="{A4B74905-0F5C-4071-BFE6-79DD7B576349}" type="presOf" srcId="{F30B626E-18BB-4EC2-BD9E-4BD3FC39D9AE}" destId="{78C8F3EC-2C97-4518-BB23-CA22484BB484}" srcOrd="0" destOrd="0" presId="urn:microsoft.com/office/officeart/2005/8/layout/lProcess3"/>
    <dgm:cxn modelId="{7FD5C921-B367-46E5-B44C-30142C3B1C24}" type="presParOf" srcId="{2283C4FA-5B1E-44B3-8A71-A48A6E03CB6C}" destId="{06E1353A-F163-4708-B0C1-15EDBB89905D}" srcOrd="0" destOrd="0" presId="urn:microsoft.com/office/officeart/2005/8/layout/lProcess3"/>
    <dgm:cxn modelId="{30C98628-AFD9-4760-8B43-DD23F7EF8398}" type="presParOf" srcId="{06E1353A-F163-4708-B0C1-15EDBB89905D}" destId="{97ACDEC1-A2E2-4C87-9DF8-9D7341C53A46}" srcOrd="0" destOrd="0" presId="urn:microsoft.com/office/officeart/2005/8/layout/lProcess3"/>
    <dgm:cxn modelId="{D55A76FC-12BE-409E-8C31-D75CD4D03521}" type="presParOf" srcId="{06E1353A-F163-4708-B0C1-15EDBB89905D}" destId="{F697C2B4-2FA2-4B7E-A0E7-E9415753DEDD}" srcOrd="1" destOrd="0" presId="urn:microsoft.com/office/officeart/2005/8/layout/lProcess3"/>
    <dgm:cxn modelId="{DB80B2D2-6367-4D20-AD87-03EC6D641F54}" type="presParOf" srcId="{06E1353A-F163-4708-B0C1-15EDBB89905D}" destId="{51B4C762-A6DC-46B9-AD3F-4DD5E611A0C4}" srcOrd="2" destOrd="0" presId="urn:microsoft.com/office/officeart/2005/8/layout/lProcess3"/>
    <dgm:cxn modelId="{42D75725-CC9D-41C5-A86D-F97520934A4C}" type="presParOf" srcId="{2283C4FA-5B1E-44B3-8A71-A48A6E03CB6C}" destId="{4DDEAC4A-B2DD-4933-A501-F1599E263175}" srcOrd="1" destOrd="0" presId="urn:microsoft.com/office/officeart/2005/8/layout/lProcess3"/>
    <dgm:cxn modelId="{C3DE0774-8B31-48B6-94CC-1A7B9E31CCBB}" type="presParOf" srcId="{2283C4FA-5B1E-44B3-8A71-A48A6E03CB6C}" destId="{6C904D05-9893-4578-80B3-AF9DA55E69ED}" srcOrd="2" destOrd="0" presId="urn:microsoft.com/office/officeart/2005/8/layout/lProcess3"/>
    <dgm:cxn modelId="{1116A6AD-16BF-40C2-8556-8B727C24816D}" type="presParOf" srcId="{6C904D05-9893-4578-80B3-AF9DA55E69ED}" destId="{9FC7D525-B53B-4A79-9D79-CFEE84689702}" srcOrd="0" destOrd="0" presId="urn:microsoft.com/office/officeart/2005/8/layout/lProcess3"/>
    <dgm:cxn modelId="{571098FB-FB88-4FB2-9EDF-3A01BADF7F44}" type="presParOf" srcId="{6C904D05-9893-4578-80B3-AF9DA55E69ED}" destId="{BAE009C5-C7AC-4C20-AEBD-EE757FEFD60B}" srcOrd="1" destOrd="0" presId="urn:microsoft.com/office/officeart/2005/8/layout/lProcess3"/>
    <dgm:cxn modelId="{F6128817-67B7-4F75-B160-289F938A302C}" type="presParOf" srcId="{6C904D05-9893-4578-80B3-AF9DA55E69ED}" destId="{B8A43EF5-A5BC-4D8A-A7A1-3085191B35C7}" srcOrd="2" destOrd="0" presId="urn:microsoft.com/office/officeart/2005/8/layout/lProcess3"/>
    <dgm:cxn modelId="{B2BCC873-4F9F-4517-89DE-816C7DC079FF}" type="presParOf" srcId="{2283C4FA-5B1E-44B3-8A71-A48A6E03CB6C}" destId="{67D74966-E227-4A9B-8F0E-B0EC38FE0C58}" srcOrd="3" destOrd="0" presId="urn:microsoft.com/office/officeart/2005/8/layout/lProcess3"/>
    <dgm:cxn modelId="{829769C9-AC28-44B6-B2BA-0F4FE43EC423}" type="presParOf" srcId="{2283C4FA-5B1E-44B3-8A71-A48A6E03CB6C}" destId="{BEDB1C39-4AC0-4ED3-9895-E7D51BD56C0C}" srcOrd="4" destOrd="0" presId="urn:microsoft.com/office/officeart/2005/8/layout/lProcess3"/>
    <dgm:cxn modelId="{493072FF-99A1-4F46-B7E7-C7B8AA89D366}" type="presParOf" srcId="{BEDB1C39-4AC0-4ED3-9895-E7D51BD56C0C}" destId="{D753A6E2-5783-4F3F-B553-8E737A3B5900}" srcOrd="0" destOrd="0" presId="urn:microsoft.com/office/officeart/2005/8/layout/lProcess3"/>
    <dgm:cxn modelId="{BDE49DE4-F4F6-44AC-8B56-CACBDFB4ED2F}" type="presParOf" srcId="{BEDB1C39-4AC0-4ED3-9895-E7D51BD56C0C}" destId="{76631F47-B0AF-411A-B95C-41270B125EF2}" srcOrd="1" destOrd="0" presId="urn:microsoft.com/office/officeart/2005/8/layout/lProcess3"/>
    <dgm:cxn modelId="{E1F71FE3-3F0B-44E8-B829-00B3161CFF18}" type="presParOf" srcId="{BEDB1C39-4AC0-4ED3-9895-E7D51BD56C0C}" destId="{65954E03-59A1-4CD3-A374-2C438691C827}" srcOrd="2" destOrd="0" presId="urn:microsoft.com/office/officeart/2005/8/layout/lProcess3"/>
    <dgm:cxn modelId="{37F83F46-7C38-421A-BF9F-4EF4789C052E}" type="presParOf" srcId="{2283C4FA-5B1E-44B3-8A71-A48A6E03CB6C}" destId="{415CCEF0-83A0-4A96-B966-B908709E0806}" srcOrd="5" destOrd="0" presId="urn:microsoft.com/office/officeart/2005/8/layout/lProcess3"/>
    <dgm:cxn modelId="{6C0C9439-CC07-4131-B598-BB9AA8173C32}" type="presParOf" srcId="{2283C4FA-5B1E-44B3-8A71-A48A6E03CB6C}" destId="{313EDCE3-5C4A-4BDC-9F70-2B4DCCC44E26}" srcOrd="6" destOrd="0" presId="urn:microsoft.com/office/officeart/2005/8/layout/lProcess3"/>
    <dgm:cxn modelId="{B2B03ACB-411E-47F6-958C-F55818A6F3C7}" type="presParOf" srcId="{313EDCE3-5C4A-4BDC-9F70-2B4DCCC44E26}" destId="{344DA2AC-F00E-4AC6-A303-75DA791876E3}" srcOrd="0" destOrd="0" presId="urn:microsoft.com/office/officeart/2005/8/layout/lProcess3"/>
    <dgm:cxn modelId="{E3C7C37E-2AFC-4DD1-911F-1CC2816508FC}" type="presParOf" srcId="{313EDCE3-5C4A-4BDC-9F70-2B4DCCC44E26}" destId="{8FE3D1AC-B79D-44F9-8EF3-3DEEE7A5362C}" srcOrd="1" destOrd="0" presId="urn:microsoft.com/office/officeart/2005/8/layout/lProcess3"/>
    <dgm:cxn modelId="{0731AC1E-09CE-433C-9E3A-A9AB22C259ED}" type="presParOf" srcId="{313EDCE3-5C4A-4BDC-9F70-2B4DCCC44E26}" destId="{DBD0EEC1-FFC7-464E-AB42-7C2EF2BDA6D3}" srcOrd="2" destOrd="0" presId="urn:microsoft.com/office/officeart/2005/8/layout/lProcess3"/>
    <dgm:cxn modelId="{B77305F7-59ED-4B1E-9B87-7BDA30092290}" type="presParOf" srcId="{2283C4FA-5B1E-44B3-8A71-A48A6E03CB6C}" destId="{B8CA9373-6B10-49C9-844E-B9DFDFCA3C0E}" srcOrd="7" destOrd="0" presId="urn:microsoft.com/office/officeart/2005/8/layout/lProcess3"/>
    <dgm:cxn modelId="{6EABA243-DFF9-4CE3-A218-DD30615B9B96}" type="presParOf" srcId="{2283C4FA-5B1E-44B3-8A71-A48A6E03CB6C}" destId="{00CC3EA5-BC12-423E-9913-BBB50222E303}" srcOrd="8" destOrd="0" presId="urn:microsoft.com/office/officeart/2005/8/layout/lProcess3"/>
    <dgm:cxn modelId="{93A04623-897F-400C-AE5A-4C339207874F}" type="presParOf" srcId="{00CC3EA5-BC12-423E-9913-BBB50222E303}" destId="{78C8F3EC-2C97-4518-BB23-CA22484BB484}" srcOrd="0" destOrd="0" presId="urn:microsoft.com/office/officeart/2005/8/layout/lProcess3"/>
    <dgm:cxn modelId="{EECF0407-C506-4F2C-B7BF-E8052093ABD3}" type="presParOf" srcId="{00CC3EA5-BC12-423E-9913-BBB50222E303}" destId="{554AAEA5-515E-4A04-8D72-1B39959E3033}" srcOrd="1" destOrd="0" presId="urn:microsoft.com/office/officeart/2005/8/layout/lProcess3"/>
    <dgm:cxn modelId="{4B50AE08-D667-4556-80ED-669AD77088AF}" type="presParOf" srcId="{00CC3EA5-BC12-423E-9913-BBB50222E303}" destId="{BB002A08-B2D1-4247-BB47-D2D022A1EA4A}" srcOrd="2" destOrd="0" presId="urn:microsoft.com/office/officeart/2005/8/layout/lProcess3"/>
    <dgm:cxn modelId="{09A0A8B7-B37A-49D6-BEB8-42ABE93232B2}" type="presParOf" srcId="{2283C4FA-5B1E-44B3-8A71-A48A6E03CB6C}" destId="{4D28A8FD-09F0-4FB2-8C77-20D5C2E36E6D}" srcOrd="9" destOrd="0" presId="urn:microsoft.com/office/officeart/2005/8/layout/lProcess3"/>
    <dgm:cxn modelId="{C6F2EB40-957E-46EE-AD97-4BD6F4A2A566}" type="presParOf" srcId="{2283C4FA-5B1E-44B3-8A71-A48A6E03CB6C}" destId="{8F70F635-D045-4D61-B435-16DCDDF4E03A}" srcOrd="10" destOrd="0" presId="urn:microsoft.com/office/officeart/2005/8/layout/lProcess3"/>
    <dgm:cxn modelId="{ACEA2093-DAF2-414C-B036-FDBA9581B9BA}" type="presParOf" srcId="{8F70F635-D045-4D61-B435-16DCDDF4E03A}" destId="{6D3251DB-BE36-444B-8E01-8F9D2A5AEC24}" srcOrd="0" destOrd="0" presId="urn:microsoft.com/office/officeart/2005/8/layout/lProcess3"/>
    <dgm:cxn modelId="{A97F00E7-6D48-48D6-9C5A-2D5F9CD4143F}" type="presParOf" srcId="{8F70F635-D045-4D61-B435-16DCDDF4E03A}" destId="{FECC34D1-38B2-4922-9573-D0DE8F112E09}" srcOrd="1" destOrd="0" presId="urn:microsoft.com/office/officeart/2005/8/layout/lProcess3"/>
    <dgm:cxn modelId="{13921536-5AEB-40AA-84FC-36DF441FD13C}" type="presParOf" srcId="{8F70F635-D045-4D61-B435-16DCDDF4E03A}" destId="{4D12C1C5-A011-4370-86D6-9A7E748132A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EEB3EE-60DA-46FB-8B62-6B53AEF9DA77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91C8BB-EBD4-4ACF-B1E5-B40BEAAD2D26}">
      <dgm:prSet phldrT="[Текст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побудить детей-инвалидов к деятельности, к достижению поставленных целей, осознание себя в качестве субъекта трудовой и профессиональной деятельности.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540C97-AEE5-439B-BE0B-83E14A1A8A85}" type="parTrans" cxnId="{E3F24540-0D18-41D3-8544-D20558CA6E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3B812-AF98-45BE-AB24-2CBB2A84EECE}" type="sibTrans" cxnId="{E3F24540-0D18-41D3-8544-D20558CA6E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A3BF9-AA61-4A67-9F51-FDE22C844840}" type="pres">
      <dgm:prSet presAssocID="{20EEB3EE-60DA-46FB-8B62-6B53AEF9DA7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E38FBB-FBD7-4375-9C24-CE987BFF306D}" type="pres">
      <dgm:prSet presAssocID="{1091C8BB-EBD4-4ACF-B1E5-B40BEAAD2D26}" presName="vertOne" presStyleCnt="0"/>
      <dgm:spPr/>
      <dgm:t>
        <a:bodyPr/>
        <a:lstStyle/>
        <a:p>
          <a:endParaRPr lang="ru-RU"/>
        </a:p>
      </dgm:t>
    </dgm:pt>
    <dgm:pt modelId="{B35E8313-322D-4366-9C6D-0961D8BF6D75}" type="pres">
      <dgm:prSet presAssocID="{1091C8BB-EBD4-4ACF-B1E5-B40BEAAD2D26}" presName="txOne" presStyleLbl="node0" presStyleIdx="0" presStyleCnt="1" custScaleY="37647" custLinFactNeighborX="0" custLinFactNeighborY="-34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14CDFA-9A41-4C24-A368-C82CC3E3A576}" type="pres">
      <dgm:prSet presAssocID="{1091C8BB-EBD4-4ACF-B1E5-B40BEAAD2D26}" presName="horzOne" presStyleCnt="0"/>
      <dgm:spPr/>
      <dgm:t>
        <a:bodyPr/>
        <a:lstStyle/>
        <a:p>
          <a:endParaRPr lang="ru-RU"/>
        </a:p>
      </dgm:t>
    </dgm:pt>
  </dgm:ptLst>
  <dgm:cxnLst>
    <dgm:cxn modelId="{E3F24540-0D18-41D3-8544-D20558CA6EC4}" srcId="{20EEB3EE-60DA-46FB-8B62-6B53AEF9DA77}" destId="{1091C8BB-EBD4-4ACF-B1E5-B40BEAAD2D26}" srcOrd="0" destOrd="0" parTransId="{16540C97-AEE5-439B-BE0B-83E14A1A8A85}" sibTransId="{1B13B812-AF98-45BE-AB24-2CBB2A84EECE}"/>
    <dgm:cxn modelId="{7636211F-1C5B-4BBF-AE1E-36759B2D2E53}" type="presOf" srcId="{1091C8BB-EBD4-4ACF-B1E5-B40BEAAD2D26}" destId="{B35E8313-322D-4366-9C6D-0961D8BF6D75}" srcOrd="0" destOrd="0" presId="urn:microsoft.com/office/officeart/2005/8/layout/hierarchy4"/>
    <dgm:cxn modelId="{9023CD5B-E36D-4CB2-AC70-A203E5B233DC}" type="presOf" srcId="{20EEB3EE-60DA-46FB-8B62-6B53AEF9DA77}" destId="{4D7A3BF9-AA61-4A67-9F51-FDE22C844840}" srcOrd="0" destOrd="0" presId="urn:microsoft.com/office/officeart/2005/8/layout/hierarchy4"/>
    <dgm:cxn modelId="{97709ECC-0260-4E83-B008-162FC49BCD2B}" type="presParOf" srcId="{4D7A3BF9-AA61-4A67-9F51-FDE22C844840}" destId="{50E38FBB-FBD7-4375-9C24-CE987BFF306D}" srcOrd="0" destOrd="0" presId="urn:microsoft.com/office/officeart/2005/8/layout/hierarchy4"/>
    <dgm:cxn modelId="{F4341D66-BCAA-424A-85AA-890C6E7B7E67}" type="presParOf" srcId="{50E38FBB-FBD7-4375-9C24-CE987BFF306D}" destId="{B35E8313-322D-4366-9C6D-0961D8BF6D75}" srcOrd="0" destOrd="0" presId="urn:microsoft.com/office/officeart/2005/8/layout/hierarchy4"/>
    <dgm:cxn modelId="{F71AB41D-0509-4BE5-80F4-C983345FAAEE}" type="presParOf" srcId="{50E38FBB-FBD7-4375-9C24-CE987BFF306D}" destId="{6814CDFA-9A41-4C24-A368-C82CC3E3A5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EEB3EE-60DA-46FB-8B62-6B53AEF9DA77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91C8BB-EBD4-4ACF-B1E5-B40BEAAD2D26}">
      <dgm:prSet phldrT="[Текст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6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Профессиональное обучение</a:t>
          </a:r>
          <a:endParaRPr lang="ru-RU" sz="16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540C97-AEE5-439B-BE0B-83E14A1A8A85}" type="parTrans" cxnId="{E3F24540-0D18-41D3-8544-D20558CA6E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3B812-AF98-45BE-AB24-2CBB2A84EECE}" type="sibTrans" cxnId="{E3F24540-0D18-41D3-8544-D20558CA6E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CE439-060B-40B3-B348-353BB5B4446A}">
      <dgm:prSet phldrT="[Текст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Мультицентр социальной и трудовой интеграции Ленинградской области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524773-FAB8-48BF-B67C-E03EA1D54967}" type="parTrans" cxnId="{9910006E-CBE0-4F6A-B061-21CF7A9CF19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9978AB-5336-467D-A4F2-F7E0F9DF82A1}" type="sibTrans" cxnId="{9910006E-CBE0-4F6A-B061-21CF7A9CF19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04577-AD41-4A56-9B8B-70B54CAC02F6}">
      <dgm:prSet phldrT="[Текст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ГАПОУ ЛО «Борский 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агропромышленный техникум"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DF245-ED50-4801-AB6D-9BCAE5B6FAE4}" type="parTrans" cxnId="{B7B98E52-8334-43B4-B437-A49EF9874A4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DC10F-A6E6-4090-8309-B73B7FEED025}" type="sibTrans" cxnId="{B7B98E52-8334-43B4-B437-A49EF9874A4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931A2-95C2-48C7-9388-DE34E2542288}">
      <dgm:prSet phldrT="[Текст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4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Учреждений профессионального образования</a:t>
          </a:r>
          <a:endParaRPr lang="ru-RU" sz="14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6F12B-45D1-46CC-89B4-59FB5909C928}" type="parTrans" cxnId="{78499222-1CC1-49C0-83B3-B49970D1DD7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70DB5-EF02-4342-A2D2-F640172A44C7}" type="sibTrans" cxnId="{78499222-1CC1-49C0-83B3-B49970D1DD7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63754-489B-45D3-8199-D035ADD1FCF9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Тихвинский 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филиал ГКУ «ЦЗН 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Ленинградской области»</a:t>
          </a:r>
          <a:endParaRPr lang="ru-RU" sz="1400" b="1" i="0" u="none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</dgm:t>
    </dgm:pt>
    <dgm:pt modelId="{D240007F-A7FA-4AB3-AAC2-E004F6B7ED44}" type="parTrans" cxnId="{939D2CAC-9B02-4E5F-8D5D-F4BA69E3F3B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20070-AD1F-45C7-88F5-8BC91FC78E21}" type="sibTrans" cxnId="{939D2CAC-9B02-4E5F-8D5D-F4BA69E3F3B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ru-RU" sz="120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A3BF9-AA61-4A67-9F51-FDE22C844840}" type="pres">
      <dgm:prSet presAssocID="{20EEB3EE-60DA-46FB-8B62-6B53AEF9DA7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E38FBB-FBD7-4375-9C24-CE987BFF306D}" type="pres">
      <dgm:prSet presAssocID="{1091C8BB-EBD4-4ACF-B1E5-B40BEAAD2D26}" presName="vertOne" presStyleCnt="0"/>
      <dgm:spPr/>
      <dgm:t>
        <a:bodyPr/>
        <a:lstStyle/>
        <a:p>
          <a:endParaRPr lang="ru-RU"/>
        </a:p>
      </dgm:t>
    </dgm:pt>
    <dgm:pt modelId="{B35E8313-322D-4366-9C6D-0961D8BF6D75}" type="pres">
      <dgm:prSet presAssocID="{1091C8BB-EBD4-4ACF-B1E5-B40BEAAD2D26}" presName="txOne" presStyleLbl="node0" presStyleIdx="0" presStyleCnt="1" custScaleY="376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C2AC20-AEE7-466E-A8D9-EDF16F7C114B}" type="pres">
      <dgm:prSet presAssocID="{1091C8BB-EBD4-4ACF-B1E5-B40BEAAD2D26}" presName="parTransOne" presStyleCnt="0"/>
      <dgm:spPr/>
      <dgm:t>
        <a:bodyPr/>
        <a:lstStyle/>
        <a:p>
          <a:endParaRPr lang="ru-RU"/>
        </a:p>
      </dgm:t>
    </dgm:pt>
    <dgm:pt modelId="{6814CDFA-9A41-4C24-A368-C82CC3E3A576}" type="pres">
      <dgm:prSet presAssocID="{1091C8BB-EBD4-4ACF-B1E5-B40BEAAD2D26}" presName="horzOne" presStyleCnt="0"/>
      <dgm:spPr/>
      <dgm:t>
        <a:bodyPr/>
        <a:lstStyle/>
        <a:p>
          <a:endParaRPr lang="ru-RU"/>
        </a:p>
      </dgm:t>
    </dgm:pt>
    <dgm:pt modelId="{3EF7BE96-3368-49B6-BCEA-F7A8FD0FF337}" type="pres">
      <dgm:prSet presAssocID="{CB7CE439-060B-40B3-B348-353BB5B4446A}" presName="vertTwo" presStyleCnt="0"/>
      <dgm:spPr/>
      <dgm:t>
        <a:bodyPr/>
        <a:lstStyle/>
        <a:p>
          <a:endParaRPr lang="ru-RU"/>
        </a:p>
      </dgm:t>
    </dgm:pt>
    <dgm:pt modelId="{321A90BC-9136-41E4-983A-FFA4E2F71AFD}" type="pres">
      <dgm:prSet presAssocID="{CB7CE439-060B-40B3-B348-353BB5B4446A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A34DE2-F5F5-4BF5-94C7-BF51A5A7825B}" type="pres">
      <dgm:prSet presAssocID="{CB7CE439-060B-40B3-B348-353BB5B4446A}" presName="horzTwo" presStyleCnt="0"/>
      <dgm:spPr/>
      <dgm:t>
        <a:bodyPr/>
        <a:lstStyle/>
        <a:p>
          <a:endParaRPr lang="ru-RU"/>
        </a:p>
      </dgm:t>
    </dgm:pt>
    <dgm:pt modelId="{F08E4762-D94A-43D3-87D1-8C8D73C7575A}" type="pres">
      <dgm:prSet presAssocID="{739978AB-5336-467D-A4F2-F7E0F9DF82A1}" presName="sibSpaceTwo" presStyleCnt="0"/>
      <dgm:spPr/>
      <dgm:t>
        <a:bodyPr/>
        <a:lstStyle/>
        <a:p>
          <a:endParaRPr lang="ru-RU"/>
        </a:p>
      </dgm:t>
    </dgm:pt>
    <dgm:pt modelId="{7D51EEF7-4605-4DC0-98FD-378E14FD9E97}" type="pres">
      <dgm:prSet presAssocID="{91763754-489B-45D3-8199-D035ADD1FCF9}" presName="vertTwo" presStyleCnt="0"/>
      <dgm:spPr/>
      <dgm:t>
        <a:bodyPr/>
        <a:lstStyle/>
        <a:p>
          <a:endParaRPr lang="ru-RU"/>
        </a:p>
      </dgm:t>
    </dgm:pt>
    <dgm:pt modelId="{FC4F61F3-7F01-4BF6-99F0-E9C8D9CB6483}" type="pres">
      <dgm:prSet presAssocID="{91763754-489B-45D3-8199-D035ADD1FCF9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2DBE3D-E053-49F5-926A-403A51578A32}" type="pres">
      <dgm:prSet presAssocID="{91763754-489B-45D3-8199-D035ADD1FCF9}" presName="horzTwo" presStyleCnt="0"/>
      <dgm:spPr/>
      <dgm:t>
        <a:bodyPr/>
        <a:lstStyle/>
        <a:p>
          <a:endParaRPr lang="ru-RU"/>
        </a:p>
      </dgm:t>
    </dgm:pt>
    <dgm:pt modelId="{31AD2327-4A64-425F-8D71-475F5C46473E}" type="pres">
      <dgm:prSet presAssocID="{36220070-AD1F-45C7-88F5-8BC91FC78E21}" presName="sibSpaceTwo" presStyleCnt="0"/>
      <dgm:spPr/>
      <dgm:t>
        <a:bodyPr/>
        <a:lstStyle/>
        <a:p>
          <a:endParaRPr lang="ru-RU"/>
        </a:p>
      </dgm:t>
    </dgm:pt>
    <dgm:pt modelId="{C24918F6-FD45-4DD2-A94E-737C2052AACE}" type="pres">
      <dgm:prSet presAssocID="{3F404577-AD41-4A56-9B8B-70B54CAC02F6}" presName="vertTwo" presStyleCnt="0"/>
      <dgm:spPr/>
      <dgm:t>
        <a:bodyPr/>
        <a:lstStyle/>
        <a:p>
          <a:endParaRPr lang="ru-RU"/>
        </a:p>
      </dgm:t>
    </dgm:pt>
    <dgm:pt modelId="{052C055A-A242-4F1D-9DA9-5E050991F817}" type="pres">
      <dgm:prSet presAssocID="{3F404577-AD41-4A56-9B8B-70B54CAC02F6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DA6410-76CE-4E98-97CC-38D558B89896}" type="pres">
      <dgm:prSet presAssocID="{3F404577-AD41-4A56-9B8B-70B54CAC02F6}" presName="horzTwo" presStyleCnt="0"/>
      <dgm:spPr/>
      <dgm:t>
        <a:bodyPr/>
        <a:lstStyle/>
        <a:p>
          <a:endParaRPr lang="ru-RU"/>
        </a:p>
      </dgm:t>
    </dgm:pt>
    <dgm:pt modelId="{873CF72E-6C05-47DA-9326-2632783300D4}" type="pres">
      <dgm:prSet presAssocID="{DCFDC10F-A6E6-4090-8309-B73B7FEED025}" presName="sibSpaceTwo" presStyleCnt="0"/>
      <dgm:spPr/>
      <dgm:t>
        <a:bodyPr/>
        <a:lstStyle/>
        <a:p>
          <a:endParaRPr lang="ru-RU"/>
        </a:p>
      </dgm:t>
    </dgm:pt>
    <dgm:pt modelId="{2FF1E5F7-F9C7-49B0-8088-66B97E94FEBB}" type="pres">
      <dgm:prSet presAssocID="{C79931A2-95C2-48C7-9388-DE34E2542288}" presName="vertTwo" presStyleCnt="0"/>
      <dgm:spPr/>
      <dgm:t>
        <a:bodyPr/>
        <a:lstStyle/>
        <a:p>
          <a:endParaRPr lang="ru-RU"/>
        </a:p>
      </dgm:t>
    </dgm:pt>
    <dgm:pt modelId="{0754467B-190B-47E7-A3FD-BB56AF8CB29C}" type="pres">
      <dgm:prSet presAssocID="{C79931A2-95C2-48C7-9388-DE34E2542288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8CFE9E-B212-4038-96E0-2E948552FD73}" type="pres">
      <dgm:prSet presAssocID="{C79931A2-95C2-48C7-9388-DE34E2542288}" presName="horzTwo" presStyleCnt="0"/>
      <dgm:spPr/>
      <dgm:t>
        <a:bodyPr/>
        <a:lstStyle/>
        <a:p>
          <a:endParaRPr lang="ru-RU"/>
        </a:p>
      </dgm:t>
    </dgm:pt>
  </dgm:ptLst>
  <dgm:cxnLst>
    <dgm:cxn modelId="{1D113A16-6EED-48F4-B2BE-F22588CD7650}" type="presOf" srcId="{C79931A2-95C2-48C7-9388-DE34E2542288}" destId="{0754467B-190B-47E7-A3FD-BB56AF8CB29C}" srcOrd="0" destOrd="0" presId="urn:microsoft.com/office/officeart/2005/8/layout/hierarchy4"/>
    <dgm:cxn modelId="{B3DF3F15-70DA-495D-A399-32582D5CE421}" type="presOf" srcId="{CB7CE439-060B-40B3-B348-353BB5B4446A}" destId="{321A90BC-9136-41E4-983A-FFA4E2F71AFD}" srcOrd="0" destOrd="0" presId="urn:microsoft.com/office/officeart/2005/8/layout/hierarchy4"/>
    <dgm:cxn modelId="{9023CD5B-E36D-4CB2-AC70-A203E5B233DC}" type="presOf" srcId="{20EEB3EE-60DA-46FB-8B62-6B53AEF9DA77}" destId="{4D7A3BF9-AA61-4A67-9F51-FDE22C844840}" srcOrd="0" destOrd="0" presId="urn:microsoft.com/office/officeart/2005/8/layout/hierarchy4"/>
    <dgm:cxn modelId="{939D2CAC-9B02-4E5F-8D5D-F4BA69E3F3B0}" srcId="{1091C8BB-EBD4-4ACF-B1E5-B40BEAAD2D26}" destId="{91763754-489B-45D3-8199-D035ADD1FCF9}" srcOrd="1" destOrd="0" parTransId="{D240007F-A7FA-4AB3-AAC2-E004F6B7ED44}" sibTransId="{36220070-AD1F-45C7-88F5-8BC91FC78E21}"/>
    <dgm:cxn modelId="{47BF64BA-66BE-475E-AECC-9DC48BF2F58A}" type="presOf" srcId="{3F404577-AD41-4A56-9B8B-70B54CAC02F6}" destId="{052C055A-A242-4F1D-9DA9-5E050991F817}" srcOrd="0" destOrd="0" presId="urn:microsoft.com/office/officeart/2005/8/layout/hierarchy4"/>
    <dgm:cxn modelId="{7636211F-1C5B-4BBF-AE1E-36759B2D2E53}" type="presOf" srcId="{1091C8BB-EBD4-4ACF-B1E5-B40BEAAD2D26}" destId="{B35E8313-322D-4366-9C6D-0961D8BF6D75}" srcOrd="0" destOrd="0" presId="urn:microsoft.com/office/officeart/2005/8/layout/hierarchy4"/>
    <dgm:cxn modelId="{B7B98E52-8334-43B4-B437-A49EF9874A42}" srcId="{1091C8BB-EBD4-4ACF-B1E5-B40BEAAD2D26}" destId="{3F404577-AD41-4A56-9B8B-70B54CAC02F6}" srcOrd="2" destOrd="0" parTransId="{D18DF245-ED50-4801-AB6D-9BCAE5B6FAE4}" sibTransId="{DCFDC10F-A6E6-4090-8309-B73B7FEED025}"/>
    <dgm:cxn modelId="{78499222-1CC1-49C0-83B3-B49970D1DD72}" srcId="{1091C8BB-EBD4-4ACF-B1E5-B40BEAAD2D26}" destId="{C79931A2-95C2-48C7-9388-DE34E2542288}" srcOrd="3" destOrd="0" parTransId="{A336F12B-45D1-46CC-89B4-59FB5909C928}" sibTransId="{30D70DB5-EF02-4342-A2D2-F640172A44C7}"/>
    <dgm:cxn modelId="{E3F24540-0D18-41D3-8544-D20558CA6EC4}" srcId="{20EEB3EE-60DA-46FB-8B62-6B53AEF9DA77}" destId="{1091C8BB-EBD4-4ACF-B1E5-B40BEAAD2D26}" srcOrd="0" destOrd="0" parTransId="{16540C97-AEE5-439B-BE0B-83E14A1A8A85}" sibTransId="{1B13B812-AF98-45BE-AB24-2CBB2A84EECE}"/>
    <dgm:cxn modelId="{9910006E-CBE0-4F6A-B061-21CF7A9CF192}" srcId="{1091C8BB-EBD4-4ACF-B1E5-B40BEAAD2D26}" destId="{CB7CE439-060B-40B3-B348-353BB5B4446A}" srcOrd="0" destOrd="0" parTransId="{19524773-FAB8-48BF-B67C-E03EA1D54967}" sibTransId="{739978AB-5336-467D-A4F2-F7E0F9DF82A1}"/>
    <dgm:cxn modelId="{5919C561-6D75-40D8-8490-0EE2728E6C11}" type="presOf" srcId="{91763754-489B-45D3-8199-D035ADD1FCF9}" destId="{FC4F61F3-7F01-4BF6-99F0-E9C8D9CB6483}" srcOrd="0" destOrd="0" presId="urn:microsoft.com/office/officeart/2005/8/layout/hierarchy4"/>
    <dgm:cxn modelId="{97709ECC-0260-4E83-B008-162FC49BCD2B}" type="presParOf" srcId="{4D7A3BF9-AA61-4A67-9F51-FDE22C844840}" destId="{50E38FBB-FBD7-4375-9C24-CE987BFF306D}" srcOrd="0" destOrd="0" presId="urn:microsoft.com/office/officeart/2005/8/layout/hierarchy4"/>
    <dgm:cxn modelId="{F4341D66-BCAA-424A-85AA-890C6E7B7E67}" type="presParOf" srcId="{50E38FBB-FBD7-4375-9C24-CE987BFF306D}" destId="{B35E8313-322D-4366-9C6D-0961D8BF6D75}" srcOrd="0" destOrd="0" presId="urn:microsoft.com/office/officeart/2005/8/layout/hierarchy4"/>
    <dgm:cxn modelId="{0AA53FD9-C8F9-4F83-B5DE-750CBB32CAEE}" type="presParOf" srcId="{50E38FBB-FBD7-4375-9C24-CE987BFF306D}" destId="{52C2AC20-AEE7-466E-A8D9-EDF16F7C114B}" srcOrd="1" destOrd="0" presId="urn:microsoft.com/office/officeart/2005/8/layout/hierarchy4"/>
    <dgm:cxn modelId="{F71AB41D-0509-4BE5-80F4-C983345FAAEE}" type="presParOf" srcId="{50E38FBB-FBD7-4375-9C24-CE987BFF306D}" destId="{6814CDFA-9A41-4C24-A368-C82CC3E3A576}" srcOrd="2" destOrd="0" presId="urn:microsoft.com/office/officeart/2005/8/layout/hierarchy4"/>
    <dgm:cxn modelId="{86DEE7BC-8FFA-4919-904A-20EA6F49EBC5}" type="presParOf" srcId="{6814CDFA-9A41-4C24-A368-C82CC3E3A576}" destId="{3EF7BE96-3368-49B6-BCEA-F7A8FD0FF337}" srcOrd="0" destOrd="0" presId="urn:microsoft.com/office/officeart/2005/8/layout/hierarchy4"/>
    <dgm:cxn modelId="{45E6027E-6F24-4661-965A-93A31E7339DE}" type="presParOf" srcId="{3EF7BE96-3368-49B6-BCEA-F7A8FD0FF337}" destId="{321A90BC-9136-41E4-983A-FFA4E2F71AFD}" srcOrd="0" destOrd="0" presId="urn:microsoft.com/office/officeart/2005/8/layout/hierarchy4"/>
    <dgm:cxn modelId="{43F28F45-9F8E-428F-B009-03E3A3901759}" type="presParOf" srcId="{3EF7BE96-3368-49B6-BCEA-F7A8FD0FF337}" destId="{EFA34DE2-F5F5-4BF5-94C7-BF51A5A7825B}" srcOrd="1" destOrd="0" presId="urn:microsoft.com/office/officeart/2005/8/layout/hierarchy4"/>
    <dgm:cxn modelId="{C6B4A675-0332-4D7C-8973-1F7C677A9555}" type="presParOf" srcId="{6814CDFA-9A41-4C24-A368-C82CC3E3A576}" destId="{F08E4762-D94A-43D3-87D1-8C8D73C7575A}" srcOrd="1" destOrd="0" presId="urn:microsoft.com/office/officeart/2005/8/layout/hierarchy4"/>
    <dgm:cxn modelId="{01F33DAA-98F2-4C06-BED3-3C682DB96564}" type="presParOf" srcId="{6814CDFA-9A41-4C24-A368-C82CC3E3A576}" destId="{7D51EEF7-4605-4DC0-98FD-378E14FD9E97}" srcOrd="2" destOrd="0" presId="urn:microsoft.com/office/officeart/2005/8/layout/hierarchy4"/>
    <dgm:cxn modelId="{ED522246-3A8E-4F60-853F-D60329E8FE1D}" type="presParOf" srcId="{7D51EEF7-4605-4DC0-98FD-378E14FD9E97}" destId="{FC4F61F3-7F01-4BF6-99F0-E9C8D9CB6483}" srcOrd="0" destOrd="0" presId="urn:microsoft.com/office/officeart/2005/8/layout/hierarchy4"/>
    <dgm:cxn modelId="{4DDEB289-0B72-41FF-B962-4FC05F67B10D}" type="presParOf" srcId="{7D51EEF7-4605-4DC0-98FD-378E14FD9E97}" destId="{BC2DBE3D-E053-49F5-926A-403A51578A32}" srcOrd="1" destOrd="0" presId="urn:microsoft.com/office/officeart/2005/8/layout/hierarchy4"/>
    <dgm:cxn modelId="{53C91FC9-7027-411E-9105-B5C1317F87CF}" type="presParOf" srcId="{6814CDFA-9A41-4C24-A368-C82CC3E3A576}" destId="{31AD2327-4A64-425F-8D71-475F5C46473E}" srcOrd="3" destOrd="0" presId="urn:microsoft.com/office/officeart/2005/8/layout/hierarchy4"/>
    <dgm:cxn modelId="{0546E461-AF0B-494D-9091-007DFA722456}" type="presParOf" srcId="{6814CDFA-9A41-4C24-A368-C82CC3E3A576}" destId="{C24918F6-FD45-4DD2-A94E-737C2052AACE}" srcOrd="4" destOrd="0" presId="urn:microsoft.com/office/officeart/2005/8/layout/hierarchy4"/>
    <dgm:cxn modelId="{1FF757A3-F703-4F43-A5B3-894292CB8C15}" type="presParOf" srcId="{C24918F6-FD45-4DD2-A94E-737C2052AACE}" destId="{052C055A-A242-4F1D-9DA9-5E050991F817}" srcOrd="0" destOrd="0" presId="urn:microsoft.com/office/officeart/2005/8/layout/hierarchy4"/>
    <dgm:cxn modelId="{C31ABAE6-50B6-482F-8AE9-F0DEBFBC1269}" type="presParOf" srcId="{C24918F6-FD45-4DD2-A94E-737C2052AACE}" destId="{40DA6410-76CE-4E98-97CC-38D558B89896}" srcOrd="1" destOrd="0" presId="urn:microsoft.com/office/officeart/2005/8/layout/hierarchy4"/>
    <dgm:cxn modelId="{6787D1A6-D568-418B-A75E-56E21B7853B5}" type="presParOf" srcId="{6814CDFA-9A41-4C24-A368-C82CC3E3A576}" destId="{873CF72E-6C05-47DA-9326-2632783300D4}" srcOrd="5" destOrd="0" presId="urn:microsoft.com/office/officeart/2005/8/layout/hierarchy4"/>
    <dgm:cxn modelId="{0518F1F2-87A7-4C4A-94B3-E2D8AE162F07}" type="presParOf" srcId="{6814CDFA-9A41-4C24-A368-C82CC3E3A576}" destId="{2FF1E5F7-F9C7-49B0-8088-66B97E94FEBB}" srcOrd="6" destOrd="0" presId="urn:microsoft.com/office/officeart/2005/8/layout/hierarchy4"/>
    <dgm:cxn modelId="{DF5D2916-4912-470E-9B6A-08F3D6D86D29}" type="presParOf" srcId="{2FF1E5F7-F9C7-49B0-8088-66B97E94FEBB}" destId="{0754467B-190B-47E7-A3FD-BB56AF8CB29C}" srcOrd="0" destOrd="0" presId="urn:microsoft.com/office/officeart/2005/8/layout/hierarchy4"/>
    <dgm:cxn modelId="{FED03469-3EE2-4A97-AE1A-141BEB8E0D85}" type="presParOf" srcId="{2FF1E5F7-F9C7-49B0-8088-66B97E94FEBB}" destId="{BA8CFE9E-B212-4038-96E0-2E948552FD7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AA4653-7928-498A-A1A7-A1E4996ACE6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BDE6E3-FC4E-409E-8700-9DE9BD41F453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организации рабочих мест для инвалидов </a:t>
          </a:r>
        </a:p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Центре </a:t>
          </a:r>
          <a:endParaRPr lang="ru-RU" dirty="0"/>
        </a:p>
      </dgm:t>
    </dgm:pt>
    <dgm:pt modelId="{FA30F9AF-A4C5-4673-9BFB-BDF12249AECF}" type="parTrans" cxnId="{89775217-D4DC-4F48-A63E-918B2F2A9258}">
      <dgm:prSet/>
      <dgm:spPr/>
      <dgm:t>
        <a:bodyPr/>
        <a:lstStyle/>
        <a:p>
          <a:endParaRPr lang="ru-RU"/>
        </a:p>
      </dgm:t>
    </dgm:pt>
    <dgm:pt modelId="{4385B66F-B0D0-4885-A5CA-87873821490C}" type="sibTrans" cxnId="{89775217-D4DC-4F48-A63E-918B2F2A9258}">
      <dgm:prSet/>
      <dgm:spPr/>
      <dgm:t>
        <a:bodyPr/>
        <a:lstStyle/>
        <a:p>
          <a:endParaRPr lang="ru-RU"/>
        </a:p>
      </dgm:t>
    </dgm:pt>
    <dgm:pt modelId="{BF9BC514-EAB9-4E43-8352-29CCA3F927B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Делопроизводитель</a:t>
          </a:r>
          <a:endParaRPr lang="ru-RU" dirty="0"/>
        </a:p>
      </dgm:t>
    </dgm:pt>
    <dgm:pt modelId="{E8312C66-B60D-45A8-9D41-576B06EE57FB}" type="parTrans" cxnId="{4F12A7A6-02BE-46CE-BD73-D3B19C8E8D4A}">
      <dgm:prSet/>
      <dgm:spPr/>
      <dgm:t>
        <a:bodyPr/>
        <a:lstStyle/>
        <a:p>
          <a:endParaRPr lang="ru-RU"/>
        </a:p>
      </dgm:t>
    </dgm:pt>
    <dgm:pt modelId="{B84E83DD-C500-427D-AFA7-CE770AB7CDFC}" type="sibTrans" cxnId="{4F12A7A6-02BE-46CE-BD73-D3B19C8E8D4A}">
      <dgm:prSet/>
      <dgm:spPr/>
      <dgm:t>
        <a:bodyPr/>
        <a:lstStyle/>
        <a:p>
          <a:endParaRPr lang="ru-RU"/>
        </a:p>
      </dgm:t>
    </dgm:pt>
    <dgm:pt modelId="{ADCEE02E-732B-48DD-8B2F-17471CCE703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Уборщик служебных помещений</a:t>
          </a:r>
          <a:endParaRPr lang="ru-RU" dirty="0"/>
        </a:p>
      </dgm:t>
    </dgm:pt>
    <dgm:pt modelId="{CB8999DF-C0CD-4A36-ADAE-5ADF75292E4D}" type="parTrans" cxnId="{90A15F2E-A4E6-4700-A736-EC91363E0CCC}">
      <dgm:prSet/>
      <dgm:spPr/>
      <dgm:t>
        <a:bodyPr/>
        <a:lstStyle/>
        <a:p>
          <a:endParaRPr lang="ru-RU"/>
        </a:p>
      </dgm:t>
    </dgm:pt>
    <dgm:pt modelId="{B2D4F48A-E560-43C9-9833-227B3D99C987}" type="sibTrans" cxnId="{90A15F2E-A4E6-4700-A736-EC91363E0CCC}">
      <dgm:prSet/>
      <dgm:spPr/>
      <dgm:t>
        <a:bodyPr/>
        <a:lstStyle/>
        <a:p>
          <a:endParaRPr lang="ru-RU"/>
        </a:p>
      </dgm:t>
    </dgm:pt>
    <dgm:pt modelId="{CBD171F5-A24C-4DEA-8E7E-527237B1D447}" type="pres">
      <dgm:prSet presAssocID="{92AA4653-7928-498A-A1A7-A1E4996ACE6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29229C7-6B51-452E-B4AF-C6ADEEF8FC2C}" type="pres">
      <dgm:prSet presAssocID="{37BDE6E3-FC4E-409E-8700-9DE9BD41F453}" presName="root" presStyleCnt="0"/>
      <dgm:spPr/>
    </dgm:pt>
    <dgm:pt modelId="{F79766C5-93DB-4666-A167-0FB47D813154}" type="pres">
      <dgm:prSet presAssocID="{37BDE6E3-FC4E-409E-8700-9DE9BD41F453}" presName="rootComposite" presStyleCnt="0"/>
      <dgm:spPr/>
    </dgm:pt>
    <dgm:pt modelId="{71BA8953-45B2-4717-8867-0FC0BC54A2AD}" type="pres">
      <dgm:prSet presAssocID="{37BDE6E3-FC4E-409E-8700-9DE9BD41F453}" presName="rootText" presStyleLbl="node1" presStyleIdx="0" presStyleCnt="1"/>
      <dgm:spPr/>
      <dgm:t>
        <a:bodyPr/>
        <a:lstStyle/>
        <a:p>
          <a:endParaRPr lang="ru-RU"/>
        </a:p>
      </dgm:t>
    </dgm:pt>
    <dgm:pt modelId="{CF6C509E-42AF-4480-9D8F-FB7A35FEEF30}" type="pres">
      <dgm:prSet presAssocID="{37BDE6E3-FC4E-409E-8700-9DE9BD41F45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E347204-E881-4F6A-99C8-75D4A522B1FA}" type="pres">
      <dgm:prSet presAssocID="{37BDE6E3-FC4E-409E-8700-9DE9BD41F453}" presName="childShape" presStyleCnt="0"/>
      <dgm:spPr/>
    </dgm:pt>
    <dgm:pt modelId="{2D8CBB94-B6D4-4071-A38B-51E3E6266AC1}" type="pres">
      <dgm:prSet presAssocID="{E8312C66-B60D-45A8-9D41-576B06EE57F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1AF019B-47E2-4AEC-B155-4D11B0DFD88E}" type="pres">
      <dgm:prSet presAssocID="{BF9BC514-EAB9-4E43-8352-29CCA3F927BF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8A830-91B0-441D-95D1-4A5ABDD8561D}" type="pres">
      <dgm:prSet presAssocID="{CB8999DF-C0CD-4A36-ADAE-5ADF75292E4D}" presName="Name13" presStyleLbl="parChTrans1D2" presStyleIdx="1" presStyleCnt="2"/>
      <dgm:spPr/>
      <dgm:t>
        <a:bodyPr/>
        <a:lstStyle/>
        <a:p>
          <a:endParaRPr lang="ru-RU"/>
        </a:p>
      </dgm:t>
    </dgm:pt>
    <dgm:pt modelId="{3CA4846F-8FA1-42E7-80FD-E41FE85202E8}" type="pres">
      <dgm:prSet presAssocID="{ADCEE02E-732B-48DD-8B2F-17471CCE703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2A7A6-02BE-46CE-BD73-D3B19C8E8D4A}" srcId="{37BDE6E3-FC4E-409E-8700-9DE9BD41F453}" destId="{BF9BC514-EAB9-4E43-8352-29CCA3F927BF}" srcOrd="0" destOrd="0" parTransId="{E8312C66-B60D-45A8-9D41-576B06EE57FB}" sibTransId="{B84E83DD-C500-427D-AFA7-CE770AB7CDFC}"/>
    <dgm:cxn modelId="{98503672-2220-4611-9D20-A8320DBF823D}" type="presOf" srcId="{BF9BC514-EAB9-4E43-8352-29CCA3F927BF}" destId="{21AF019B-47E2-4AEC-B155-4D11B0DFD88E}" srcOrd="0" destOrd="0" presId="urn:microsoft.com/office/officeart/2005/8/layout/hierarchy3"/>
    <dgm:cxn modelId="{89775217-D4DC-4F48-A63E-918B2F2A9258}" srcId="{92AA4653-7928-498A-A1A7-A1E4996ACE6D}" destId="{37BDE6E3-FC4E-409E-8700-9DE9BD41F453}" srcOrd="0" destOrd="0" parTransId="{FA30F9AF-A4C5-4673-9BFB-BDF12249AECF}" sibTransId="{4385B66F-B0D0-4885-A5CA-87873821490C}"/>
    <dgm:cxn modelId="{645A8FB5-F956-4D21-8A82-D04754328B45}" type="presOf" srcId="{92AA4653-7928-498A-A1A7-A1E4996ACE6D}" destId="{CBD171F5-A24C-4DEA-8E7E-527237B1D447}" srcOrd="0" destOrd="0" presId="urn:microsoft.com/office/officeart/2005/8/layout/hierarchy3"/>
    <dgm:cxn modelId="{15D033B7-8D0D-45BE-B64E-E0CA30E38EA5}" type="presOf" srcId="{37BDE6E3-FC4E-409E-8700-9DE9BD41F453}" destId="{CF6C509E-42AF-4480-9D8F-FB7A35FEEF30}" srcOrd="1" destOrd="0" presId="urn:microsoft.com/office/officeart/2005/8/layout/hierarchy3"/>
    <dgm:cxn modelId="{C6C7AD2C-A047-4D35-A9F6-60C0A2683B2B}" type="presOf" srcId="{CB8999DF-C0CD-4A36-ADAE-5ADF75292E4D}" destId="{A388A830-91B0-441D-95D1-4A5ABDD8561D}" srcOrd="0" destOrd="0" presId="urn:microsoft.com/office/officeart/2005/8/layout/hierarchy3"/>
    <dgm:cxn modelId="{25783857-BE86-4E31-9527-99F04064D0B9}" type="presOf" srcId="{37BDE6E3-FC4E-409E-8700-9DE9BD41F453}" destId="{71BA8953-45B2-4717-8867-0FC0BC54A2AD}" srcOrd="0" destOrd="0" presId="urn:microsoft.com/office/officeart/2005/8/layout/hierarchy3"/>
    <dgm:cxn modelId="{70D6D2EB-A847-470E-9213-1C116E3E83F4}" type="presOf" srcId="{E8312C66-B60D-45A8-9D41-576B06EE57FB}" destId="{2D8CBB94-B6D4-4071-A38B-51E3E6266AC1}" srcOrd="0" destOrd="0" presId="urn:microsoft.com/office/officeart/2005/8/layout/hierarchy3"/>
    <dgm:cxn modelId="{1E6A3121-832A-4AC6-87F2-5F1C87C52D94}" type="presOf" srcId="{ADCEE02E-732B-48DD-8B2F-17471CCE7037}" destId="{3CA4846F-8FA1-42E7-80FD-E41FE85202E8}" srcOrd="0" destOrd="0" presId="urn:microsoft.com/office/officeart/2005/8/layout/hierarchy3"/>
    <dgm:cxn modelId="{90A15F2E-A4E6-4700-A736-EC91363E0CCC}" srcId="{37BDE6E3-FC4E-409E-8700-9DE9BD41F453}" destId="{ADCEE02E-732B-48DD-8B2F-17471CCE7037}" srcOrd="1" destOrd="0" parTransId="{CB8999DF-C0CD-4A36-ADAE-5ADF75292E4D}" sibTransId="{B2D4F48A-E560-43C9-9833-227B3D99C987}"/>
    <dgm:cxn modelId="{3B9EEEAD-2210-4339-B6C3-F759FFFB7BE5}" type="presParOf" srcId="{CBD171F5-A24C-4DEA-8E7E-527237B1D447}" destId="{329229C7-6B51-452E-B4AF-C6ADEEF8FC2C}" srcOrd="0" destOrd="0" presId="urn:microsoft.com/office/officeart/2005/8/layout/hierarchy3"/>
    <dgm:cxn modelId="{E1957CD1-36D3-4C75-8F6B-A2D58CE94EB9}" type="presParOf" srcId="{329229C7-6B51-452E-B4AF-C6ADEEF8FC2C}" destId="{F79766C5-93DB-4666-A167-0FB47D813154}" srcOrd="0" destOrd="0" presId="urn:microsoft.com/office/officeart/2005/8/layout/hierarchy3"/>
    <dgm:cxn modelId="{B61E4886-5B83-4784-91A2-B240C99CC507}" type="presParOf" srcId="{F79766C5-93DB-4666-A167-0FB47D813154}" destId="{71BA8953-45B2-4717-8867-0FC0BC54A2AD}" srcOrd="0" destOrd="0" presId="urn:microsoft.com/office/officeart/2005/8/layout/hierarchy3"/>
    <dgm:cxn modelId="{8CA0E590-6662-4CD8-BDEC-8D4147EDCC70}" type="presParOf" srcId="{F79766C5-93DB-4666-A167-0FB47D813154}" destId="{CF6C509E-42AF-4480-9D8F-FB7A35FEEF30}" srcOrd="1" destOrd="0" presId="urn:microsoft.com/office/officeart/2005/8/layout/hierarchy3"/>
    <dgm:cxn modelId="{4C3FB39B-F0BA-4BE6-9B33-DA5ED245A7C6}" type="presParOf" srcId="{329229C7-6B51-452E-B4AF-C6ADEEF8FC2C}" destId="{1E347204-E881-4F6A-99C8-75D4A522B1FA}" srcOrd="1" destOrd="0" presId="urn:microsoft.com/office/officeart/2005/8/layout/hierarchy3"/>
    <dgm:cxn modelId="{D0524F59-A226-45F7-B59B-C85A8D2B11D6}" type="presParOf" srcId="{1E347204-E881-4F6A-99C8-75D4A522B1FA}" destId="{2D8CBB94-B6D4-4071-A38B-51E3E6266AC1}" srcOrd="0" destOrd="0" presId="urn:microsoft.com/office/officeart/2005/8/layout/hierarchy3"/>
    <dgm:cxn modelId="{5F4A24BF-F17D-499E-92B0-11517E17B1DB}" type="presParOf" srcId="{1E347204-E881-4F6A-99C8-75D4A522B1FA}" destId="{21AF019B-47E2-4AEC-B155-4D11B0DFD88E}" srcOrd="1" destOrd="0" presId="urn:microsoft.com/office/officeart/2005/8/layout/hierarchy3"/>
    <dgm:cxn modelId="{772C562E-E214-42CF-92CF-A98747873642}" type="presParOf" srcId="{1E347204-E881-4F6A-99C8-75D4A522B1FA}" destId="{A388A830-91B0-441D-95D1-4A5ABDD8561D}" srcOrd="2" destOrd="0" presId="urn:microsoft.com/office/officeart/2005/8/layout/hierarchy3"/>
    <dgm:cxn modelId="{C45FF812-0E9A-4382-BE39-77AF229449C6}" type="presParOf" srcId="{1E347204-E881-4F6A-99C8-75D4A522B1FA}" destId="{3CA4846F-8FA1-42E7-80FD-E41FE85202E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9942C-34D1-45BE-88DA-AE234FFDD621}">
      <dsp:nvSpPr>
        <dsp:cNvPr id="0" name=""/>
        <dsp:cNvSpPr/>
      </dsp:nvSpPr>
      <dsp:spPr>
        <a:xfrm rot="5400000">
          <a:off x="6268039" y="-4439791"/>
          <a:ext cx="1025985" cy="1019522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интеграция детей-инвалидов посредством вовлечения их в профессионально-трудовую деятельность, выработка мотивации на трудоустройство и оказание содействия в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самозанятости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83419" y="194913"/>
        <a:ext cx="10145142" cy="925817"/>
      </dsp:txXfrm>
    </dsp:sp>
    <dsp:sp modelId="{49BF3198-44C2-40AE-9DCF-079DE31EA892}">
      <dsp:nvSpPr>
        <dsp:cNvPr id="0" name=""/>
        <dsp:cNvSpPr/>
      </dsp:nvSpPr>
      <dsp:spPr>
        <a:xfrm>
          <a:off x="236224" y="139050"/>
          <a:ext cx="1550458" cy="12824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30" y="201656"/>
        <a:ext cx="1425246" cy="1157269"/>
      </dsp:txXfrm>
    </dsp:sp>
    <dsp:sp modelId="{31E9839F-BF28-4FEA-B630-419E00329074}">
      <dsp:nvSpPr>
        <dsp:cNvPr id="0" name=""/>
        <dsp:cNvSpPr/>
      </dsp:nvSpPr>
      <dsp:spPr>
        <a:xfrm rot="5400000">
          <a:off x="6161896" y="-2947905"/>
          <a:ext cx="1238272" cy="10195226"/>
        </a:xfrm>
        <a:prstGeom prst="round2SameRect">
          <a:avLst/>
        </a:prstGeom>
        <a:solidFill>
          <a:schemeClr val="accent2">
            <a:tint val="40000"/>
            <a:alpha val="90000"/>
            <a:hueOff val="-2139641"/>
            <a:satOff val="-3575"/>
            <a:lumOff val="-32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139641"/>
              <a:satOff val="-3575"/>
              <a:lumOff val="-3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детей-инвалидов и подростков с ограниченными возможностями социальных навыков путем организации и проведения мероприятий по социально-бытовой адаптации и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допрофессиональной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подготовке и занятости.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детям-инвалидам в профессиональном самоопределении и правильном использовании своих трудовых способностей с учётом их склонностей, интересов, возможностей и потребностей рынка. </a:t>
          </a:r>
          <a:endParaRPr lang="ru-RU" sz="14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временного трудоустройства подростков-инвалидов от 14 од 18 лет с целью их вовлечения в общественно-полезную деятельность.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83420" y="1591018"/>
        <a:ext cx="10134779" cy="1117378"/>
      </dsp:txXfrm>
    </dsp:sp>
    <dsp:sp modelId="{C7825C66-14CB-4DE7-8495-96AEB24306B1}">
      <dsp:nvSpPr>
        <dsp:cNvPr id="0" name=""/>
        <dsp:cNvSpPr/>
      </dsp:nvSpPr>
      <dsp:spPr>
        <a:xfrm>
          <a:off x="236224" y="1485656"/>
          <a:ext cx="1550458" cy="1282481"/>
        </a:xfrm>
        <a:prstGeom prst="roundRect">
          <a:avLst/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30" y="1548262"/>
        <a:ext cx="1425246" cy="1157269"/>
      </dsp:txXfrm>
    </dsp:sp>
    <dsp:sp modelId="{2E03CB2C-707B-4E50-A26F-C5D6FEAA2044}">
      <dsp:nvSpPr>
        <dsp:cNvPr id="0" name=""/>
        <dsp:cNvSpPr/>
      </dsp:nvSpPr>
      <dsp:spPr>
        <a:xfrm rot="5400000">
          <a:off x="6268039" y="-1746579"/>
          <a:ext cx="1025985" cy="10195226"/>
        </a:xfrm>
        <a:prstGeom prst="round2SameRect">
          <a:avLst/>
        </a:prstGeom>
        <a:solidFill>
          <a:schemeClr val="accent2">
            <a:tint val="40000"/>
            <a:alpha val="90000"/>
            <a:hueOff val="-4279282"/>
            <a:satOff val="-7151"/>
            <a:lumOff val="-6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4279282"/>
              <a:satOff val="-7151"/>
              <a:lumOff val="-6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Дети-инвалиды  от 3 до 18 лет и их семьи.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83419" y="2888125"/>
        <a:ext cx="10145142" cy="925817"/>
      </dsp:txXfrm>
    </dsp:sp>
    <dsp:sp modelId="{6700F02F-CF02-4154-9A2C-1CDD42DA964C}">
      <dsp:nvSpPr>
        <dsp:cNvPr id="0" name=""/>
        <dsp:cNvSpPr/>
      </dsp:nvSpPr>
      <dsp:spPr>
        <a:xfrm>
          <a:off x="236224" y="2832262"/>
          <a:ext cx="1550458" cy="1282481"/>
        </a:xfrm>
        <a:prstGeom prst="roundRect">
          <a:avLst/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Целевые группы 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30" y="2894868"/>
        <a:ext cx="1425246" cy="1157269"/>
      </dsp:txXfrm>
    </dsp:sp>
    <dsp:sp modelId="{3A668B95-34FC-4C62-90F5-C247A63CE63E}">
      <dsp:nvSpPr>
        <dsp:cNvPr id="0" name=""/>
        <dsp:cNvSpPr/>
      </dsp:nvSpPr>
      <dsp:spPr>
        <a:xfrm rot="5400000">
          <a:off x="6079236" y="-295001"/>
          <a:ext cx="1510537" cy="10185270"/>
        </a:xfrm>
        <a:prstGeom prst="round2Same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инструктор по труду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педагог-психолог 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педагог-организатор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социальный педагог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по социальной работе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по реабилитации инвалидов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41870" y="4116103"/>
        <a:ext cx="10111532" cy="1363061"/>
      </dsp:txXfrm>
    </dsp:sp>
    <dsp:sp modelId="{EFF9E716-3CFE-4D2B-9384-387233853BA8}">
      <dsp:nvSpPr>
        <dsp:cNvPr id="0" name=""/>
        <dsp:cNvSpPr/>
      </dsp:nvSpPr>
      <dsp:spPr>
        <a:xfrm>
          <a:off x="236281" y="4249637"/>
          <a:ext cx="1548944" cy="1282481"/>
        </a:xfrm>
        <a:prstGeom prst="round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Кадровые ресурсы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887" y="4312243"/>
        <a:ext cx="1423732" cy="11572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0D943-E9F6-42A7-BDA1-97334280BA6B}">
      <dsp:nvSpPr>
        <dsp:cNvPr id="0" name=""/>
        <dsp:cNvSpPr/>
      </dsp:nvSpPr>
      <dsp:spPr>
        <a:xfrm>
          <a:off x="-6494905" y="-994112"/>
          <a:ext cx="7736552" cy="7736552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9A7C3-D8DF-4F20-8387-BA85365E0784}">
      <dsp:nvSpPr>
        <dsp:cNvPr id="0" name=""/>
        <dsp:cNvSpPr/>
      </dsp:nvSpPr>
      <dsp:spPr>
        <a:xfrm>
          <a:off x="403245" y="261318"/>
          <a:ext cx="11501863" cy="5224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алгоритма межведомственного взаимодействия 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245" y="261318"/>
        <a:ext cx="11501863" cy="522408"/>
      </dsp:txXfrm>
    </dsp:sp>
    <dsp:sp modelId="{6242289D-A80B-43B5-973A-141D5C7AC9B7}">
      <dsp:nvSpPr>
        <dsp:cNvPr id="0" name=""/>
        <dsp:cNvSpPr/>
      </dsp:nvSpPr>
      <dsp:spPr>
        <a:xfrm>
          <a:off x="76740" y="196017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4D0A6-0928-4757-99FA-80A0470BB2F3}">
      <dsp:nvSpPr>
        <dsp:cNvPr id="0" name=""/>
        <dsp:cNvSpPr/>
      </dsp:nvSpPr>
      <dsp:spPr>
        <a:xfrm>
          <a:off x="876332" y="850509"/>
          <a:ext cx="11028776" cy="912171"/>
        </a:xfrm>
        <a:prstGeom prst="rect">
          <a:avLst/>
        </a:prstGeom>
        <a:solidFill>
          <a:schemeClr val="accent4">
            <a:hueOff val="-1378643"/>
            <a:satOff val="7741"/>
            <a:lumOff val="-3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Тиражирование опыта работы;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сопровождение на официальном сайте учреждения </a:t>
          </a:r>
          <a:r>
            <a:rPr lang="en-US" alt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https:tkcson.ru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социальной сети </a:t>
          </a:r>
          <a:r>
            <a:rPr lang="ru-RU" sz="14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сообщество «Центр «Треди» (https://vk.com/tredi)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332" y="850509"/>
        <a:ext cx="11028776" cy="912171"/>
      </dsp:txXfrm>
    </dsp:sp>
    <dsp:sp modelId="{A257B911-7079-4549-A687-BE9D491CAA41}">
      <dsp:nvSpPr>
        <dsp:cNvPr id="0" name=""/>
        <dsp:cNvSpPr/>
      </dsp:nvSpPr>
      <dsp:spPr>
        <a:xfrm>
          <a:off x="549827" y="980089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1378643"/>
              <a:satOff val="7741"/>
              <a:lumOff val="-3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C7A77-8BB2-4477-A50A-041CF13732BF}">
      <dsp:nvSpPr>
        <dsp:cNvPr id="0" name=""/>
        <dsp:cNvSpPr/>
      </dsp:nvSpPr>
      <dsp:spPr>
        <a:xfrm>
          <a:off x="1135582" y="1828888"/>
          <a:ext cx="10769526" cy="522408"/>
        </a:xfrm>
        <a:prstGeom prst="rect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i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Сформированность у детей и подростков с ограниченными возможностями представлений о профессиях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5582" y="1828888"/>
        <a:ext cx="10769526" cy="522408"/>
      </dsp:txXfrm>
    </dsp:sp>
    <dsp:sp modelId="{F77C84CE-7F48-43F6-890E-F29445159D4A}">
      <dsp:nvSpPr>
        <dsp:cNvPr id="0" name=""/>
        <dsp:cNvSpPr/>
      </dsp:nvSpPr>
      <dsp:spPr>
        <a:xfrm>
          <a:off x="809077" y="1763587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E1DB7-B9F1-4CEA-8032-9DEBCD91A721}">
      <dsp:nvSpPr>
        <dsp:cNvPr id="0" name=""/>
        <dsp:cNvSpPr/>
      </dsp:nvSpPr>
      <dsp:spPr>
        <a:xfrm>
          <a:off x="1218358" y="2612959"/>
          <a:ext cx="10686750" cy="522408"/>
        </a:xfrm>
        <a:prstGeom prst="rect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профессиональной компетенции специалистов</a:t>
          </a:r>
          <a:endParaRPr lang="ru-RU" alt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8358" y="2612959"/>
        <a:ext cx="10686750" cy="522408"/>
      </dsp:txXfrm>
    </dsp:sp>
    <dsp:sp modelId="{CD9171E1-AF80-49DC-82B4-4F4D2DAB454C}">
      <dsp:nvSpPr>
        <dsp:cNvPr id="0" name=""/>
        <dsp:cNvSpPr/>
      </dsp:nvSpPr>
      <dsp:spPr>
        <a:xfrm>
          <a:off x="891853" y="2547658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69398-5881-44B0-B3C2-7A0C176909E9}">
      <dsp:nvSpPr>
        <dsp:cNvPr id="0" name=""/>
        <dsp:cNvSpPr/>
      </dsp:nvSpPr>
      <dsp:spPr>
        <a:xfrm>
          <a:off x="1135582" y="3397031"/>
          <a:ext cx="10769526" cy="522408"/>
        </a:xfrm>
        <a:prstGeom prst="rect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Самоопределение подростков, помощь в получении профессии и трудоустройстве.</a:t>
          </a:r>
        </a:p>
      </dsp:txBody>
      <dsp:txXfrm>
        <a:off x="1135582" y="3397031"/>
        <a:ext cx="10769526" cy="522408"/>
      </dsp:txXfrm>
    </dsp:sp>
    <dsp:sp modelId="{7DD13278-3E8F-4F2B-BCB0-8CD3209F645E}">
      <dsp:nvSpPr>
        <dsp:cNvPr id="0" name=""/>
        <dsp:cNvSpPr/>
      </dsp:nvSpPr>
      <dsp:spPr>
        <a:xfrm>
          <a:off x="809077" y="3331730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75254-1A7F-4E9E-A28D-38A3A40BA99C}">
      <dsp:nvSpPr>
        <dsp:cNvPr id="0" name=""/>
        <dsp:cNvSpPr/>
      </dsp:nvSpPr>
      <dsp:spPr>
        <a:xfrm>
          <a:off x="876332" y="4180529"/>
          <a:ext cx="11028776" cy="522408"/>
        </a:xfrm>
        <a:prstGeom prst="rect">
          <a:avLst/>
        </a:prstGeom>
        <a:solidFill>
          <a:schemeClr val="accent4">
            <a:hueOff val="-6893216"/>
            <a:satOff val="38704"/>
            <a:lumOff val="-179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Почетная грамота Комитета по социальной защите населения ЛО за 1 место в конкурсе по благоустройству в номинации «Лучшее государственно учреждение социального обслуживания Ленинградской области по цветочному оформлению территории».</a:t>
          </a:r>
          <a:endParaRPr lang="ru-RU" alt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6332" y="4180529"/>
        <a:ext cx="11028776" cy="522408"/>
      </dsp:txXfrm>
    </dsp:sp>
    <dsp:sp modelId="{CD8F4567-91E7-4650-8720-550E9686DBC2}">
      <dsp:nvSpPr>
        <dsp:cNvPr id="0" name=""/>
        <dsp:cNvSpPr/>
      </dsp:nvSpPr>
      <dsp:spPr>
        <a:xfrm>
          <a:off x="549827" y="4115228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6893216"/>
              <a:satOff val="38704"/>
              <a:lumOff val="-17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473A5-76E3-4FA8-A7CB-1426C6615D58}">
      <dsp:nvSpPr>
        <dsp:cNvPr id="0" name=""/>
        <dsp:cNvSpPr/>
      </dsp:nvSpPr>
      <dsp:spPr>
        <a:xfrm>
          <a:off x="403245" y="4964600"/>
          <a:ext cx="11501863" cy="522408"/>
        </a:xfrm>
        <a:prstGeom prst="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6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Социализация и интеграция подростка-инвалида в современное общество.</a:t>
          </a:r>
          <a:endParaRPr lang="ru-RU" alt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3245" y="4964600"/>
        <a:ext cx="11501863" cy="522408"/>
      </dsp:txXfrm>
    </dsp:sp>
    <dsp:sp modelId="{D18C3A9E-057F-4084-ABE2-C64B3BBFF0FD}">
      <dsp:nvSpPr>
        <dsp:cNvPr id="0" name=""/>
        <dsp:cNvSpPr/>
      </dsp:nvSpPr>
      <dsp:spPr>
        <a:xfrm>
          <a:off x="76740" y="4899299"/>
          <a:ext cx="653010" cy="653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4E4DF-A132-4CBD-9653-3A693A4781FE}">
      <dsp:nvSpPr>
        <dsp:cNvPr id="0" name=""/>
        <dsp:cNvSpPr/>
      </dsp:nvSpPr>
      <dsp:spPr>
        <a:xfrm>
          <a:off x="0" y="465290"/>
          <a:ext cx="3183935" cy="19103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«Тренировочная квартира»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5290"/>
        <a:ext cx="3183935" cy="1910361"/>
      </dsp:txXfrm>
    </dsp:sp>
    <dsp:sp modelId="{FB004283-3F65-4298-84D3-05779E869DD9}">
      <dsp:nvSpPr>
        <dsp:cNvPr id="0" name=""/>
        <dsp:cNvSpPr/>
      </dsp:nvSpPr>
      <dsp:spPr>
        <a:xfrm>
          <a:off x="3502329" y="465290"/>
          <a:ext cx="3183935" cy="1910361"/>
        </a:xfrm>
        <a:prstGeom prst="rect">
          <a:avLst/>
        </a:prstGeom>
        <a:solidFill>
          <a:schemeClr val="accent2">
            <a:hueOff val="-1311081"/>
            <a:satOff val="-1555"/>
            <a:lumOff val="-8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«Профориентация и </a:t>
          </a:r>
          <a:r>
            <a:rPr lang="ru-RU" sz="1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допрофессиональная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подготовка детей и подростков с ограниченными возможности». 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2329" y="465290"/>
        <a:ext cx="3183935" cy="1910361"/>
      </dsp:txXfrm>
    </dsp:sp>
    <dsp:sp modelId="{88EBF216-9B24-420E-B4FC-691FDE384CB3}">
      <dsp:nvSpPr>
        <dsp:cNvPr id="0" name=""/>
        <dsp:cNvSpPr/>
      </dsp:nvSpPr>
      <dsp:spPr>
        <a:xfrm>
          <a:off x="7004658" y="465290"/>
          <a:ext cx="3183935" cy="1910361"/>
        </a:xfrm>
        <a:prstGeom prst="rect">
          <a:avLst/>
        </a:prstGeom>
        <a:solidFill>
          <a:schemeClr val="accent2">
            <a:hueOff val="-2622161"/>
            <a:satOff val="-3110"/>
            <a:lumOff val="-1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Организация временного трудоустройства несовершеннолетних граждан в возрасте от 14 до 18 лет, имеющих инвалидность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658" y="465290"/>
        <a:ext cx="3183935" cy="1910361"/>
      </dsp:txXfrm>
    </dsp:sp>
    <dsp:sp modelId="{D98D4684-FE12-4CF3-AA09-80173F919116}">
      <dsp:nvSpPr>
        <dsp:cNvPr id="0" name=""/>
        <dsp:cNvSpPr/>
      </dsp:nvSpPr>
      <dsp:spPr>
        <a:xfrm>
          <a:off x="0" y="2694045"/>
          <a:ext cx="3183935" cy="1910361"/>
        </a:xfrm>
        <a:prstGeom prst="rect">
          <a:avLst/>
        </a:prstGeom>
        <a:solidFill>
          <a:schemeClr val="accent2">
            <a:hueOff val="-3933242"/>
            <a:satOff val="-4666"/>
            <a:lumOff val="-2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блок - 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пробы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94045"/>
        <a:ext cx="3183935" cy="1910361"/>
      </dsp:txXfrm>
    </dsp:sp>
    <dsp:sp modelId="{D0516FCB-D862-4C12-B789-CAEB286DF3DB}">
      <dsp:nvSpPr>
        <dsp:cNvPr id="0" name=""/>
        <dsp:cNvSpPr/>
      </dsp:nvSpPr>
      <dsp:spPr>
        <a:xfrm>
          <a:off x="3502329" y="2694045"/>
          <a:ext cx="3183935" cy="1910361"/>
        </a:xfrm>
        <a:prstGeom prst="rect">
          <a:avLst/>
        </a:prstGeom>
        <a:solidFill>
          <a:schemeClr val="accent2">
            <a:hueOff val="-5244323"/>
            <a:satOff val="-6221"/>
            <a:lumOff val="-3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блок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профессиональное самоопределение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2329" y="2694045"/>
        <a:ext cx="3183935" cy="1910361"/>
      </dsp:txXfrm>
    </dsp:sp>
    <dsp:sp modelId="{20B123A3-E5F8-4AAE-A6A2-D336EEE020BD}">
      <dsp:nvSpPr>
        <dsp:cNvPr id="0" name=""/>
        <dsp:cNvSpPr/>
      </dsp:nvSpPr>
      <dsp:spPr>
        <a:xfrm>
          <a:off x="7004658" y="2694045"/>
          <a:ext cx="3183935" cy="1910361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блок</a:t>
          </a:r>
          <a:r>
            <a:rPr lang="ru-RU" sz="19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Проект по трудоустройству молодых инвалидов «Равный среди равных»</a:t>
          </a:r>
          <a:endParaRPr lang="ru-RU" sz="19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658" y="2694045"/>
        <a:ext cx="3183935" cy="1910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30F69-A6AB-4660-807E-D1BDECB8E22B}">
      <dsp:nvSpPr>
        <dsp:cNvPr id="0" name=""/>
        <dsp:cNvSpPr/>
      </dsp:nvSpPr>
      <dsp:spPr>
        <a:xfrm>
          <a:off x="3030196" y="1145006"/>
          <a:ext cx="2377826" cy="353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18"/>
              </a:lnTo>
              <a:lnTo>
                <a:pt x="2377826" y="210718"/>
              </a:lnTo>
              <a:lnTo>
                <a:pt x="2377826" y="35346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7C3C6-DDF7-4105-90D6-6FE2B6F59AC1}">
      <dsp:nvSpPr>
        <dsp:cNvPr id="0" name=""/>
        <dsp:cNvSpPr/>
      </dsp:nvSpPr>
      <dsp:spPr>
        <a:xfrm>
          <a:off x="3030196" y="1145006"/>
          <a:ext cx="792608" cy="353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18"/>
              </a:lnTo>
              <a:lnTo>
                <a:pt x="792608" y="210718"/>
              </a:lnTo>
              <a:lnTo>
                <a:pt x="792608" y="35346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1DEE9D-3E1C-4178-911C-2E1719182A24}">
      <dsp:nvSpPr>
        <dsp:cNvPr id="0" name=""/>
        <dsp:cNvSpPr/>
      </dsp:nvSpPr>
      <dsp:spPr>
        <a:xfrm>
          <a:off x="2237587" y="1145006"/>
          <a:ext cx="792608" cy="353464"/>
        </a:xfrm>
        <a:custGeom>
          <a:avLst/>
          <a:gdLst/>
          <a:ahLst/>
          <a:cxnLst/>
          <a:rect l="0" t="0" r="0" b="0"/>
          <a:pathLst>
            <a:path>
              <a:moveTo>
                <a:pt x="792608" y="0"/>
              </a:moveTo>
              <a:lnTo>
                <a:pt x="792608" y="210718"/>
              </a:lnTo>
              <a:lnTo>
                <a:pt x="0" y="210718"/>
              </a:lnTo>
              <a:lnTo>
                <a:pt x="0" y="35346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66DAB-A3A1-4848-B071-3705BA56053C}">
      <dsp:nvSpPr>
        <dsp:cNvPr id="0" name=""/>
        <dsp:cNvSpPr/>
      </dsp:nvSpPr>
      <dsp:spPr>
        <a:xfrm>
          <a:off x="652370" y="1145006"/>
          <a:ext cx="2377826" cy="353464"/>
        </a:xfrm>
        <a:custGeom>
          <a:avLst/>
          <a:gdLst/>
          <a:ahLst/>
          <a:cxnLst/>
          <a:rect l="0" t="0" r="0" b="0"/>
          <a:pathLst>
            <a:path>
              <a:moveTo>
                <a:pt x="2377826" y="0"/>
              </a:moveTo>
              <a:lnTo>
                <a:pt x="2377826" y="210718"/>
              </a:lnTo>
              <a:lnTo>
                <a:pt x="0" y="210718"/>
              </a:lnTo>
              <a:lnTo>
                <a:pt x="0" y="35346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0E13F-2092-4A30-8C5C-FBF37D7D2E32}">
      <dsp:nvSpPr>
        <dsp:cNvPr id="0" name=""/>
        <dsp:cNvSpPr/>
      </dsp:nvSpPr>
      <dsp:spPr>
        <a:xfrm>
          <a:off x="2439411" y="533241"/>
          <a:ext cx="1181570" cy="6117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8632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Разделы</a:t>
          </a:r>
          <a:endParaRPr lang="ru-RU" sz="19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9411" y="533241"/>
        <a:ext cx="1181570" cy="611764"/>
      </dsp:txXfrm>
    </dsp:sp>
    <dsp:sp modelId="{7A709DF9-0927-4C37-86CD-B2EBB104CE60}">
      <dsp:nvSpPr>
        <dsp:cNvPr id="0" name=""/>
        <dsp:cNvSpPr/>
      </dsp:nvSpPr>
      <dsp:spPr>
        <a:xfrm>
          <a:off x="2675725" y="1009058"/>
          <a:ext cx="1063413" cy="2039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5725" y="1009058"/>
        <a:ext cx="1063413" cy="203921"/>
      </dsp:txXfrm>
    </dsp:sp>
    <dsp:sp modelId="{C28251CF-A666-451E-A0BD-91A03D610E3D}">
      <dsp:nvSpPr>
        <dsp:cNvPr id="0" name=""/>
        <dsp:cNvSpPr/>
      </dsp:nvSpPr>
      <dsp:spPr>
        <a:xfrm>
          <a:off x="61585" y="1498470"/>
          <a:ext cx="1181570" cy="6117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8632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Личная гигиена</a:t>
          </a:r>
          <a:endParaRPr lang="ru-RU" sz="19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85" y="1498470"/>
        <a:ext cx="1181570" cy="611764"/>
      </dsp:txXfrm>
    </dsp:sp>
    <dsp:sp modelId="{D622CF9B-5413-43A5-B914-A5AB79DFB433}">
      <dsp:nvSpPr>
        <dsp:cNvPr id="0" name=""/>
        <dsp:cNvSpPr/>
      </dsp:nvSpPr>
      <dsp:spPr>
        <a:xfrm>
          <a:off x="297899" y="1974287"/>
          <a:ext cx="1063413" cy="2039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899" y="1974287"/>
        <a:ext cx="1063413" cy="203921"/>
      </dsp:txXfrm>
    </dsp:sp>
    <dsp:sp modelId="{473B59A1-ABFE-4D6B-AA2F-F4DA3F7548B9}">
      <dsp:nvSpPr>
        <dsp:cNvPr id="0" name=""/>
        <dsp:cNvSpPr/>
      </dsp:nvSpPr>
      <dsp:spPr>
        <a:xfrm>
          <a:off x="1646802" y="1498470"/>
          <a:ext cx="1181570" cy="611764"/>
        </a:xfrm>
        <a:prstGeom prst="rect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8632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Одежда и обувь</a:t>
          </a:r>
          <a:endParaRPr lang="ru-RU" sz="19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6802" y="1498470"/>
        <a:ext cx="1181570" cy="611764"/>
      </dsp:txXfrm>
    </dsp:sp>
    <dsp:sp modelId="{FF1FFA12-D149-49D5-9BE7-D65D6E961E87}">
      <dsp:nvSpPr>
        <dsp:cNvPr id="0" name=""/>
        <dsp:cNvSpPr/>
      </dsp:nvSpPr>
      <dsp:spPr>
        <a:xfrm>
          <a:off x="1883116" y="1974287"/>
          <a:ext cx="1063413" cy="2039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116" y="1974287"/>
        <a:ext cx="1063413" cy="203921"/>
      </dsp:txXfrm>
    </dsp:sp>
    <dsp:sp modelId="{0557AF0F-0268-4D4D-9EF2-1E09402ECDAA}">
      <dsp:nvSpPr>
        <dsp:cNvPr id="0" name=""/>
        <dsp:cNvSpPr/>
      </dsp:nvSpPr>
      <dsp:spPr>
        <a:xfrm>
          <a:off x="3232020" y="1498470"/>
          <a:ext cx="1181570" cy="611764"/>
        </a:xfrm>
        <a:prstGeom prst="rect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8632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Питание</a:t>
          </a:r>
          <a:endParaRPr lang="ru-RU" sz="19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2020" y="1498470"/>
        <a:ext cx="1181570" cy="611764"/>
      </dsp:txXfrm>
    </dsp:sp>
    <dsp:sp modelId="{EE2F7BA1-36B7-4AB0-9EAC-D722BD01FC06}">
      <dsp:nvSpPr>
        <dsp:cNvPr id="0" name=""/>
        <dsp:cNvSpPr/>
      </dsp:nvSpPr>
      <dsp:spPr>
        <a:xfrm>
          <a:off x="3468334" y="1974287"/>
          <a:ext cx="1063413" cy="2039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8334" y="1974287"/>
        <a:ext cx="1063413" cy="203921"/>
      </dsp:txXfrm>
    </dsp:sp>
    <dsp:sp modelId="{3FE251C5-30DF-4A21-94AB-312B7F73E1FF}">
      <dsp:nvSpPr>
        <dsp:cNvPr id="0" name=""/>
        <dsp:cNvSpPr/>
      </dsp:nvSpPr>
      <dsp:spPr>
        <a:xfrm>
          <a:off x="4817237" y="1498470"/>
          <a:ext cx="1181570" cy="611764"/>
        </a:xfrm>
        <a:prstGeom prst="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8632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Жилище</a:t>
          </a:r>
          <a:endParaRPr lang="ru-RU" sz="19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237" y="1498470"/>
        <a:ext cx="1181570" cy="611764"/>
      </dsp:txXfrm>
    </dsp:sp>
    <dsp:sp modelId="{4F2417EE-B97B-446D-A68C-BF03C4E29E04}">
      <dsp:nvSpPr>
        <dsp:cNvPr id="0" name=""/>
        <dsp:cNvSpPr/>
      </dsp:nvSpPr>
      <dsp:spPr>
        <a:xfrm>
          <a:off x="5053551" y="1974287"/>
          <a:ext cx="1063413" cy="2039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3551" y="1974287"/>
        <a:ext cx="1063413" cy="2039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31AC0-F796-4197-93D2-11C70808F5F7}">
      <dsp:nvSpPr>
        <dsp:cNvPr id="0" name=""/>
        <dsp:cNvSpPr/>
      </dsp:nvSpPr>
      <dsp:spPr>
        <a:xfrm>
          <a:off x="0" y="34934"/>
          <a:ext cx="3194153" cy="673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Профориентационная</a:t>
          </a: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диагностика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98" y="67832"/>
        <a:ext cx="3128357" cy="608124"/>
      </dsp:txXfrm>
    </dsp:sp>
    <dsp:sp modelId="{E1589D2D-34C8-4F2F-9BF5-7CC4B7AD849C}">
      <dsp:nvSpPr>
        <dsp:cNvPr id="0" name=""/>
        <dsp:cNvSpPr/>
      </dsp:nvSpPr>
      <dsp:spPr>
        <a:xfrm>
          <a:off x="0" y="812534"/>
          <a:ext cx="3194153" cy="673920"/>
        </a:xfrm>
        <a:prstGeom prst="roundRect">
          <a:avLst/>
        </a:prstGeom>
        <a:solidFill>
          <a:schemeClr val="accent4">
            <a:hueOff val="-2067965"/>
            <a:satOff val="11611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психологических тренингов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98" y="845432"/>
        <a:ext cx="3128357" cy="608124"/>
      </dsp:txXfrm>
    </dsp:sp>
    <dsp:sp modelId="{36ECEF86-D73B-4EB5-8588-1CA3838CED81}">
      <dsp:nvSpPr>
        <dsp:cNvPr id="0" name=""/>
        <dsp:cNvSpPr/>
      </dsp:nvSpPr>
      <dsp:spPr>
        <a:xfrm>
          <a:off x="0" y="1590134"/>
          <a:ext cx="3194153" cy="673920"/>
        </a:xfrm>
        <a:prstGeom prst="roundRect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«Компьютерный класс»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2898" y="1623032"/>
        <a:ext cx="3128357" cy="608124"/>
      </dsp:txXfrm>
    </dsp:sp>
    <dsp:sp modelId="{149A6FD5-0DB8-4766-A75D-1AC5C622ABD5}">
      <dsp:nvSpPr>
        <dsp:cNvPr id="0" name=""/>
        <dsp:cNvSpPr/>
      </dsp:nvSpPr>
      <dsp:spPr>
        <a:xfrm>
          <a:off x="0" y="2367734"/>
          <a:ext cx="3194153" cy="673920"/>
        </a:xfrm>
        <a:prstGeom prst="roundRect">
          <a:avLst/>
        </a:prstGeom>
        <a:solidFill>
          <a:schemeClr val="accent4">
            <a:hueOff val="-6203895"/>
            <a:satOff val="34834"/>
            <a:lumOff val="-16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«Студия фотографии»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2898" y="2400632"/>
        <a:ext cx="3128357" cy="608124"/>
      </dsp:txXfrm>
    </dsp:sp>
    <dsp:sp modelId="{C53E5106-75A4-495C-AD8D-AA4E7B464225}">
      <dsp:nvSpPr>
        <dsp:cNvPr id="0" name=""/>
        <dsp:cNvSpPr/>
      </dsp:nvSpPr>
      <dsp:spPr>
        <a:xfrm>
          <a:off x="0" y="3145334"/>
          <a:ext cx="3194153" cy="673920"/>
        </a:xfrm>
        <a:prstGeom prst="round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«Глинотерапия и тестопластика»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2898" y="3178232"/>
        <a:ext cx="3128357" cy="608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AE88C-70BF-47B8-A3D7-14AF885F8061}">
      <dsp:nvSpPr>
        <dsp:cNvPr id="0" name=""/>
        <dsp:cNvSpPr/>
      </dsp:nvSpPr>
      <dsp:spPr>
        <a:xfrm>
          <a:off x="0" y="10797"/>
          <a:ext cx="3820141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«Мини-кухня»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1984" y="42781"/>
        <a:ext cx="3756173" cy="591232"/>
      </dsp:txXfrm>
    </dsp:sp>
    <dsp:sp modelId="{D77C5D46-F308-4BCF-8F32-9A452F73E2A6}">
      <dsp:nvSpPr>
        <dsp:cNvPr id="0" name=""/>
        <dsp:cNvSpPr/>
      </dsp:nvSpPr>
      <dsp:spPr>
        <a:xfrm>
          <a:off x="0" y="766797"/>
          <a:ext cx="3820141" cy="655200"/>
        </a:xfrm>
        <a:prstGeom prst="roundRect">
          <a:avLst/>
        </a:prstGeom>
        <a:solidFill>
          <a:schemeClr val="accent4">
            <a:hueOff val="-1654372"/>
            <a:satOff val="9289"/>
            <a:lumOff val="-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Экологический клуб «Мой дом – Ленинградская область»</a:t>
          </a: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1984" y="798781"/>
        <a:ext cx="3756173" cy="591232"/>
      </dsp:txXfrm>
    </dsp:sp>
    <dsp:sp modelId="{7B11E872-E4EB-4161-AE5E-71E4EE0759C6}">
      <dsp:nvSpPr>
        <dsp:cNvPr id="0" name=""/>
        <dsp:cNvSpPr/>
      </dsp:nvSpPr>
      <dsp:spPr>
        <a:xfrm>
          <a:off x="0" y="1522798"/>
          <a:ext cx="3820141" cy="655200"/>
        </a:xfrm>
        <a:prstGeom prst="roundRect">
          <a:avLst/>
        </a:prstGeom>
        <a:solidFill>
          <a:schemeClr val="accent4">
            <a:hueOff val="-3308744"/>
            <a:satOff val="18578"/>
            <a:lumOff val="-8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«Ручной клуб»</a:t>
          </a:r>
          <a:endParaRPr lang="ru-RU" sz="1400" kern="1200" dirty="0" smtClean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1554782"/>
        <a:ext cx="3756173" cy="591232"/>
      </dsp:txXfrm>
    </dsp:sp>
    <dsp:sp modelId="{C82A0BFC-CAFD-483A-92D2-881D7B0A70EB}">
      <dsp:nvSpPr>
        <dsp:cNvPr id="0" name=""/>
        <dsp:cNvSpPr/>
      </dsp:nvSpPr>
      <dsp:spPr>
        <a:xfrm>
          <a:off x="0" y="2278798"/>
          <a:ext cx="3820141" cy="655200"/>
        </a:xfrm>
        <a:prstGeom prst="roundRect">
          <a:avLst/>
        </a:prstGeom>
        <a:solidFill>
          <a:schemeClr val="accent4">
            <a:hueOff val="-4963116"/>
            <a:satOff val="27867"/>
            <a:lumOff val="-1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«Рукодельница»</a:t>
          </a:r>
        </a:p>
      </dsp:txBody>
      <dsp:txXfrm>
        <a:off x="31984" y="2310782"/>
        <a:ext cx="3756173" cy="591232"/>
      </dsp:txXfrm>
    </dsp:sp>
    <dsp:sp modelId="{134B47DF-C1E4-43A8-AD2A-CC87C3EFADAE}">
      <dsp:nvSpPr>
        <dsp:cNvPr id="0" name=""/>
        <dsp:cNvSpPr/>
      </dsp:nvSpPr>
      <dsp:spPr>
        <a:xfrm>
          <a:off x="0" y="3034797"/>
          <a:ext cx="3820141" cy="655200"/>
        </a:xfrm>
        <a:prstGeom prst="roundRect">
          <a:avLst/>
        </a:prstGeom>
        <a:solidFill>
          <a:schemeClr val="accent4">
            <a:hueOff val="-6617488"/>
            <a:satOff val="37156"/>
            <a:lumOff val="-17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«Финансовая грамотность»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066781"/>
        <a:ext cx="3756173" cy="591232"/>
      </dsp:txXfrm>
    </dsp:sp>
    <dsp:sp modelId="{73256D9E-A0CC-4283-80A0-E703302629CE}">
      <dsp:nvSpPr>
        <dsp:cNvPr id="0" name=""/>
        <dsp:cNvSpPr/>
      </dsp:nvSpPr>
      <dsp:spPr>
        <a:xfrm>
          <a:off x="0" y="3790798"/>
          <a:ext cx="3820141" cy="655200"/>
        </a:xfrm>
        <a:prstGeom prst="round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Профориентационные</a:t>
          </a: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экскурсии</a:t>
          </a:r>
        </a:p>
      </dsp:txBody>
      <dsp:txXfrm>
        <a:off x="31984" y="3822782"/>
        <a:ext cx="3756173" cy="5912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CDEC1-A2E2-4C87-9DF8-9D7341C53A46}">
      <dsp:nvSpPr>
        <dsp:cNvPr id="0" name=""/>
        <dsp:cNvSpPr/>
      </dsp:nvSpPr>
      <dsp:spPr>
        <a:xfrm>
          <a:off x="391366" y="769"/>
          <a:ext cx="720822" cy="2883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30" y="769"/>
        <a:ext cx="432494" cy="288328"/>
      </dsp:txXfrm>
    </dsp:sp>
    <dsp:sp modelId="{51B4C762-A6DC-46B9-AD3F-4DD5E611A0C4}">
      <dsp:nvSpPr>
        <dsp:cNvPr id="0" name=""/>
        <dsp:cNvSpPr/>
      </dsp:nvSpPr>
      <dsp:spPr>
        <a:xfrm>
          <a:off x="1018481" y="25277"/>
          <a:ext cx="1288951" cy="23931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рабочих мест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137" y="25277"/>
        <a:ext cx="1049639" cy="239312"/>
      </dsp:txXfrm>
    </dsp:sp>
    <dsp:sp modelId="{9FC7D525-B53B-4A79-9D79-CFEE84689702}">
      <dsp:nvSpPr>
        <dsp:cNvPr id="0" name=""/>
        <dsp:cNvSpPr/>
      </dsp:nvSpPr>
      <dsp:spPr>
        <a:xfrm>
          <a:off x="391366" y="329464"/>
          <a:ext cx="720822" cy="288328"/>
        </a:xfrm>
        <a:prstGeom prst="chevron">
          <a:avLst/>
        </a:prstGeom>
        <a:solidFill>
          <a:schemeClr val="accent4">
            <a:hueOff val="-1654372"/>
            <a:satOff val="9289"/>
            <a:lumOff val="-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30" y="329464"/>
        <a:ext cx="432494" cy="288328"/>
      </dsp:txXfrm>
    </dsp:sp>
    <dsp:sp modelId="{B8A43EF5-A5BC-4D8A-A7A1-3085191B35C7}">
      <dsp:nvSpPr>
        <dsp:cNvPr id="0" name=""/>
        <dsp:cNvSpPr/>
      </dsp:nvSpPr>
      <dsp:spPr>
        <a:xfrm>
          <a:off x="1018481" y="353972"/>
          <a:ext cx="1018306" cy="239312"/>
        </a:xfrm>
        <a:prstGeom prst="chevron">
          <a:avLst/>
        </a:prstGeom>
        <a:solidFill>
          <a:schemeClr val="accent4">
            <a:tint val="40000"/>
            <a:alpha val="90000"/>
            <a:hueOff val="-1740816"/>
            <a:satOff val="11410"/>
            <a:lumOff val="488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740816"/>
              <a:satOff val="11410"/>
              <a:lumOff val="4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137" y="353972"/>
        <a:ext cx="778994" cy="239312"/>
      </dsp:txXfrm>
    </dsp:sp>
    <dsp:sp modelId="{D753A6E2-5783-4F3F-B553-8E737A3B5900}">
      <dsp:nvSpPr>
        <dsp:cNvPr id="0" name=""/>
        <dsp:cNvSpPr/>
      </dsp:nvSpPr>
      <dsp:spPr>
        <a:xfrm>
          <a:off x="391366" y="658159"/>
          <a:ext cx="720822" cy="288328"/>
        </a:xfrm>
        <a:prstGeom prst="chevron">
          <a:avLst/>
        </a:prstGeom>
        <a:solidFill>
          <a:schemeClr val="accent4">
            <a:hueOff val="-3308744"/>
            <a:satOff val="18578"/>
            <a:lumOff val="-8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30" y="658159"/>
        <a:ext cx="432494" cy="288328"/>
      </dsp:txXfrm>
    </dsp:sp>
    <dsp:sp modelId="{65954E03-59A1-4CD3-A374-2C438691C827}">
      <dsp:nvSpPr>
        <dsp:cNvPr id="0" name=""/>
        <dsp:cNvSpPr/>
      </dsp:nvSpPr>
      <dsp:spPr>
        <a:xfrm>
          <a:off x="1018481" y="682667"/>
          <a:ext cx="1018306" cy="239312"/>
        </a:xfrm>
        <a:prstGeom prst="chevron">
          <a:avLst/>
        </a:prstGeom>
        <a:solidFill>
          <a:schemeClr val="accent4">
            <a:tint val="40000"/>
            <a:alpha val="90000"/>
            <a:hueOff val="-3481633"/>
            <a:satOff val="22820"/>
            <a:lumOff val="976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3481633"/>
              <a:satOff val="22820"/>
              <a:lumOff val="9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137" y="682667"/>
        <a:ext cx="778994" cy="239312"/>
      </dsp:txXfrm>
    </dsp:sp>
    <dsp:sp modelId="{344DA2AC-F00E-4AC6-A303-75DA791876E3}">
      <dsp:nvSpPr>
        <dsp:cNvPr id="0" name=""/>
        <dsp:cNvSpPr/>
      </dsp:nvSpPr>
      <dsp:spPr>
        <a:xfrm>
          <a:off x="391366" y="986854"/>
          <a:ext cx="720822" cy="288328"/>
        </a:xfrm>
        <a:prstGeom prst="chevron">
          <a:avLst/>
        </a:prstGeom>
        <a:solidFill>
          <a:schemeClr val="accent4">
            <a:hueOff val="-4963116"/>
            <a:satOff val="27867"/>
            <a:lumOff val="-1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30" y="986854"/>
        <a:ext cx="432494" cy="288328"/>
      </dsp:txXfrm>
    </dsp:sp>
    <dsp:sp modelId="{DBD0EEC1-FFC7-464E-AB42-7C2EF2BDA6D3}">
      <dsp:nvSpPr>
        <dsp:cNvPr id="0" name=""/>
        <dsp:cNvSpPr/>
      </dsp:nvSpPr>
      <dsp:spPr>
        <a:xfrm>
          <a:off x="1018481" y="1011361"/>
          <a:ext cx="1018306" cy="239312"/>
        </a:xfrm>
        <a:prstGeom prst="chevron">
          <a:avLst/>
        </a:prstGeom>
        <a:solidFill>
          <a:schemeClr val="accent4">
            <a:tint val="40000"/>
            <a:alpha val="90000"/>
            <a:hueOff val="-5222449"/>
            <a:satOff val="34229"/>
            <a:lumOff val="1463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222449"/>
              <a:satOff val="34229"/>
              <a:lumOff val="1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137" y="1011361"/>
        <a:ext cx="778994" cy="239312"/>
      </dsp:txXfrm>
    </dsp:sp>
    <dsp:sp modelId="{78C8F3EC-2C97-4518-BB23-CA22484BB484}">
      <dsp:nvSpPr>
        <dsp:cNvPr id="0" name=""/>
        <dsp:cNvSpPr/>
      </dsp:nvSpPr>
      <dsp:spPr>
        <a:xfrm>
          <a:off x="391366" y="1315548"/>
          <a:ext cx="720822" cy="288328"/>
        </a:xfrm>
        <a:prstGeom prst="chevron">
          <a:avLst/>
        </a:prstGeom>
        <a:solidFill>
          <a:schemeClr val="accent4">
            <a:hueOff val="-6617488"/>
            <a:satOff val="37156"/>
            <a:lumOff val="-17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30" y="1315548"/>
        <a:ext cx="432494" cy="288328"/>
      </dsp:txXfrm>
    </dsp:sp>
    <dsp:sp modelId="{BB002A08-B2D1-4247-BB47-D2D022A1EA4A}">
      <dsp:nvSpPr>
        <dsp:cNvPr id="0" name=""/>
        <dsp:cNvSpPr/>
      </dsp:nvSpPr>
      <dsp:spPr>
        <a:xfrm>
          <a:off x="1079078" y="1386016"/>
          <a:ext cx="935803" cy="239312"/>
        </a:xfrm>
        <a:prstGeom prst="chevron">
          <a:avLst/>
        </a:prstGeom>
        <a:solidFill>
          <a:schemeClr val="accent4">
            <a:tint val="40000"/>
            <a:alpha val="90000"/>
            <a:hueOff val="-6963265"/>
            <a:satOff val="45639"/>
            <a:lumOff val="1951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6963265"/>
              <a:satOff val="45639"/>
              <a:lumOff val="1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8734" y="1386016"/>
        <a:ext cx="696491" cy="239312"/>
      </dsp:txXfrm>
    </dsp:sp>
    <dsp:sp modelId="{6D3251DB-BE36-444B-8E01-8F9D2A5AEC24}">
      <dsp:nvSpPr>
        <dsp:cNvPr id="0" name=""/>
        <dsp:cNvSpPr/>
      </dsp:nvSpPr>
      <dsp:spPr>
        <a:xfrm>
          <a:off x="391366" y="1644243"/>
          <a:ext cx="720822" cy="288328"/>
        </a:xfrm>
        <a:prstGeom prst="chevron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2023</a:t>
          </a:r>
          <a:endParaRPr lang="ru-RU" sz="1600" kern="1200" dirty="0"/>
        </a:p>
      </dsp:txBody>
      <dsp:txXfrm>
        <a:off x="535530" y="1644243"/>
        <a:ext cx="432494" cy="288328"/>
      </dsp:txXfrm>
    </dsp:sp>
    <dsp:sp modelId="{4D12C1C5-A011-4370-86D6-9A7E748132A9}">
      <dsp:nvSpPr>
        <dsp:cNvPr id="0" name=""/>
        <dsp:cNvSpPr/>
      </dsp:nvSpPr>
      <dsp:spPr>
        <a:xfrm>
          <a:off x="1092142" y="1667808"/>
          <a:ext cx="896304" cy="239312"/>
        </a:xfrm>
        <a:prstGeom prst="chevron">
          <a:avLst/>
        </a:prstGeom>
        <a:solidFill>
          <a:schemeClr val="accent4">
            <a:tint val="40000"/>
            <a:alpha val="90000"/>
            <a:hueOff val="-8704081"/>
            <a:satOff val="57049"/>
            <a:lumOff val="243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8704081"/>
              <a:satOff val="57049"/>
              <a:lumOff val="2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10</a:t>
          </a:r>
          <a:endParaRPr lang="ru-RU" sz="1500" kern="1200" dirty="0"/>
        </a:p>
      </dsp:txBody>
      <dsp:txXfrm>
        <a:off x="1211798" y="1667808"/>
        <a:ext cx="656992" cy="2393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E8313-322D-4366-9C6D-0961D8BF6D75}">
      <dsp:nvSpPr>
        <dsp:cNvPr id="0" name=""/>
        <dsp:cNvSpPr/>
      </dsp:nvSpPr>
      <dsp:spPr>
        <a:xfrm>
          <a:off x="3679" y="0"/>
          <a:ext cx="7529027" cy="6638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побудить детей-инвалидов к деятельности, к достижению поставленных целей, осознание себя в качестве субъекта трудовой и профессиональной деятельности.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3" y="19444"/>
        <a:ext cx="7490139" cy="6249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E8313-322D-4366-9C6D-0961D8BF6D75}">
      <dsp:nvSpPr>
        <dsp:cNvPr id="0" name=""/>
        <dsp:cNvSpPr/>
      </dsp:nvSpPr>
      <dsp:spPr>
        <a:xfrm>
          <a:off x="1378" y="572"/>
          <a:ext cx="8526254" cy="6358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Профессиональное обучение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00" y="19194"/>
        <a:ext cx="8489010" cy="598558"/>
      </dsp:txXfrm>
    </dsp:sp>
    <dsp:sp modelId="{321A90BC-9136-41E4-983A-FFA4E2F71AFD}">
      <dsp:nvSpPr>
        <dsp:cNvPr id="0" name=""/>
        <dsp:cNvSpPr/>
      </dsp:nvSpPr>
      <dsp:spPr>
        <a:xfrm>
          <a:off x="1378" y="942820"/>
          <a:ext cx="2005233" cy="168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Мультицентр социальной и трудовой интеграции Ленинградской области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43" y="992285"/>
        <a:ext cx="1906303" cy="1589923"/>
      </dsp:txXfrm>
    </dsp:sp>
    <dsp:sp modelId="{FC4F61F3-7F01-4BF6-99F0-E9C8D9CB6483}">
      <dsp:nvSpPr>
        <dsp:cNvPr id="0" name=""/>
        <dsp:cNvSpPr/>
      </dsp:nvSpPr>
      <dsp:spPr>
        <a:xfrm>
          <a:off x="2175051" y="942820"/>
          <a:ext cx="2005233" cy="168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Тихвинский 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филиал ГКУ «ЦЗН 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Ленинградской области»</a:t>
          </a:r>
          <a:endParaRPr lang="ru-RU" sz="1400" b="1" i="0" u="none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</dsp:txBody>
      <dsp:txXfrm>
        <a:off x="2224516" y="992285"/>
        <a:ext cx="1906303" cy="1589923"/>
      </dsp:txXfrm>
    </dsp:sp>
    <dsp:sp modelId="{052C055A-A242-4F1D-9DA9-5E050991F817}">
      <dsp:nvSpPr>
        <dsp:cNvPr id="0" name=""/>
        <dsp:cNvSpPr/>
      </dsp:nvSpPr>
      <dsp:spPr>
        <a:xfrm>
          <a:off x="4348725" y="942820"/>
          <a:ext cx="2005233" cy="168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ГАПОУ ЛО «Борский 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агропромышленный техникум"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8190" y="992285"/>
        <a:ext cx="1906303" cy="1589923"/>
      </dsp:txXfrm>
    </dsp:sp>
    <dsp:sp modelId="{0754467B-190B-47E7-A3FD-BB56AF8CB29C}">
      <dsp:nvSpPr>
        <dsp:cNvPr id="0" name=""/>
        <dsp:cNvSpPr/>
      </dsp:nvSpPr>
      <dsp:spPr>
        <a:xfrm>
          <a:off x="6522398" y="942820"/>
          <a:ext cx="2005233" cy="168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Учреждений профессионального образования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1863" y="992285"/>
        <a:ext cx="1906303" cy="15899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A8953-45B2-4717-8867-0FC0BC54A2AD}">
      <dsp:nvSpPr>
        <dsp:cNvPr id="0" name=""/>
        <dsp:cNvSpPr/>
      </dsp:nvSpPr>
      <dsp:spPr>
        <a:xfrm>
          <a:off x="1206534" y="1719"/>
          <a:ext cx="2087810" cy="1043905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организации рабочих мест для инвалидов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Центре </a:t>
          </a:r>
          <a:endParaRPr lang="ru-RU" sz="1600" kern="1200" dirty="0"/>
        </a:p>
      </dsp:txBody>
      <dsp:txXfrm>
        <a:off x="1237109" y="32294"/>
        <a:ext cx="2026660" cy="982755"/>
      </dsp:txXfrm>
    </dsp:sp>
    <dsp:sp modelId="{2D8CBB94-B6D4-4071-A38B-51E3E6266AC1}">
      <dsp:nvSpPr>
        <dsp:cNvPr id="0" name=""/>
        <dsp:cNvSpPr/>
      </dsp:nvSpPr>
      <dsp:spPr>
        <a:xfrm>
          <a:off x="1415315" y="1045625"/>
          <a:ext cx="208781" cy="782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928"/>
              </a:lnTo>
              <a:lnTo>
                <a:pt x="208781" y="7829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F019B-47E2-4AEC-B155-4D11B0DFD88E}">
      <dsp:nvSpPr>
        <dsp:cNvPr id="0" name=""/>
        <dsp:cNvSpPr/>
      </dsp:nvSpPr>
      <dsp:spPr>
        <a:xfrm>
          <a:off x="1624096" y="1306601"/>
          <a:ext cx="1670248" cy="1043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Делопроизводитель</a:t>
          </a:r>
          <a:endParaRPr lang="ru-RU" sz="1400" kern="1200" dirty="0"/>
        </a:p>
      </dsp:txBody>
      <dsp:txXfrm>
        <a:off x="1654671" y="1337176"/>
        <a:ext cx="1609098" cy="982755"/>
      </dsp:txXfrm>
    </dsp:sp>
    <dsp:sp modelId="{A388A830-91B0-441D-95D1-4A5ABDD8561D}">
      <dsp:nvSpPr>
        <dsp:cNvPr id="0" name=""/>
        <dsp:cNvSpPr/>
      </dsp:nvSpPr>
      <dsp:spPr>
        <a:xfrm>
          <a:off x="1415315" y="1045625"/>
          <a:ext cx="208781" cy="2087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7810"/>
              </a:lnTo>
              <a:lnTo>
                <a:pt x="208781" y="208781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4846F-8FA1-42E7-80FD-E41FE85202E8}">
      <dsp:nvSpPr>
        <dsp:cNvPr id="0" name=""/>
        <dsp:cNvSpPr/>
      </dsp:nvSpPr>
      <dsp:spPr>
        <a:xfrm>
          <a:off x="1624096" y="2611482"/>
          <a:ext cx="1670248" cy="1043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Уборщик служебных помещений</a:t>
          </a:r>
          <a:endParaRPr lang="ru-RU" sz="1400" kern="1200" dirty="0"/>
        </a:p>
      </dsp:txBody>
      <dsp:txXfrm>
        <a:off x="1654671" y="2642057"/>
        <a:ext cx="1609098" cy="982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7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0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0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10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4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2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8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7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8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5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3A8CDA-5CCC-4526-A2EB-CDC20A9890A6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E3F804A-E870-4CD0-AB2D-B7741A2AC35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3.png"/><Relationship Id="rId7" Type="http://schemas.openxmlformats.org/officeDocument/2006/relationships/diagramData" Target="../diagrams/data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11" Type="http://schemas.microsoft.com/office/2007/relationships/diagramDrawing" Target="../diagrams/drawing6.xml"/><Relationship Id="rId5" Type="http://schemas.openxmlformats.org/officeDocument/2006/relationships/image" Target="../media/image25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4.jpeg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CB9"/>
            </a:gs>
            <a:gs pos="76000">
              <a:schemeClr val="bg1">
                <a:tint val="100000"/>
                <a:shade val="80000"/>
                <a:satMod val="13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8" y="168930"/>
            <a:ext cx="1151046" cy="104384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3181" y="2168755"/>
            <a:ext cx="7226937" cy="2255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550429" y="4476292"/>
            <a:ext cx="5641571" cy="2537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cap="none" spc="0" dirty="0"/>
          </a:p>
        </p:txBody>
      </p:sp>
      <p:sp>
        <p:nvSpPr>
          <p:cNvPr id="1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48969" y="474285"/>
            <a:ext cx="9677400" cy="16684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Северо-западный федеральный округ </a:t>
            </a:r>
            <a:br>
              <a:rPr lang="ru-RU" sz="24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</a:t>
            </a:r>
            <a:r>
              <a:rPr lang="ru-RU" sz="20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Ленинградское </a:t>
            </a:r>
            <a:r>
              <a:rPr lang="ru-RU" sz="2200" b="1" dirty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бюджетное учреждение «Тихвинский комплексный центр социального обслуживания населения</a:t>
            </a:r>
            <a:r>
              <a:rPr lang="ru-RU" sz="2200" b="1" dirty="0" smtClean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b="1" dirty="0" smtClean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(обособленное подразделение Центр «Треди</a:t>
            </a:r>
            <a:r>
              <a:rPr lang="ru-RU" sz="2200" b="1" dirty="0" smtClean="0">
                <a:solidFill>
                  <a:srgbClr val="008B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200" dirty="0">
              <a:solidFill>
                <a:srgbClr val="008BEA"/>
              </a:solidFill>
            </a:endParaRPr>
          </a:p>
        </p:txBody>
      </p:sp>
      <p:pic>
        <p:nvPicPr>
          <p:cNvPr id="1026" name="Picture 2" descr="https://gazeta-tula.ru/upload/iblock/caa/caaf25cb3c4c3a58cb225ae160d927f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1" b="11062"/>
          <a:stretch/>
        </p:blipFill>
        <p:spPr bwMode="auto">
          <a:xfrm>
            <a:off x="10729996" y="180328"/>
            <a:ext cx="1298962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492486"/>
            <a:ext cx="6733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000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профориентации детей-инвалидов</a:t>
            </a:r>
          </a:p>
          <a:p>
            <a:pPr algn="ctr"/>
            <a:r>
              <a:rPr lang="ru-RU" sz="3200" b="1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«Профессиональная траектория развития»</a:t>
            </a:r>
            <a:endParaRPr lang="ru-RU" sz="3200" b="1" dirty="0">
              <a:solidFill>
                <a:srgbClr val="000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61" y="2492486"/>
            <a:ext cx="4942468" cy="329497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2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53657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блок – Профессиональное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78126813"/>
              </p:ext>
            </p:extLst>
          </p:nvPr>
        </p:nvGraphicFramePr>
        <p:xfrm>
          <a:off x="512439" y="1025489"/>
          <a:ext cx="8529011" cy="263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661" y="3720483"/>
            <a:ext cx="1722735" cy="229790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995934" y="5640971"/>
            <a:ext cx="2461815" cy="7386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Марина Ч.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Оператор электронно-вычислительных  машин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537" y="3859311"/>
            <a:ext cx="1287663" cy="1715909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49950" y="5631299"/>
            <a:ext cx="2150373" cy="7386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Дмитрий 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Рабочий зеленого хозяйства</a:t>
            </a:r>
          </a:p>
        </p:txBody>
      </p:sp>
      <p:pic>
        <p:nvPicPr>
          <p:cNvPr id="15" name="Объект 3" descr="DSCN8332"/>
          <p:cNvPicPr>
            <a:picLocks/>
          </p:cNvPicPr>
          <p:nvPr/>
        </p:nvPicPr>
        <p:blipFill rotWithShape="1">
          <a:blip r:embed="rId9"/>
          <a:srcRect t="22511" r="37047"/>
          <a:stretch/>
        </p:blipFill>
        <p:spPr>
          <a:xfrm>
            <a:off x="702548" y="3817502"/>
            <a:ext cx="2408238" cy="18669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167774" y="5748693"/>
            <a:ext cx="246181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Екатерина З.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Делопроизводитель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24468" y="3184340"/>
            <a:ext cx="1833698" cy="3077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Захар С. – Повар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40.userapi.com/impg/DntG98dXbMoeetbYgdfBmZGWXR4xMywsMN44dw/Cc_HYukYymo.jpg?size=747x1392&amp;quality=96&amp;sign=803433ddcbf9aebecfb78a78134ea7a7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08" y="1025487"/>
            <a:ext cx="1158522" cy="2158853"/>
          </a:xfrm>
          <a:prstGeom prst="rect">
            <a:avLst/>
          </a:prstGeom>
          <a:noFill/>
          <a:ln w="28575">
            <a:solidFill>
              <a:srgbClr val="008BE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70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203251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блок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трудоустройству молодых инвалидов «Равный среди равных»</a:t>
            </a:r>
            <a:endParaRPr lang="ru-RU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916010"/>
              </p:ext>
            </p:extLst>
          </p:nvPr>
        </p:nvGraphicFramePr>
        <p:xfrm>
          <a:off x="-304818" y="2565681"/>
          <a:ext cx="4500880" cy="3657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898" y="1501377"/>
            <a:ext cx="1419071" cy="212860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36946" y="1247506"/>
            <a:ext cx="8643486" cy="10504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</a:t>
            </a:r>
            <a:r>
              <a:rPr lang="ru-RU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интеграция инвалидов молодого </a:t>
            </a:r>
            <a:r>
              <a:rPr lang="ru-RU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вовлечение </a:t>
            </a:r>
            <a:r>
              <a:rPr lang="ru-RU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 профессионально-трудовую деятельность, выработка мотивации на </a:t>
            </a:r>
            <a:r>
              <a:rPr lang="ru-RU" dirty="0" smtClean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трудоустройство.</a:t>
            </a:r>
            <a:endParaRPr lang="ru-RU" dirty="0">
              <a:solidFill>
                <a:srgbClr val="000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6242" y="4162214"/>
            <a:ext cx="3090863" cy="206057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Рисунок 13" descr="E:\IMGP6212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1102" y="3558964"/>
            <a:ext cx="1801812" cy="266382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E:\IMGP7579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90821" y="2522211"/>
            <a:ext cx="2957513" cy="205581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075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DE9FF"/>
            </a:gs>
            <a:gs pos="100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3185" y="298848"/>
            <a:ext cx="10058400" cy="56197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– лучшая инвестиция в человеческий капитал</a:t>
            </a:r>
            <a:endParaRPr lang="ru-RU" sz="3000" dirty="0">
              <a:solidFill>
                <a:srgbClr val="00B0F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86600" y="1454644"/>
            <a:ext cx="4895249" cy="890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90622114"/>
              </p:ext>
            </p:extLst>
          </p:nvPr>
        </p:nvGraphicFramePr>
        <p:xfrm>
          <a:off x="0" y="775063"/>
          <a:ext cx="11981849" cy="574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telegra.ph/file/30abe3ea11f2e96cd4b0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663" y="449465"/>
            <a:ext cx="1198034" cy="10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4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DE9FF"/>
            </a:gs>
            <a:gs pos="100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6426" y="222957"/>
            <a:ext cx="10058400" cy="56197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благодарят</a:t>
            </a:r>
            <a:endParaRPr lang="ru-RU" sz="3000" dirty="0">
              <a:solidFill>
                <a:srgbClr val="00B0F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17834" y="3225259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40393" y="2511548"/>
            <a:ext cx="4132975" cy="26510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900" dirty="0">
              <a:solidFill>
                <a:srgbClr val="0000FF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70992" y="945776"/>
            <a:ext cx="4003834" cy="5532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7876498" y="1089410"/>
            <a:ext cx="4315502" cy="4477996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412312" y="2065168"/>
            <a:ext cx="31767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Семья Соколовых благодарит всех специалистов центра Треди, за огромную помощь, оказанную нашей семье. Низкий поклон всем за участие в жизни наших детей Степана и Захара. Ваша работа очень важна, необходима и бесценна!!! Желаем всему коллективу центра успехов и радости от результатов своей работы!!!</a:t>
            </a:r>
            <a:endParaRPr lang="ru-RU" sz="9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 rot="21363655" flipH="1">
            <a:off x="171726" y="1091341"/>
            <a:ext cx="4245911" cy="4503583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268606">
            <a:off x="854748" y="1824347"/>
            <a:ext cx="27655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Выражаем огромную благодарность Центру «Треди» за высокий профессионализм, чуткое отношение к детям, заботу, внимание, доброту и теплоту. Вы учите быть честными добрыми, отзывчивыми и заботливыми.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Семья Евы С.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 flipH="1">
            <a:off x="3966294" y="1035411"/>
            <a:ext cx="4359433" cy="5234760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95247" y="1578125"/>
            <a:ext cx="29111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Выражаем </a:t>
            </a:r>
            <a:r>
              <a:rPr lang="ru-RU" dirty="0">
                <a:latin typeface="Monotype Corsiva" panose="03010101010201010101" pitchFamily="66" charset="0"/>
              </a:rPr>
              <a:t>восхищение и благодарность за такую интересную, творческую работу. Дети узнали много нового о профессиях, и о городских предприятиях. В процессе экскурсий лучше узнали наш город. А главное, проект достиг своей цели, дети расширили свои знания о труде взрослых и осознали важность, необходимость и незаменимость каждой профессии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pPr algn="ctr"/>
            <a:endParaRPr lang="ru-RU" sz="9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100" dirty="0" smtClean="0">
                <a:latin typeface="Monotype Corsiva" panose="03010101010201010101" pitchFamily="66" charset="0"/>
              </a:rPr>
              <a:t>Семья Чирковых</a:t>
            </a:r>
            <a:endParaRPr lang="ru-RU" sz="11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1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67000">
              <a:srgbClr val="E7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2779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 практики</a:t>
            </a:r>
            <a:endParaRPr lang="ru-RU" sz="3000" dirty="0">
              <a:solidFill>
                <a:srgbClr val="00B0F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30410"/>
              </p:ext>
            </p:extLst>
          </p:nvPr>
        </p:nvGraphicFramePr>
        <p:xfrm>
          <a:off x="-144246" y="914400"/>
          <a:ext cx="12336246" cy="5552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3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4575" y="179388"/>
            <a:ext cx="11147425" cy="81121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практики </a:t>
            </a:r>
            <a:endParaRPr lang="ru-RU" sz="3000" dirty="0">
              <a:solidFill>
                <a:srgbClr val="00B0F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8781233"/>
              </p:ext>
            </p:extLst>
          </p:nvPr>
        </p:nvGraphicFramePr>
        <p:xfrm>
          <a:off x="1032034" y="990600"/>
          <a:ext cx="10188594" cy="506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69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  <a:gs pos="90500">
              <a:srgbClr val="F9FD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32034" y="54505"/>
            <a:ext cx="10764837" cy="83661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блок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«Тренировочная квартира»</a:t>
            </a:r>
            <a:endParaRPr lang="ru-RU" sz="3000" dirty="0">
              <a:solidFill>
                <a:srgbClr val="00B0F0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069342"/>
              </p:ext>
            </p:extLst>
          </p:nvPr>
        </p:nvGraphicFramePr>
        <p:xfrm>
          <a:off x="1032034" y="2198935"/>
          <a:ext cx="6178550" cy="271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52" y="4912908"/>
            <a:ext cx="2002758" cy="133273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s://sun9-60.userapi.com/impf/OEcVOwXxaueVFgn1I4PaHoC1OVEcEzpFVz2Ceg/LKSFSJtM8vo.jpg?size=2560x1707&amp;quality=95&amp;sign=20a51a422a76ed49aafbcb3c7b761f4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28" y="4906865"/>
            <a:ext cx="1998706" cy="133273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67" y="3013717"/>
            <a:ext cx="1999097" cy="133273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0513" y="1244390"/>
            <a:ext cx="1993850" cy="133273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67" y="4896242"/>
            <a:ext cx="1999097" cy="133273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27" y="4240499"/>
            <a:ext cx="1332731" cy="1999097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22421" y="1266280"/>
            <a:ext cx="7453448" cy="10309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создание условий для подготовки к самостоятельной жизни, оптимального развития и социальной адаптации детей с ОВЗ.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79" y="4896242"/>
            <a:ext cx="2049092" cy="1366061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94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chemeClr val="bg1">
                <a:tint val="100000"/>
                <a:shade val="80000"/>
                <a:satMod val="130000"/>
              </a:schemeClr>
            </a:gs>
            <a:gs pos="89900">
              <a:srgbClr val="FFFF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8750"/>
            <a:ext cx="11861800" cy="88265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блок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«Профориентация и </a:t>
            </a:r>
            <a:r>
              <a:rPr lang="ru-RU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допрофессиональная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детей и подростков с ограниченными возможностями</a:t>
            </a:r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000" dirty="0">
              <a:solidFill>
                <a:srgbClr val="00B0F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7035637"/>
              </p:ext>
            </p:extLst>
          </p:nvPr>
        </p:nvGraphicFramePr>
        <p:xfrm>
          <a:off x="370859" y="2429245"/>
          <a:ext cx="3194153" cy="385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65" y="2685916"/>
            <a:ext cx="2366138" cy="1774602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90" y="2548912"/>
            <a:ext cx="2513564" cy="1760476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42857" y="1205601"/>
            <a:ext cx="8643486" cy="10504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оказание помощи детям-инвалидам </a:t>
            </a: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семьям, их воспитывающим, в 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 самоопределении и правильном использовании своих трудовых способностей с учетом их склонностей, интересов, возможностей и потребностей рынка. 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89" y="4621570"/>
            <a:ext cx="2306205" cy="1533626"/>
          </a:xfrm>
          <a:prstGeom prst="rect">
            <a:avLst/>
          </a:prstGeom>
          <a:ln>
            <a:solidFill>
              <a:srgbClr val="008BEA"/>
            </a:solidFill>
          </a:ln>
        </p:spPr>
      </p:pic>
      <p:pic>
        <p:nvPicPr>
          <p:cNvPr id="9" name="Рисунок 8" descr="проект Л.А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074" y="4602253"/>
            <a:ext cx="1179195" cy="1572260"/>
          </a:xfrm>
          <a:prstGeom prst="rect">
            <a:avLst/>
          </a:prstGeom>
          <a:noFill/>
          <a:ln w="38100">
            <a:solidFill>
              <a:srgbClr val="008B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35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chemeClr val="bg1">
                <a:tint val="100000"/>
                <a:shade val="80000"/>
                <a:satMod val="130000"/>
              </a:schemeClr>
            </a:gs>
            <a:gs pos="89900">
              <a:srgbClr val="FFFF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8750"/>
            <a:ext cx="11861800" cy="88265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блок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«Профориентация и </a:t>
            </a:r>
            <a:r>
              <a:rPr lang="ru-RU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допрофессиональная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детей и подростков с ограниченными возможностями</a:t>
            </a:r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000" dirty="0">
              <a:solidFill>
                <a:srgbClr val="00B0F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26877878"/>
              </p:ext>
            </p:extLst>
          </p:nvPr>
        </p:nvGraphicFramePr>
        <p:xfrm>
          <a:off x="538499" y="1706115"/>
          <a:ext cx="3820141" cy="445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96" y="1705076"/>
            <a:ext cx="1563874" cy="1294473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782" y="1662847"/>
            <a:ext cx="1879471" cy="1409603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437" y="4530517"/>
            <a:ext cx="1807816" cy="120521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75" y="4530517"/>
            <a:ext cx="1873316" cy="1205211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1" y="4530517"/>
            <a:ext cx="1781858" cy="118790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94" y="1660168"/>
            <a:ext cx="2009073" cy="13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86000">
              <a:srgbClr val="FFFFFF"/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11853863" cy="13382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блок 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временного трудоустройства несовершеннолетних граждан в возрасте от 14 до 18 лет в свободное от учебы время на территории Ленинградской области в рамках государственной программы Ленинградской области «Содействие занятости населения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области"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32034" y="1495126"/>
            <a:ext cx="10058400" cy="260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136" y="1668885"/>
            <a:ext cx="3594920" cy="1903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8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летних каникул на базе ЦЕНТРА «ТРЕДИ» ежегодно с </a:t>
            </a:r>
            <a:r>
              <a:rPr lang="ru-RU" sz="148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ru-RU" sz="148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организуются </a:t>
            </a:r>
            <a:r>
              <a:rPr lang="ru-RU" sz="148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рабочие места </a:t>
            </a:r>
            <a:r>
              <a:rPr lang="ru-RU" sz="148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трудоустройства подростков, имеющих инвалидность, в возрасте от 14 до 18 лет, с целью их вовлечения в общественно-полезную деятельность.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0" y="3797936"/>
            <a:ext cx="1651265" cy="2475830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38" y="4729836"/>
            <a:ext cx="2315896" cy="1543930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97" y="4713217"/>
            <a:ext cx="2315895" cy="1543930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155" y="4712495"/>
            <a:ext cx="2313486" cy="1545373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658218093"/>
              </p:ext>
            </p:extLst>
          </p:nvPr>
        </p:nvGraphicFramePr>
        <p:xfrm>
          <a:off x="7516552" y="1764178"/>
          <a:ext cx="4577087" cy="276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0069563"/>
              </p:ext>
            </p:extLst>
          </p:nvPr>
        </p:nvGraphicFramePr>
        <p:xfrm>
          <a:off x="4307404" y="2377688"/>
          <a:ext cx="2698800" cy="1933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880820" y="1495228"/>
            <a:ext cx="3947128" cy="6955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временных рабочих мест для трудоустройства подростков, имеющих инвалидность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416" y="-652929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блок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пробы</a:t>
            </a:r>
            <a:endParaRPr lang="ru-RU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70416" y="170180"/>
            <a:ext cx="10058400" cy="85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79728758"/>
              </p:ext>
            </p:extLst>
          </p:nvPr>
        </p:nvGraphicFramePr>
        <p:xfrm>
          <a:off x="512439" y="1025489"/>
          <a:ext cx="7536387" cy="1763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3" y="3177775"/>
            <a:ext cx="1864693" cy="248625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704235" y="1794301"/>
            <a:ext cx="2633695" cy="854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53470" y="1824604"/>
            <a:ext cx="3835351" cy="11481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чемпионат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 профессионального мастерства для людей с инвалидностью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75" y="3463888"/>
            <a:ext cx="2231329" cy="2737341"/>
          </a:xfrm>
          <a:prstGeom prst="rect">
            <a:avLst/>
          </a:prstGeom>
          <a:ln>
            <a:solidFill>
              <a:srgbClr val="008BEA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8778" y="2925162"/>
            <a:ext cx="1963787" cy="2618382"/>
          </a:xfrm>
          <a:prstGeom prst="rect">
            <a:avLst/>
          </a:prstGeom>
          <a:ln w="28575" cap="sq">
            <a:solidFill>
              <a:srgbClr val="008BEA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488821" y="3446566"/>
            <a:ext cx="2533068" cy="1142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«Лучший по профессии»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3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E9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53657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блок – Профессиональное 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30640" y="1097280"/>
            <a:ext cx="2788920" cy="9448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Ярмарки вакансий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9858" y="1127110"/>
            <a:ext cx="3328302" cy="11118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 в профессиональных учебных заведениях Ленинградской области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68240" y="1127110"/>
            <a:ext cx="3200400" cy="1248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специалистами Тихвинского филиала ГКУ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занятости населения»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40" y="2496662"/>
            <a:ext cx="3511600" cy="2609314"/>
          </a:xfrm>
          <a:prstGeom prst="rect">
            <a:avLst/>
          </a:prstGeom>
          <a:ln>
            <a:solidFill>
              <a:srgbClr val="008BEA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992" y="3926464"/>
            <a:ext cx="3536950" cy="235902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" y="3353954"/>
            <a:ext cx="3908713" cy="2931535"/>
          </a:xfrm>
          <a:prstGeom prst="rect">
            <a:avLst/>
          </a:prstGeom>
          <a:ln w="28575" cap="sq">
            <a:solidFill>
              <a:srgbClr val="008BEA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91230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2804</TotalTime>
  <Words>856</Words>
  <Application>Microsoft Office PowerPoint</Application>
  <PresentationFormat>Широкоэкранный</PresentationFormat>
  <Paragraphs>112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Monotype Corsiva</vt:lpstr>
      <vt:lpstr>Times New Roman</vt:lpstr>
      <vt:lpstr>Ретро</vt:lpstr>
      <vt:lpstr>Северо-западный федеральный округ  Ленинградская область  Ленинградское областное государственное бюджетное учреждение «Тихвинский комплексный центр социального обслуживания населения»  (обособленное подразделение Центр «Треди»)</vt:lpstr>
      <vt:lpstr>Механизм реализации практики</vt:lpstr>
      <vt:lpstr>Содержание практики </vt:lpstr>
      <vt:lpstr>1 блок - «Тренировочная квартира»</vt:lpstr>
      <vt:lpstr>2 блок - «Профориентация и допрофессиональная подготовка детей и подростков с ограниченными возможностями»</vt:lpstr>
      <vt:lpstr>2 блок - «Профориентация и допрофессиональная подготовка детей и подростков с ограниченными возможностями»</vt:lpstr>
      <vt:lpstr>3 блок - Организация временного трудоустройства несовершеннолетних граждан в возрасте от 14 до 18 лет в свободное от учебы время на территории Ленинградской области в рамках государственной программы Ленинградской области «Содействие занятости населения Ленинградской области"</vt:lpstr>
      <vt:lpstr>4 блок – Профессиональные пробы</vt:lpstr>
      <vt:lpstr>5 блок – Профессиональное самоопределение</vt:lpstr>
      <vt:lpstr>5 блок – Профессиональное самоопределение</vt:lpstr>
      <vt:lpstr>6 блок – Проект по трудоустройству молодых инвалидов «Равный среди равных»</vt:lpstr>
      <vt:lpstr>Профориентация – лучшая инвестиция в человеческий капитал</vt:lpstr>
      <vt:lpstr>Нас благодарят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107</cp:revision>
  <dcterms:created xsi:type="dcterms:W3CDTF">2022-03-22T06:43:03Z</dcterms:created>
  <dcterms:modified xsi:type="dcterms:W3CDTF">2023-11-21T13:21:05Z</dcterms:modified>
</cp:coreProperties>
</file>