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0.jpg" ContentType="image/jpg"/>
  <Override PartName="/ppt/media/image22.jpg" ContentType="image/jpg"/>
  <Override PartName="/ppt/notesSlides/notesSlide6.xml" ContentType="application/vnd.openxmlformats-officedocument.presentationml.notesSlide+xml"/>
  <Override PartName="/ppt/media/image23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272" r:id="rId3"/>
    <p:sldId id="316" r:id="rId4"/>
    <p:sldId id="296" r:id="rId5"/>
    <p:sldId id="287" r:id="rId6"/>
    <p:sldId id="299" r:id="rId7"/>
    <p:sldId id="300" r:id="rId8"/>
    <p:sldId id="289" r:id="rId9"/>
    <p:sldId id="309" r:id="rId10"/>
    <p:sldId id="31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55" autoAdjust="0"/>
  </p:normalViewPr>
  <p:slideViewPr>
    <p:cSldViewPr snapToGrid="0">
      <p:cViewPr varScale="1">
        <p:scale>
          <a:sx n="83" d="100"/>
          <a:sy n="83" d="100"/>
        </p:scale>
        <p:origin x="15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9A195-B8CC-48AD-9A14-EAD95F67E80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495A-0A56-4733-BD2A-92EEA0EAF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3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Тюменской области население старше трудоспособного возраста составляет 21% и является одной из целевых аудиторий на которую направлены образовательные здоровьесберегающие проекты.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1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9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Суть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5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6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Согласно данным социологического исследования, который ежегодно проводится в ТО, отмечается положительная тенденция  в  информированности населения о ФР ХНИЗ, а также вовлеченности населения к осознанному отношению к своему здоровью.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495A-0A56-4733-BD2A-92EEA0EAF6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9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E1A46-17FE-4C7A-82F1-A65B7F093C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46356-7986-550C-00AB-2C016CA64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B500D-1AA2-4185-5513-2DF3B46E8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5ABBC-DD6A-D841-C81E-79930D1C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9A95C-F259-4DF1-A32C-FC2D471C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4C24C-39A9-EC4B-EC8C-446A310A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1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6582F-02AB-B6D4-24E6-B46B099D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859CA7-66FE-8934-4FF7-8C798CE5B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C25D5-A40F-B42B-2FA0-E442D350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70E3A-CDDE-C153-1552-C2E25289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C2B3D-C4CC-EAC9-1DCB-448E138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3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EDFDAB-A365-6811-25B7-61B0624BB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3BDB2D-1565-3580-2A60-BC6072A96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8AA7E-E1FB-54F7-4E90-5CE8F4F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C3238-B9FE-8321-8C3B-71E09787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175F8-6540-C713-8C8F-82DC8A9C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09A1D-84D5-400B-E7BE-4389CE30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073EB-6159-1652-25D0-05631A84C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529EF-277A-4218-B168-E64867B4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A9AE7-8449-A27E-93D6-C3EF8601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F10F4-1432-58AD-169C-226AE5EC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44291-CEBD-1708-2C4D-820C3EA5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FE01B-F3BD-7662-D8F9-28544BA2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AAC07-96A0-36A5-EA13-7CCCBFE4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C7475-B6BD-1AFD-2BE1-FD0A3681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5D893-3807-4CA9-2780-F6AB67F0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180F2-6161-D4DE-DE6F-24165A55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7CBAF-3847-7DF8-0C4A-293B94918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28EEE3-584E-8996-CD7A-DDEE2B29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FD526-1315-4952-8C15-9A704034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E2750-BC36-9A35-392A-2BD50D0E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A12E82-40CB-DE33-B466-344DDF84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8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DEB1-0C1E-E6F9-8D39-A89A26DE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DCF2E-A6EE-0007-FE04-CAAFF82C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6E21B8-4955-47AB-164A-35079154C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9AB290-D905-BEF7-B6F8-5DA81CA42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C93EE1-05DC-532C-452C-719985E0B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990452-CFAE-05CD-0EC9-F85465AD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5062BD-1B7A-6621-358F-60E84DF0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C1621E-96CF-196D-C111-87B4391E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552C-69C1-2AF7-24B5-88B185D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FB3B11-86E6-20C2-84CD-1F566F75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E6ED71-DBC7-FDA2-AFE2-87C73C8A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C68FB0-9D15-CFCF-0649-D83300E4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1E7A4B-EF61-3FEF-641B-A52CE709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5DBBB6-9DCE-427F-EAE1-81E79340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DE9879-9373-52BA-7873-1AD5E9CF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4259A-DBEA-2C0B-B47E-92A06608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79225-67FC-91B0-EB3F-7C4FE0A2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701CD-8F92-C35E-8F27-B662F97A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1B5E8-E5DC-373A-CA17-BE05EFAD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FB68A-11EE-7C89-0D7F-142F101F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B6E83-EECF-013C-AADD-46655CF9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21D70-A9BE-32A4-064F-69C9BFE9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6388E9-069E-6C7D-47AE-C4BB37435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638A03-383D-1FC0-E4E3-33C4027B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9A509-533B-9F19-E08A-51A6ED09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B4E404-68BD-9F48-2EE7-ED272F9D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DC9F3D-6ACC-D5D1-10A9-D51E8E4D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2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B9D16-8D68-EF28-26E8-3A41E57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C11DA-8C5C-5ADB-EC70-645D112E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41FC5-D83C-27C2-C823-5EE64792B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2BD3-E53A-47A0-8A0D-D6E2AE8CE34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EB0DF-687E-0EF6-673A-F2EC5A133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7BC0B-1B8F-F40A-1004-D604BDA65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34D3-325E-42B5-BE3F-5FCCF074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V@CMPTO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1778" y="-204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D5C8"/>
          </a:solidFill>
        </p:spPr>
        <p:txBody>
          <a:bodyPr wrap="square" lIns="0" tIns="0" rIns="0" bIns="0" rtlCol="0"/>
          <a:lstStyle/>
          <a:p>
            <a:endParaRPr lang="ru-RU" sz="1200"/>
          </a:p>
        </p:txBody>
      </p:sp>
      <p:sp>
        <p:nvSpPr>
          <p:cNvPr id="4" name="object 4"/>
          <p:cNvSpPr/>
          <p:nvPr/>
        </p:nvSpPr>
        <p:spPr>
          <a:xfrm>
            <a:off x="10363529" y="63864"/>
            <a:ext cx="1828800" cy="6744970"/>
          </a:xfrm>
          <a:custGeom>
            <a:avLst/>
            <a:gdLst/>
            <a:ahLst/>
            <a:cxnLst/>
            <a:rect l="l" t="t" r="r" b="b"/>
            <a:pathLst>
              <a:path w="2743200" h="10117455">
                <a:moveTo>
                  <a:pt x="22255" y="4947503"/>
                </a:moveTo>
                <a:lnTo>
                  <a:pt x="18462" y="4901001"/>
                </a:lnTo>
                <a:lnTo>
                  <a:pt x="11868" y="4807882"/>
                </a:lnTo>
                <a:lnTo>
                  <a:pt x="6657" y="4714640"/>
                </a:lnTo>
                <a:lnTo>
                  <a:pt x="2895" y="4621310"/>
                </a:lnTo>
                <a:lnTo>
                  <a:pt x="653" y="4527930"/>
                </a:lnTo>
                <a:lnTo>
                  <a:pt x="0" y="4434536"/>
                </a:lnTo>
                <a:lnTo>
                  <a:pt x="1003" y="4341165"/>
                </a:lnTo>
                <a:lnTo>
                  <a:pt x="3733" y="4247854"/>
                </a:lnTo>
                <a:lnTo>
                  <a:pt x="8259" y="4154639"/>
                </a:lnTo>
                <a:lnTo>
                  <a:pt x="11217" y="4108079"/>
                </a:lnTo>
                <a:lnTo>
                  <a:pt x="14649" y="4061556"/>
                </a:lnTo>
                <a:lnTo>
                  <a:pt x="18565" y="4015076"/>
                </a:lnTo>
                <a:lnTo>
                  <a:pt x="22972" y="3968643"/>
                </a:lnTo>
                <a:lnTo>
                  <a:pt x="27880" y="3922262"/>
                </a:lnTo>
                <a:lnTo>
                  <a:pt x="33298" y="3875937"/>
                </a:lnTo>
                <a:lnTo>
                  <a:pt x="39233" y="3829672"/>
                </a:lnTo>
                <a:lnTo>
                  <a:pt x="45695" y="3783473"/>
                </a:lnTo>
                <a:lnTo>
                  <a:pt x="52692" y="3737343"/>
                </a:lnTo>
                <a:lnTo>
                  <a:pt x="60232" y="3691288"/>
                </a:lnTo>
                <a:lnTo>
                  <a:pt x="68325" y="3645312"/>
                </a:lnTo>
                <a:lnTo>
                  <a:pt x="76979" y="3599419"/>
                </a:lnTo>
                <a:lnTo>
                  <a:pt x="86202" y="3553615"/>
                </a:lnTo>
                <a:lnTo>
                  <a:pt x="96004" y="3507904"/>
                </a:lnTo>
                <a:lnTo>
                  <a:pt x="106393" y="3462289"/>
                </a:lnTo>
                <a:lnTo>
                  <a:pt x="117377" y="3416777"/>
                </a:lnTo>
                <a:lnTo>
                  <a:pt x="128965" y="3371371"/>
                </a:lnTo>
                <a:lnTo>
                  <a:pt x="141165" y="3326077"/>
                </a:lnTo>
                <a:lnTo>
                  <a:pt x="153988" y="3280897"/>
                </a:lnTo>
                <a:lnTo>
                  <a:pt x="167440" y="3235839"/>
                </a:lnTo>
                <a:lnTo>
                  <a:pt x="181530" y="3190905"/>
                </a:lnTo>
                <a:lnTo>
                  <a:pt x="196268" y="3146100"/>
                </a:lnTo>
                <a:lnTo>
                  <a:pt x="211662" y="3101429"/>
                </a:lnTo>
                <a:lnTo>
                  <a:pt x="227720" y="3056897"/>
                </a:lnTo>
                <a:lnTo>
                  <a:pt x="244451" y="3012508"/>
                </a:lnTo>
                <a:lnTo>
                  <a:pt x="261864" y="2968267"/>
                </a:lnTo>
                <a:lnTo>
                  <a:pt x="279968" y="2924178"/>
                </a:lnTo>
                <a:lnTo>
                  <a:pt x="298770" y="2880246"/>
                </a:lnTo>
                <a:lnTo>
                  <a:pt x="318280" y="2836476"/>
                </a:lnTo>
                <a:lnTo>
                  <a:pt x="338506" y="2792871"/>
                </a:lnTo>
                <a:lnTo>
                  <a:pt x="359457" y="2749437"/>
                </a:lnTo>
                <a:lnTo>
                  <a:pt x="381141" y="2706179"/>
                </a:lnTo>
                <a:lnTo>
                  <a:pt x="403567" y="2663100"/>
                </a:lnTo>
                <a:lnTo>
                  <a:pt x="426744" y="2620205"/>
                </a:lnTo>
                <a:lnTo>
                  <a:pt x="450681" y="2577500"/>
                </a:lnTo>
                <a:lnTo>
                  <a:pt x="475385" y="2534987"/>
                </a:lnTo>
                <a:lnTo>
                  <a:pt x="500866" y="2492674"/>
                </a:lnTo>
                <a:lnTo>
                  <a:pt x="527133" y="2450562"/>
                </a:lnTo>
                <a:lnTo>
                  <a:pt x="554193" y="2408658"/>
                </a:lnTo>
                <a:lnTo>
                  <a:pt x="582055" y="2366966"/>
                </a:lnTo>
                <a:lnTo>
                  <a:pt x="610729" y="2325490"/>
                </a:lnTo>
                <a:lnTo>
                  <a:pt x="640222" y="2284236"/>
                </a:lnTo>
                <a:lnTo>
                  <a:pt x="670543" y="2243207"/>
                </a:lnTo>
                <a:lnTo>
                  <a:pt x="701702" y="2202408"/>
                </a:lnTo>
                <a:lnTo>
                  <a:pt x="733706" y="2161843"/>
                </a:lnTo>
                <a:lnTo>
                  <a:pt x="766565" y="2121519"/>
                </a:lnTo>
                <a:lnTo>
                  <a:pt x="800286" y="2081438"/>
                </a:lnTo>
                <a:lnTo>
                  <a:pt x="834878" y="2041605"/>
                </a:lnTo>
                <a:lnTo>
                  <a:pt x="870351" y="2002026"/>
                </a:lnTo>
                <a:lnTo>
                  <a:pt x="906712" y="1962704"/>
                </a:lnTo>
                <a:lnTo>
                  <a:pt x="943971" y="1923645"/>
                </a:lnTo>
                <a:lnTo>
                  <a:pt x="982136" y="1884852"/>
                </a:lnTo>
                <a:lnTo>
                  <a:pt x="1021215" y="1846331"/>
                </a:lnTo>
                <a:lnTo>
                  <a:pt x="1089624" y="1779642"/>
                </a:lnTo>
                <a:lnTo>
                  <a:pt x="1156203" y="1714190"/>
                </a:lnTo>
                <a:lnTo>
                  <a:pt x="1220989" y="1649964"/>
                </a:lnTo>
                <a:lnTo>
                  <a:pt x="1345332" y="1525153"/>
                </a:lnTo>
                <a:lnTo>
                  <a:pt x="1462955" y="1405125"/>
                </a:lnTo>
                <a:lnTo>
                  <a:pt x="1574161" y="1289796"/>
                </a:lnTo>
                <a:lnTo>
                  <a:pt x="1679251" y="1179084"/>
                </a:lnTo>
                <a:lnTo>
                  <a:pt x="1778526" y="1072907"/>
                </a:lnTo>
                <a:lnTo>
                  <a:pt x="1872289" y="971180"/>
                </a:lnTo>
                <a:lnTo>
                  <a:pt x="2003256" y="826755"/>
                </a:lnTo>
                <a:lnTo>
                  <a:pt x="2123516" y="691878"/>
                </a:lnTo>
                <a:lnTo>
                  <a:pt x="2545750" y="210922"/>
                </a:lnTo>
                <a:lnTo>
                  <a:pt x="2599839" y="150925"/>
                </a:lnTo>
                <a:lnTo>
                  <a:pt x="2626098" y="122243"/>
                </a:lnTo>
                <a:lnTo>
                  <a:pt x="2677235" y="67461"/>
                </a:lnTo>
                <a:lnTo>
                  <a:pt x="2726780" y="16052"/>
                </a:lnTo>
                <a:lnTo>
                  <a:pt x="2742704" y="0"/>
                </a:lnTo>
                <a:lnTo>
                  <a:pt x="2742704" y="10117108"/>
                </a:lnTo>
                <a:lnTo>
                  <a:pt x="2703014" y="10093708"/>
                </a:lnTo>
                <a:lnTo>
                  <a:pt x="2660251" y="10067937"/>
                </a:lnTo>
                <a:lnTo>
                  <a:pt x="2617779" y="10041778"/>
                </a:lnTo>
                <a:lnTo>
                  <a:pt x="2575599" y="10015236"/>
                </a:lnTo>
                <a:lnTo>
                  <a:pt x="2533716" y="9988315"/>
                </a:lnTo>
                <a:lnTo>
                  <a:pt x="2492133" y="9961020"/>
                </a:lnTo>
                <a:lnTo>
                  <a:pt x="2450852" y="9933354"/>
                </a:lnTo>
                <a:lnTo>
                  <a:pt x="2409876" y="9905323"/>
                </a:lnTo>
                <a:lnTo>
                  <a:pt x="2369209" y="9876930"/>
                </a:lnTo>
                <a:lnTo>
                  <a:pt x="2328854" y="9848179"/>
                </a:lnTo>
                <a:lnTo>
                  <a:pt x="2288813" y="9819075"/>
                </a:lnTo>
                <a:lnTo>
                  <a:pt x="2249089" y="9789623"/>
                </a:lnTo>
                <a:lnTo>
                  <a:pt x="2209687" y="9759825"/>
                </a:lnTo>
                <a:lnTo>
                  <a:pt x="2170608" y="9729688"/>
                </a:lnTo>
                <a:lnTo>
                  <a:pt x="2131856" y="9699214"/>
                </a:lnTo>
                <a:lnTo>
                  <a:pt x="2093433" y="9668408"/>
                </a:lnTo>
                <a:lnTo>
                  <a:pt x="2055344" y="9637275"/>
                </a:lnTo>
                <a:lnTo>
                  <a:pt x="2017590" y="9605818"/>
                </a:lnTo>
                <a:lnTo>
                  <a:pt x="1980175" y="9574043"/>
                </a:lnTo>
                <a:lnTo>
                  <a:pt x="1943102" y="9541952"/>
                </a:lnTo>
                <a:lnTo>
                  <a:pt x="1906374" y="9509551"/>
                </a:lnTo>
                <a:lnTo>
                  <a:pt x="1869994" y="9476844"/>
                </a:lnTo>
                <a:lnTo>
                  <a:pt x="1833965" y="9443835"/>
                </a:lnTo>
                <a:lnTo>
                  <a:pt x="1798290" y="9410529"/>
                </a:lnTo>
                <a:lnTo>
                  <a:pt x="1762972" y="9376928"/>
                </a:lnTo>
                <a:lnTo>
                  <a:pt x="1728015" y="9343039"/>
                </a:lnTo>
                <a:lnTo>
                  <a:pt x="1693420" y="9308865"/>
                </a:lnTo>
                <a:lnTo>
                  <a:pt x="1659192" y="9274410"/>
                </a:lnTo>
                <a:lnTo>
                  <a:pt x="1625332" y="9239678"/>
                </a:lnTo>
                <a:lnTo>
                  <a:pt x="1591845" y="9204675"/>
                </a:lnTo>
                <a:lnTo>
                  <a:pt x="1558734" y="9169404"/>
                </a:lnTo>
                <a:lnTo>
                  <a:pt x="1526001" y="9133869"/>
                </a:lnTo>
                <a:lnTo>
                  <a:pt x="1493649" y="9098075"/>
                </a:lnTo>
                <a:lnTo>
                  <a:pt x="1461681" y="9062025"/>
                </a:lnTo>
                <a:lnTo>
                  <a:pt x="1430101" y="9025725"/>
                </a:lnTo>
                <a:lnTo>
                  <a:pt x="1398911" y="8989179"/>
                </a:lnTo>
                <a:lnTo>
                  <a:pt x="1368115" y="8952390"/>
                </a:lnTo>
                <a:lnTo>
                  <a:pt x="1337716" y="8915364"/>
                </a:lnTo>
                <a:lnTo>
                  <a:pt x="1307716" y="8878103"/>
                </a:lnTo>
                <a:lnTo>
                  <a:pt x="1278118" y="8840613"/>
                </a:lnTo>
                <a:lnTo>
                  <a:pt x="1248926" y="8802898"/>
                </a:lnTo>
                <a:lnTo>
                  <a:pt x="1220143" y="8764962"/>
                </a:lnTo>
                <a:lnTo>
                  <a:pt x="1191772" y="8726810"/>
                </a:lnTo>
                <a:lnTo>
                  <a:pt x="1163815" y="8688445"/>
                </a:lnTo>
                <a:lnTo>
                  <a:pt x="1136276" y="8649872"/>
                </a:lnTo>
                <a:lnTo>
                  <a:pt x="1109158" y="8611095"/>
                </a:lnTo>
                <a:lnTo>
                  <a:pt x="1082464" y="8572118"/>
                </a:lnTo>
                <a:lnTo>
                  <a:pt x="1056197" y="8532947"/>
                </a:lnTo>
                <a:lnTo>
                  <a:pt x="1030360" y="8493584"/>
                </a:lnTo>
                <a:lnTo>
                  <a:pt x="1004955" y="8454034"/>
                </a:lnTo>
                <a:lnTo>
                  <a:pt x="979987" y="8414302"/>
                </a:lnTo>
                <a:lnTo>
                  <a:pt x="955457" y="8374392"/>
                </a:lnTo>
                <a:lnTo>
                  <a:pt x="931370" y="8334307"/>
                </a:lnTo>
                <a:lnTo>
                  <a:pt x="907728" y="8294053"/>
                </a:lnTo>
                <a:lnTo>
                  <a:pt x="884534" y="8253634"/>
                </a:lnTo>
                <a:lnTo>
                  <a:pt x="861791" y="8213053"/>
                </a:lnTo>
                <a:lnTo>
                  <a:pt x="839502" y="8172316"/>
                </a:lnTo>
                <a:lnTo>
                  <a:pt x="817670" y="8131425"/>
                </a:lnTo>
                <a:lnTo>
                  <a:pt x="796299" y="8090387"/>
                </a:lnTo>
                <a:lnTo>
                  <a:pt x="775391" y="8049204"/>
                </a:lnTo>
                <a:lnTo>
                  <a:pt x="754950" y="8007881"/>
                </a:lnTo>
                <a:lnTo>
                  <a:pt x="734978" y="7966423"/>
                </a:lnTo>
                <a:lnTo>
                  <a:pt x="715478" y="7924834"/>
                </a:lnTo>
                <a:lnTo>
                  <a:pt x="696453" y="7883117"/>
                </a:lnTo>
                <a:lnTo>
                  <a:pt x="677908" y="7841278"/>
                </a:lnTo>
                <a:lnTo>
                  <a:pt x="659843" y="7799320"/>
                </a:lnTo>
                <a:lnTo>
                  <a:pt x="642263" y="7757248"/>
                </a:lnTo>
                <a:lnTo>
                  <a:pt x="625171" y="7715066"/>
                </a:lnTo>
                <a:lnTo>
                  <a:pt x="608570" y="7672779"/>
                </a:lnTo>
                <a:lnTo>
                  <a:pt x="592462" y="7630389"/>
                </a:lnTo>
                <a:lnTo>
                  <a:pt x="576850" y="7587903"/>
                </a:lnTo>
                <a:lnTo>
                  <a:pt x="561739" y="7545324"/>
                </a:lnTo>
                <a:lnTo>
                  <a:pt x="547130" y="7502656"/>
                </a:lnTo>
                <a:lnTo>
                  <a:pt x="533027" y="7459904"/>
                </a:lnTo>
                <a:lnTo>
                  <a:pt x="519433" y="7417071"/>
                </a:lnTo>
                <a:lnTo>
                  <a:pt x="506351" y="7374163"/>
                </a:lnTo>
                <a:lnTo>
                  <a:pt x="493783" y="7331183"/>
                </a:lnTo>
                <a:lnTo>
                  <a:pt x="481734" y="7288136"/>
                </a:lnTo>
                <a:lnTo>
                  <a:pt x="470205" y="7245026"/>
                </a:lnTo>
                <a:lnTo>
                  <a:pt x="459201" y="7201857"/>
                </a:lnTo>
                <a:lnTo>
                  <a:pt x="265261" y="6386982"/>
                </a:lnTo>
                <a:lnTo>
                  <a:pt x="198487" y="6083619"/>
                </a:lnTo>
                <a:lnTo>
                  <a:pt x="153735" y="5862064"/>
                </a:lnTo>
                <a:lnTo>
                  <a:pt x="120528" y="5682340"/>
                </a:lnTo>
                <a:lnTo>
                  <a:pt x="90224" y="5500729"/>
                </a:lnTo>
                <a:lnTo>
                  <a:pt x="69734" y="5363458"/>
                </a:lnTo>
                <a:lnTo>
                  <a:pt x="51420" y="5225414"/>
                </a:lnTo>
                <a:lnTo>
                  <a:pt x="35516" y="5086721"/>
                </a:lnTo>
                <a:lnTo>
                  <a:pt x="26367" y="4993960"/>
                </a:lnTo>
                <a:lnTo>
                  <a:pt x="22255" y="4947503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129813" y="1"/>
            <a:ext cx="1062567" cy="1096009"/>
          </a:xfrm>
          <a:custGeom>
            <a:avLst/>
            <a:gdLst/>
            <a:ahLst/>
            <a:cxnLst/>
            <a:rect l="l" t="t" r="r" b="b"/>
            <a:pathLst>
              <a:path w="1593850" h="1644014">
                <a:moveTo>
                  <a:pt x="268779" y="1643611"/>
                </a:moveTo>
                <a:lnTo>
                  <a:pt x="220603" y="1643131"/>
                </a:lnTo>
                <a:lnTo>
                  <a:pt x="172486" y="1640947"/>
                </a:lnTo>
                <a:lnTo>
                  <a:pt x="124311" y="1637529"/>
                </a:lnTo>
                <a:lnTo>
                  <a:pt x="75959" y="1633348"/>
                </a:lnTo>
                <a:lnTo>
                  <a:pt x="41355" y="1617168"/>
                </a:lnTo>
                <a:lnTo>
                  <a:pt x="15207" y="1571534"/>
                </a:lnTo>
                <a:lnTo>
                  <a:pt x="7402" y="1532977"/>
                </a:lnTo>
                <a:lnTo>
                  <a:pt x="5063" y="1507062"/>
                </a:lnTo>
                <a:lnTo>
                  <a:pt x="1740" y="1481415"/>
                </a:lnTo>
                <a:lnTo>
                  <a:pt x="0" y="1455347"/>
                </a:lnTo>
                <a:lnTo>
                  <a:pt x="2505" y="1428934"/>
                </a:lnTo>
                <a:lnTo>
                  <a:pt x="3730" y="1422814"/>
                </a:lnTo>
                <a:lnTo>
                  <a:pt x="2505" y="1415470"/>
                </a:lnTo>
                <a:lnTo>
                  <a:pt x="4954" y="1409350"/>
                </a:lnTo>
                <a:lnTo>
                  <a:pt x="13849" y="1379552"/>
                </a:lnTo>
                <a:lnTo>
                  <a:pt x="18267" y="1349066"/>
                </a:lnTo>
                <a:lnTo>
                  <a:pt x="20620" y="1318121"/>
                </a:lnTo>
                <a:lnTo>
                  <a:pt x="23317" y="1286947"/>
                </a:lnTo>
                <a:lnTo>
                  <a:pt x="31408" y="1238922"/>
                </a:lnTo>
                <a:lnTo>
                  <a:pt x="45047" y="1190248"/>
                </a:lnTo>
                <a:lnTo>
                  <a:pt x="53617" y="1157199"/>
                </a:lnTo>
                <a:lnTo>
                  <a:pt x="69838" y="1091101"/>
                </a:lnTo>
                <a:lnTo>
                  <a:pt x="90037" y="1025922"/>
                </a:lnTo>
                <a:lnTo>
                  <a:pt x="122039" y="941310"/>
                </a:lnTo>
                <a:lnTo>
                  <a:pt x="139216" y="899234"/>
                </a:lnTo>
                <a:lnTo>
                  <a:pt x="178028" y="828546"/>
                </a:lnTo>
                <a:lnTo>
                  <a:pt x="213072" y="781421"/>
                </a:lnTo>
                <a:lnTo>
                  <a:pt x="243065" y="750973"/>
                </a:lnTo>
                <a:lnTo>
                  <a:pt x="257144" y="735118"/>
                </a:lnTo>
                <a:lnTo>
                  <a:pt x="269386" y="717771"/>
                </a:lnTo>
                <a:lnTo>
                  <a:pt x="273058" y="712875"/>
                </a:lnTo>
                <a:lnTo>
                  <a:pt x="277955" y="707979"/>
                </a:lnTo>
                <a:lnTo>
                  <a:pt x="284076" y="704307"/>
                </a:lnTo>
                <a:lnTo>
                  <a:pt x="340391" y="664985"/>
                </a:lnTo>
                <a:lnTo>
                  <a:pt x="369466" y="646988"/>
                </a:lnTo>
                <a:lnTo>
                  <a:pt x="400377" y="632089"/>
                </a:lnTo>
                <a:lnTo>
                  <a:pt x="427540" y="620690"/>
                </a:lnTo>
                <a:lnTo>
                  <a:pt x="480947" y="596975"/>
                </a:lnTo>
                <a:lnTo>
                  <a:pt x="523412" y="579609"/>
                </a:lnTo>
                <a:lnTo>
                  <a:pt x="576359" y="564634"/>
                </a:lnTo>
                <a:lnTo>
                  <a:pt x="651649" y="543404"/>
                </a:lnTo>
                <a:lnTo>
                  <a:pt x="689294" y="534167"/>
                </a:lnTo>
                <a:lnTo>
                  <a:pt x="726307" y="521257"/>
                </a:lnTo>
                <a:lnTo>
                  <a:pt x="738263" y="515806"/>
                </a:lnTo>
                <a:lnTo>
                  <a:pt x="773172" y="501787"/>
                </a:lnTo>
                <a:lnTo>
                  <a:pt x="843450" y="477421"/>
                </a:lnTo>
                <a:lnTo>
                  <a:pt x="907684" y="460381"/>
                </a:lnTo>
                <a:lnTo>
                  <a:pt x="936434" y="454605"/>
                </a:lnTo>
                <a:lnTo>
                  <a:pt x="964954" y="447911"/>
                </a:lnTo>
                <a:lnTo>
                  <a:pt x="992901" y="438692"/>
                </a:lnTo>
                <a:lnTo>
                  <a:pt x="1047532" y="416966"/>
                </a:lnTo>
                <a:lnTo>
                  <a:pt x="1075020" y="406676"/>
                </a:lnTo>
                <a:lnTo>
                  <a:pt x="1118231" y="391051"/>
                </a:lnTo>
                <a:lnTo>
                  <a:pt x="1158171" y="364026"/>
                </a:lnTo>
                <a:lnTo>
                  <a:pt x="1183115" y="341056"/>
                </a:lnTo>
                <a:lnTo>
                  <a:pt x="1209894" y="319808"/>
                </a:lnTo>
                <a:lnTo>
                  <a:pt x="1238052" y="300166"/>
                </a:lnTo>
                <a:lnTo>
                  <a:pt x="1280823" y="273467"/>
                </a:lnTo>
                <a:lnTo>
                  <a:pt x="1294060" y="264115"/>
                </a:lnTo>
                <a:lnTo>
                  <a:pt x="1306378" y="253615"/>
                </a:lnTo>
                <a:lnTo>
                  <a:pt x="1317320" y="241623"/>
                </a:lnTo>
                <a:lnTo>
                  <a:pt x="1333426" y="223569"/>
                </a:lnTo>
                <a:lnTo>
                  <a:pt x="1350680" y="206432"/>
                </a:lnTo>
                <a:lnTo>
                  <a:pt x="1369311" y="190673"/>
                </a:lnTo>
                <a:lnTo>
                  <a:pt x="1389549" y="176749"/>
                </a:lnTo>
                <a:lnTo>
                  <a:pt x="1420824" y="152938"/>
                </a:lnTo>
                <a:lnTo>
                  <a:pt x="1447853" y="124881"/>
                </a:lnTo>
                <a:lnTo>
                  <a:pt x="1472356" y="94299"/>
                </a:lnTo>
                <a:lnTo>
                  <a:pt x="1496056" y="62914"/>
                </a:lnTo>
                <a:lnTo>
                  <a:pt x="1508050" y="47365"/>
                </a:lnTo>
                <a:lnTo>
                  <a:pt x="1520388" y="32160"/>
                </a:lnTo>
                <a:lnTo>
                  <a:pt x="1533414" y="17644"/>
                </a:lnTo>
                <a:lnTo>
                  <a:pt x="1551850" y="0"/>
                </a:lnTo>
                <a:lnTo>
                  <a:pt x="1593279" y="0"/>
                </a:lnTo>
                <a:lnTo>
                  <a:pt x="1593279" y="160318"/>
                </a:lnTo>
                <a:lnTo>
                  <a:pt x="1568515" y="191380"/>
                </a:lnTo>
                <a:lnTo>
                  <a:pt x="1535231" y="234279"/>
                </a:lnTo>
                <a:lnTo>
                  <a:pt x="1501315" y="275886"/>
                </a:lnTo>
                <a:lnTo>
                  <a:pt x="1465754" y="315672"/>
                </a:lnTo>
                <a:lnTo>
                  <a:pt x="1428665" y="353872"/>
                </a:lnTo>
                <a:lnTo>
                  <a:pt x="1390166" y="390720"/>
                </a:lnTo>
                <a:lnTo>
                  <a:pt x="1350374" y="426452"/>
                </a:lnTo>
                <a:lnTo>
                  <a:pt x="1309884" y="459631"/>
                </a:lnTo>
                <a:lnTo>
                  <a:pt x="1268033" y="490736"/>
                </a:lnTo>
                <a:lnTo>
                  <a:pt x="1224891" y="519937"/>
                </a:lnTo>
                <a:lnTo>
                  <a:pt x="1180524" y="547404"/>
                </a:lnTo>
                <a:lnTo>
                  <a:pt x="1135001" y="573307"/>
                </a:lnTo>
                <a:lnTo>
                  <a:pt x="1088390" y="597816"/>
                </a:lnTo>
                <a:lnTo>
                  <a:pt x="1034830" y="621685"/>
                </a:lnTo>
                <a:lnTo>
                  <a:pt x="979434" y="641881"/>
                </a:lnTo>
                <a:lnTo>
                  <a:pt x="932799" y="656570"/>
                </a:lnTo>
                <a:lnTo>
                  <a:pt x="839988" y="687324"/>
                </a:lnTo>
                <a:lnTo>
                  <a:pt x="747958" y="713404"/>
                </a:lnTo>
                <a:lnTo>
                  <a:pt x="702858" y="726702"/>
                </a:lnTo>
                <a:lnTo>
                  <a:pt x="658051" y="740470"/>
                </a:lnTo>
                <a:lnTo>
                  <a:pt x="613539" y="754649"/>
                </a:lnTo>
                <a:lnTo>
                  <a:pt x="540149" y="779031"/>
                </a:lnTo>
                <a:lnTo>
                  <a:pt x="482725" y="802402"/>
                </a:lnTo>
                <a:lnTo>
                  <a:pt x="366099" y="859243"/>
                </a:lnTo>
                <a:lnTo>
                  <a:pt x="336718" y="873224"/>
                </a:lnTo>
                <a:lnTo>
                  <a:pt x="291785" y="902486"/>
                </a:lnTo>
                <a:lnTo>
                  <a:pt x="266306" y="929529"/>
                </a:lnTo>
                <a:lnTo>
                  <a:pt x="253318" y="944218"/>
                </a:lnTo>
                <a:lnTo>
                  <a:pt x="240100" y="958906"/>
                </a:lnTo>
                <a:lnTo>
                  <a:pt x="226538" y="973594"/>
                </a:lnTo>
                <a:lnTo>
                  <a:pt x="216801" y="984783"/>
                </a:lnTo>
                <a:lnTo>
                  <a:pt x="207409" y="996086"/>
                </a:lnTo>
                <a:lnTo>
                  <a:pt x="197788" y="1007159"/>
                </a:lnTo>
                <a:lnTo>
                  <a:pt x="187363" y="1017659"/>
                </a:lnTo>
                <a:lnTo>
                  <a:pt x="177224" y="1028236"/>
                </a:lnTo>
                <a:lnTo>
                  <a:pt x="155533" y="1066621"/>
                </a:lnTo>
                <a:lnTo>
                  <a:pt x="131967" y="1137309"/>
                </a:lnTo>
                <a:lnTo>
                  <a:pt x="113909" y="1209833"/>
                </a:lnTo>
                <a:lnTo>
                  <a:pt x="103427" y="1264015"/>
                </a:lnTo>
                <a:lnTo>
                  <a:pt x="92485" y="1318312"/>
                </a:lnTo>
                <a:lnTo>
                  <a:pt x="81544" y="1372839"/>
                </a:lnTo>
                <a:lnTo>
                  <a:pt x="71061" y="1427710"/>
                </a:lnTo>
                <a:lnTo>
                  <a:pt x="69837" y="1433831"/>
                </a:lnTo>
                <a:lnTo>
                  <a:pt x="69837" y="1441175"/>
                </a:lnTo>
                <a:lnTo>
                  <a:pt x="68613" y="1447295"/>
                </a:lnTo>
                <a:lnTo>
                  <a:pt x="67389" y="1455863"/>
                </a:lnTo>
                <a:lnTo>
                  <a:pt x="73510" y="1463207"/>
                </a:lnTo>
                <a:lnTo>
                  <a:pt x="82079" y="1465655"/>
                </a:lnTo>
                <a:lnTo>
                  <a:pt x="86976" y="1466880"/>
                </a:lnTo>
                <a:lnTo>
                  <a:pt x="95546" y="1466880"/>
                </a:lnTo>
                <a:lnTo>
                  <a:pt x="130647" y="1473057"/>
                </a:lnTo>
                <a:lnTo>
                  <a:pt x="166092" y="1476825"/>
                </a:lnTo>
                <a:lnTo>
                  <a:pt x="201766" y="1478068"/>
                </a:lnTo>
                <a:lnTo>
                  <a:pt x="549364" y="1478068"/>
                </a:lnTo>
                <a:lnTo>
                  <a:pt x="583380" y="1479177"/>
                </a:lnTo>
                <a:lnTo>
                  <a:pt x="666100" y="1479177"/>
                </a:lnTo>
                <a:lnTo>
                  <a:pt x="674604" y="1480343"/>
                </a:lnTo>
                <a:lnTo>
                  <a:pt x="702149" y="1484493"/>
                </a:lnTo>
                <a:lnTo>
                  <a:pt x="729694" y="1487840"/>
                </a:lnTo>
                <a:lnTo>
                  <a:pt x="757239" y="1490499"/>
                </a:lnTo>
                <a:lnTo>
                  <a:pt x="784784" y="1492584"/>
                </a:lnTo>
                <a:lnTo>
                  <a:pt x="843393" y="1497786"/>
                </a:lnTo>
                <a:lnTo>
                  <a:pt x="872411" y="1500846"/>
                </a:lnTo>
                <a:lnTo>
                  <a:pt x="901085" y="1504824"/>
                </a:lnTo>
                <a:lnTo>
                  <a:pt x="933414" y="1508554"/>
                </a:lnTo>
                <a:lnTo>
                  <a:pt x="965969" y="1510791"/>
                </a:lnTo>
                <a:lnTo>
                  <a:pt x="998525" y="1511881"/>
                </a:lnTo>
                <a:lnTo>
                  <a:pt x="1334550" y="1512168"/>
                </a:lnTo>
                <a:lnTo>
                  <a:pt x="1356496" y="1515841"/>
                </a:lnTo>
                <a:lnTo>
                  <a:pt x="1411413" y="1524428"/>
                </a:lnTo>
                <a:lnTo>
                  <a:pt x="1466216" y="1531294"/>
                </a:lnTo>
                <a:lnTo>
                  <a:pt x="1521249" y="1535635"/>
                </a:lnTo>
                <a:lnTo>
                  <a:pt x="1576856" y="1536649"/>
                </a:lnTo>
                <a:lnTo>
                  <a:pt x="1593279" y="1536649"/>
                </a:lnTo>
                <a:lnTo>
                  <a:pt x="1593279" y="1610551"/>
                </a:lnTo>
                <a:lnTo>
                  <a:pt x="1343028" y="1610551"/>
                </a:lnTo>
                <a:lnTo>
                  <a:pt x="1305804" y="1611182"/>
                </a:lnTo>
                <a:lnTo>
                  <a:pt x="1211425" y="1617360"/>
                </a:lnTo>
                <a:lnTo>
                  <a:pt x="887517" y="1628503"/>
                </a:lnTo>
                <a:lnTo>
                  <a:pt x="593905" y="1635345"/>
                </a:lnTo>
                <a:lnTo>
                  <a:pt x="520579" y="1637958"/>
                </a:lnTo>
                <a:lnTo>
                  <a:pt x="365678" y="1637958"/>
                </a:lnTo>
                <a:lnTo>
                  <a:pt x="349572" y="1638704"/>
                </a:lnTo>
                <a:lnTo>
                  <a:pt x="333466" y="1640138"/>
                </a:lnTo>
                <a:lnTo>
                  <a:pt x="317130" y="1641916"/>
                </a:lnTo>
                <a:lnTo>
                  <a:pt x="268779" y="1643611"/>
                </a:lnTo>
                <a:close/>
              </a:path>
              <a:path w="1593850" h="1644014">
                <a:moveTo>
                  <a:pt x="95546" y="1466880"/>
                </a:moveTo>
                <a:lnTo>
                  <a:pt x="86976" y="1466880"/>
                </a:lnTo>
                <a:lnTo>
                  <a:pt x="90649" y="1465655"/>
                </a:lnTo>
                <a:lnTo>
                  <a:pt x="95546" y="1466880"/>
                </a:lnTo>
                <a:close/>
              </a:path>
              <a:path w="1593850" h="1644014">
                <a:moveTo>
                  <a:pt x="549364" y="1478068"/>
                </a:moveTo>
                <a:lnTo>
                  <a:pt x="201766" y="1478068"/>
                </a:lnTo>
                <a:lnTo>
                  <a:pt x="237560" y="1476671"/>
                </a:lnTo>
                <a:lnTo>
                  <a:pt x="284861" y="1472808"/>
                </a:lnTo>
                <a:lnTo>
                  <a:pt x="331363" y="1471469"/>
                </a:lnTo>
                <a:lnTo>
                  <a:pt x="422414" y="1471775"/>
                </a:lnTo>
                <a:lnTo>
                  <a:pt x="476376" y="1474090"/>
                </a:lnTo>
                <a:lnTo>
                  <a:pt x="529993" y="1477436"/>
                </a:lnTo>
                <a:lnTo>
                  <a:pt x="549364" y="1478068"/>
                </a:lnTo>
                <a:close/>
              </a:path>
              <a:path w="1593850" h="1644014">
                <a:moveTo>
                  <a:pt x="666100" y="1479177"/>
                </a:moveTo>
                <a:lnTo>
                  <a:pt x="583380" y="1479177"/>
                </a:lnTo>
                <a:lnTo>
                  <a:pt x="636653" y="1476671"/>
                </a:lnTo>
                <a:lnTo>
                  <a:pt x="646542" y="1476557"/>
                </a:lnTo>
                <a:lnTo>
                  <a:pt x="656087" y="1477589"/>
                </a:lnTo>
                <a:lnTo>
                  <a:pt x="665403" y="1479081"/>
                </a:lnTo>
                <a:lnTo>
                  <a:pt x="666100" y="1479177"/>
                </a:lnTo>
                <a:close/>
              </a:path>
              <a:path w="1593850" h="1644014">
                <a:moveTo>
                  <a:pt x="1334550" y="1512168"/>
                </a:moveTo>
                <a:lnTo>
                  <a:pt x="1030852" y="1512168"/>
                </a:lnTo>
                <a:lnTo>
                  <a:pt x="1084833" y="1511575"/>
                </a:lnTo>
                <a:lnTo>
                  <a:pt x="1192342" y="1508553"/>
                </a:lnTo>
                <a:lnTo>
                  <a:pt x="1246316" y="1507272"/>
                </a:lnTo>
                <a:lnTo>
                  <a:pt x="1273861" y="1507062"/>
                </a:lnTo>
                <a:lnTo>
                  <a:pt x="1301406" y="1508343"/>
                </a:lnTo>
                <a:lnTo>
                  <a:pt x="1328951" y="1511231"/>
                </a:lnTo>
                <a:lnTo>
                  <a:pt x="1334550" y="1512168"/>
                </a:lnTo>
                <a:close/>
              </a:path>
              <a:path w="1593850" h="1644014">
                <a:moveTo>
                  <a:pt x="1593279" y="1536649"/>
                </a:moveTo>
                <a:lnTo>
                  <a:pt x="1576856" y="1536649"/>
                </a:lnTo>
                <a:lnTo>
                  <a:pt x="1586936" y="1536324"/>
                </a:lnTo>
                <a:lnTo>
                  <a:pt x="1593279" y="1536044"/>
                </a:lnTo>
                <a:lnTo>
                  <a:pt x="1593279" y="1536649"/>
                </a:lnTo>
                <a:close/>
              </a:path>
              <a:path w="1593850" h="1644014">
                <a:moveTo>
                  <a:pt x="1593279" y="1628251"/>
                </a:moveTo>
                <a:lnTo>
                  <a:pt x="1582976" y="1627324"/>
                </a:lnTo>
                <a:lnTo>
                  <a:pt x="1500341" y="1618240"/>
                </a:lnTo>
                <a:lnTo>
                  <a:pt x="1472796" y="1616518"/>
                </a:lnTo>
                <a:lnTo>
                  <a:pt x="1445251" y="1615256"/>
                </a:lnTo>
                <a:lnTo>
                  <a:pt x="1380252" y="1611527"/>
                </a:lnTo>
                <a:lnTo>
                  <a:pt x="1343028" y="1610551"/>
                </a:lnTo>
                <a:lnTo>
                  <a:pt x="1593279" y="1610551"/>
                </a:lnTo>
                <a:lnTo>
                  <a:pt x="1593279" y="1628251"/>
                </a:lnTo>
                <a:close/>
              </a:path>
              <a:path w="1593850" h="1644014">
                <a:moveTo>
                  <a:pt x="463425" y="1639469"/>
                </a:moveTo>
                <a:lnTo>
                  <a:pt x="422605" y="1639430"/>
                </a:lnTo>
                <a:lnTo>
                  <a:pt x="382014" y="1638245"/>
                </a:lnTo>
                <a:lnTo>
                  <a:pt x="365678" y="1637958"/>
                </a:lnTo>
                <a:lnTo>
                  <a:pt x="520579" y="1637958"/>
                </a:lnTo>
                <a:lnTo>
                  <a:pt x="504245" y="1638589"/>
                </a:lnTo>
                <a:lnTo>
                  <a:pt x="463425" y="1639469"/>
                </a:lnTo>
                <a:close/>
              </a:path>
            </a:pathLst>
          </a:custGeom>
          <a:solidFill>
            <a:srgbClr val="994B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267450" y="5994899"/>
            <a:ext cx="5753100" cy="861060"/>
          </a:xfrm>
          <a:custGeom>
            <a:avLst/>
            <a:gdLst/>
            <a:ahLst/>
            <a:cxnLst/>
            <a:rect l="l" t="t" r="r" b="b"/>
            <a:pathLst>
              <a:path w="5013325" h="1291590">
                <a:moveTo>
                  <a:pt x="402485" y="609353"/>
                </a:moveTo>
                <a:lnTo>
                  <a:pt x="167419" y="794421"/>
                </a:lnTo>
                <a:lnTo>
                  <a:pt x="171057" y="775393"/>
                </a:lnTo>
                <a:lnTo>
                  <a:pt x="183037" y="765961"/>
                </a:lnTo>
                <a:lnTo>
                  <a:pt x="187403" y="746360"/>
                </a:lnTo>
                <a:lnTo>
                  <a:pt x="331487" y="632922"/>
                </a:lnTo>
                <a:lnTo>
                  <a:pt x="367441" y="620779"/>
                </a:lnTo>
                <a:lnTo>
                  <a:pt x="402485" y="609353"/>
                </a:lnTo>
                <a:close/>
              </a:path>
              <a:path w="5013325" h="1291590">
                <a:moveTo>
                  <a:pt x="416169" y="614743"/>
                </a:moveTo>
                <a:lnTo>
                  <a:pt x="148239" y="825685"/>
                </a:lnTo>
                <a:lnTo>
                  <a:pt x="154083" y="804920"/>
                </a:lnTo>
                <a:lnTo>
                  <a:pt x="405075" y="607314"/>
                </a:lnTo>
                <a:lnTo>
                  <a:pt x="416169" y="614743"/>
                </a:lnTo>
                <a:close/>
              </a:path>
              <a:path w="5013325" h="1291590">
                <a:moveTo>
                  <a:pt x="620774" y="582966"/>
                </a:moveTo>
                <a:lnTo>
                  <a:pt x="30255" y="1047883"/>
                </a:lnTo>
                <a:lnTo>
                  <a:pt x="36150" y="1027079"/>
                </a:lnTo>
                <a:lnTo>
                  <a:pt x="41498" y="1006705"/>
                </a:lnTo>
                <a:lnTo>
                  <a:pt x="46482" y="986617"/>
                </a:lnTo>
                <a:lnTo>
                  <a:pt x="51283" y="966673"/>
                </a:lnTo>
                <a:lnTo>
                  <a:pt x="61483" y="958643"/>
                </a:lnTo>
                <a:lnTo>
                  <a:pt x="59090" y="944363"/>
                </a:lnTo>
                <a:lnTo>
                  <a:pt x="64797" y="939870"/>
                </a:lnTo>
                <a:lnTo>
                  <a:pt x="87372" y="889769"/>
                </a:lnTo>
                <a:lnTo>
                  <a:pt x="107275" y="874100"/>
                </a:lnTo>
                <a:lnTo>
                  <a:pt x="120232" y="847735"/>
                </a:lnTo>
                <a:lnTo>
                  <a:pt x="436496" y="598739"/>
                </a:lnTo>
                <a:lnTo>
                  <a:pt x="460046" y="596362"/>
                </a:lnTo>
                <a:lnTo>
                  <a:pt x="482746" y="594654"/>
                </a:lnTo>
                <a:lnTo>
                  <a:pt x="505142" y="593186"/>
                </a:lnTo>
                <a:lnTo>
                  <a:pt x="544976" y="594152"/>
                </a:lnTo>
                <a:lnTo>
                  <a:pt x="557279" y="584465"/>
                </a:lnTo>
                <a:lnTo>
                  <a:pt x="577925" y="584374"/>
                </a:lnTo>
                <a:lnTo>
                  <a:pt x="587132" y="577125"/>
                </a:lnTo>
                <a:lnTo>
                  <a:pt x="604075" y="579950"/>
                </a:lnTo>
                <a:lnTo>
                  <a:pt x="620774" y="582966"/>
                </a:lnTo>
                <a:close/>
              </a:path>
              <a:path w="5013325" h="1291590">
                <a:moveTo>
                  <a:pt x="232600" y="1114869"/>
                </a:moveTo>
                <a:lnTo>
                  <a:pt x="8907" y="1290983"/>
                </a:lnTo>
                <a:lnTo>
                  <a:pt x="8052" y="1275492"/>
                </a:lnTo>
                <a:lnTo>
                  <a:pt x="0" y="1249504"/>
                </a:lnTo>
                <a:lnTo>
                  <a:pt x="592" y="1232874"/>
                </a:lnTo>
                <a:lnTo>
                  <a:pt x="2035" y="1215575"/>
                </a:lnTo>
                <a:lnTo>
                  <a:pt x="4388" y="1197558"/>
                </a:lnTo>
                <a:lnTo>
                  <a:pt x="6666" y="1163438"/>
                </a:lnTo>
                <a:lnTo>
                  <a:pt x="16921" y="1139200"/>
                </a:lnTo>
                <a:lnTo>
                  <a:pt x="19563" y="1104792"/>
                </a:lnTo>
                <a:lnTo>
                  <a:pt x="22570" y="1070098"/>
                </a:lnTo>
                <a:lnTo>
                  <a:pt x="25075" y="1051962"/>
                </a:lnTo>
                <a:lnTo>
                  <a:pt x="629253" y="576291"/>
                </a:lnTo>
                <a:lnTo>
                  <a:pt x="652236" y="574360"/>
                </a:lnTo>
                <a:lnTo>
                  <a:pt x="667625" y="578408"/>
                </a:lnTo>
                <a:lnTo>
                  <a:pt x="339446" y="836784"/>
                </a:lnTo>
                <a:lnTo>
                  <a:pt x="338023" y="854068"/>
                </a:lnTo>
                <a:lnTo>
                  <a:pt x="320620" y="867769"/>
                </a:lnTo>
                <a:lnTo>
                  <a:pt x="323883" y="881365"/>
                </a:lnTo>
                <a:lnTo>
                  <a:pt x="313724" y="889363"/>
                </a:lnTo>
                <a:lnTo>
                  <a:pt x="316258" y="903531"/>
                </a:lnTo>
                <a:lnTo>
                  <a:pt x="298743" y="917321"/>
                </a:lnTo>
                <a:lnTo>
                  <a:pt x="288903" y="941232"/>
                </a:lnTo>
                <a:lnTo>
                  <a:pt x="278698" y="965430"/>
                </a:lnTo>
                <a:lnTo>
                  <a:pt x="260090" y="980079"/>
                </a:lnTo>
                <a:lnTo>
                  <a:pt x="261744" y="994941"/>
                </a:lnTo>
                <a:lnTo>
                  <a:pt x="238806" y="1013000"/>
                </a:lnTo>
                <a:lnTo>
                  <a:pt x="242129" y="1026548"/>
                </a:lnTo>
                <a:lnTo>
                  <a:pt x="238244" y="1029607"/>
                </a:lnTo>
                <a:lnTo>
                  <a:pt x="237955" y="1045998"/>
                </a:lnTo>
                <a:lnTo>
                  <a:pt x="229992" y="1052267"/>
                </a:lnTo>
                <a:lnTo>
                  <a:pt x="230081" y="1084524"/>
                </a:lnTo>
                <a:lnTo>
                  <a:pt x="225549" y="1088093"/>
                </a:lnTo>
                <a:lnTo>
                  <a:pt x="232757" y="1098581"/>
                </a:lnTo>
                <a:lnTo>
                  <a:pt x="229266" y="1101329"/>
                </a:lnTo>
                <a:lnTo>
                  <a:pt x="232600" y="1114869"/>
                </a:lnTo>
                <a:close/>
              </a:path>
              <a:path w="5013325" h="1291590">
                <a:moveTo>
                  <a:pt x="1939553" y="740802"/>
                </a:moveTo>
                <a:lnTo>
                  <a:pt x="1619868" y="992490"/>
                </a:lnTo>
                <a:lnTo>
                  <a:pt x="1579042" y="992305"/>
                </a:lnTo>
                <a:lnTo>
                  <a:pt x="1532667" y="980325"/>
                </a:lnTo>
                <a:lnTo>
                  <a:pt x="1496577" y="976412"/>
                </a:lnTo>
                <a:lnTo>
                  <a:pt x="1455180" y="960512"/>
                </a:lnTo>
                <a:lnTo>
                  <a:pt x="1438147" y="957759"/>
                </a:lnTo>
                <a:lnTo>
                  <a:pt x="1413075" y="945171"/>
                </a:lnTo>
                <a:lnTo>
                  <a:pt x="1387397" y="933060"/>
                </a:lnTo>
                <a:lnTo>
                  <a:pt x="1368542" y="931741"/>
                </a:lnTo>
                <a:lnTo>
                  <a:pt x="1304092" y="917828"/>
                </a:lnTo>
                <a:lnTo>
                  <a:pt x="1292856" y="910510"/>
                </a:lnTo>
                <a:lnTo>
                  <a:pt x="1289598" y="913075"/>
                </a:lnTo>
                <a:lnTo>
                  <a:pt x="1278727" y="905471"/>
                </a:lnTo>
                <a:lnTo>
                  <a:pt x="1276076" y="907558"/>
                </a:lnTo>
                <a:lnTo>
                  <a:pt x="1254090" y="892540"/>
                </a:lnTo>
                <a:lnTo>
                  <a:pt x="1240203" y="887309"/>
                </a:lnTo>
                <a:lnTo>
                  <a:pt x="1226803" y="881696"/>
                </a:lnTo>
                <a:lnTo>
                  <a:pt x="1146838" y="831506"/>
                </a:lnTo>
                <a:lnTo>
                  <a:pt x="1119318" y="820846"/>
                </a:lnTo>
                <a:lnTo>
                  <a:pt x="1083031" y="800923"/>
                </a:lnTo>
                <a:lnTo>
                  <a:pt x="1068102" y="796513"/>
                </a:lnTo>
                <a:lnTo>
                  <a:pt x="1052505" y="792629"/>
                </a:lnTo>
                <a:lnTo>
                  <a:pt x="1028203" y="779435"/>
                </a:lnTo>
                <a:lnTo>
                  <a:pt x="1010724" y="777032"/>
                </a:lnTo>
                <a:lnTo>
                  <a:pt x="986851" y="779664"/>
                </a:lnTo>
                <a:lnTo>
                  <a:pt x="923635" y="764779"/>
                </a:lnTo>
                <a:lnTo>
                  <a:pt x="892270" y="757146"/>
                </a:lnTo>
                <a:lnTo>
                  <a:pt x="859680" y="750476"/>
                </a:lnTo>
                <a:lnTo>
                  <a:pt x="834219" y="754358"/>
                </a:lnTo>
                <a:lnTo>
                  <a:pt x="800172" y="748836"/>
                </a:lnTo>
                <a:lnTo>
                  <a:pt x="765397" y="743887"/>
                </a:lnTo>
                <a:lnTo>
                  <a:pt x="741757" y="746336"/>
                </a:lnTo>
                <a:lnTo>
                  <a:pt x="726099" y="742499"/>
                </a:lnTo>
                <a:lnTo>
                  <a:pt x="710746" y="738423"/>
                </a:lnTo>
                <a:lnTo>
                  <a:pt x="692437" y="736674"/>
                </a:lnTo>
                <a:lnTo>
                  <a:pt x="673583" y="735354"/>
                </a:lnTo>
                <a:lnTo>
                  <a:pt x="654121" y="734513"/>
                </a:lnTo>
                <a:lnTo>
                  <a:pt x="641848" y="744176"/>
                </a:lnTo>
                <a:lnTo>
                  <a:pt x="597157" y="747033"/>
                </a:lnTo>
                <a:lnTo>
                  <a:pt x="575115" y="748223"/>
                </a:lnTo>
                <a:lnTo>
                  <a:pt x="553437" y="749127"/>
                </a:lnTo>
                <a:lnTo>
                  <a:pt x="523928" y="756195"/>
                </a:lnTo>
                <a:lnTo>
                  <a:pt x="485835" y="753859"/>
                </a:lnTo>
                <a:lnTo>
                  <a:pt x="454626" y="762267"/>
                </a:lnTo>
                <a:lnTo>
                  <a:pt x="423583" y="786706"/>
                </a:lnTo>
                <a:lnTo>
                  <a:pt x="409899" y="781316"/>
                </a:lnTo>
                <a:lnTo>
                  <a:pt x="667625" y="578408"/>
                </a:lnTo>
                <a:lnTo>
                  <a:pt x="683014" y="582455"/>
                </a:lnTo>
                <a:lnTo>
                  <a:pt x="705572" y="580859"/>
                </a:lnTo>
                <a:lnTo>
                  <a:pt x="727462" y="579789"/>
                </a:lnTo>
                <a:lnTo>
                  <a:pt x="745346" y="581873"/>
                </a:lnTo>
                <a:lnTo>
                  <a:pt x="763654" y="583622"/>
                </a:lnTo>
                <a:lnTo>
                  <a:pt x="782084" y="585276"/>
                </a:lnTo>
                <a:lnTo>
                  <a:pt x="800331" y="587074"/>
                </a:lnTo>
                <a:lnTo>
                  <a:pt x="819206" y="588377"/>
                </a:lnTo>
                <a:lnTo>
                  <a:pt x="837656" y="590015"/>
                </a:lnTo>
                <a:lnTo>
                  <a:pt x="863355" y="602110"/>
                </a:lnTo>
                <a:lnTo>
                  <a:pt x="880408" y="604847"/>
                </a:lnTo>
                <a:lnTo>
                  <a:pt x="899789" y="605752"/>
                </a:lnTo>
                <a:lnTo>
                  <a:pt x="928180" y="615728"/>
                </a:lnTo>
                <a:lnTo>
                  <a:pt x="949078" y="615438"/>
                </a:lnTo>
                <a:lnTo>
                  <a:pt x="969552" y="615483"/>
                </a:lnTo>
                <a:lnTo>
                  <a:pt x="1005581" y="619444"/>
                </a:lnTo>
                <a:lnTo>
                  <a:pt x="1031300" y="631523"/>
                </a:lnTo>
                <a:lnTo>
                  <a:pt x="1048981" y="633766"/>
                </a:lnTo>
                <a:lnTo>
                  <a:pt x="1095589" y="645563"/>
                </a:lnTo>
                <a:lnTo>
                  <a:pt x="1139586" y="659415"/>
                </a:lnTo>
                <a:lnTo>
                  <a:pt x="1188646" y="685445"/>
                </a:lnTo>
                <a:lnTo>
                  <a:pt x="1226876" y="703837"/>
                </a:lnTo>
                <a:lnTo>
                  <a:pt x="1251158" y="717047"/>
                </a:lnTo>
                <a:lnTo>
                  <a:pt x="1276837" y="729158"/>
                </a:lnTo>
                <a:lnTo>
                  <a:pt x="1303609" y="740408"/>
                </a:lnTo>
                <a:lnTo>
                  <a:pt x="1331169" y="751037"/>
                </a:lnTo>
                <a:lnTo>
                  <a:pt x="1343032" y="757860"/>
                </a:lnTo>
                <a:lnTo>
                  <a:pt x="1347282" y="754515"/>
                </a:lnTo>
                <a:lnTo>
                  <a:pt x="1359630" y="760956"/>
                </a:lnTo>
                <a:lnTo>
                  <a:pt x="1372222" y="767207"/>
                </a:lnTo>
                <a:lnTo>
                  <a:pt x="1392736" y="767220"/>
                </a:lnTo>
                <a:lnTo>
                  <a:pt x="1420317" y="777833"/>
                </a:lnTo>
                <a:lnTo>
                  <a:pt x="1439434" y="778945"/>
                </a:lnTo>
                <a:lnTo>
                  <a:pt x="1465983" y="790370"/>
                </a:lnTo>
                <a:lnTo>
                  <a:pt x="1491753" y="802409"/>
                </a:lnTo>
                <a:lnTo>
                  <a:pt x="1509788" y="804374"/>
                </a:lnTo>
                <a:lnTo>
                  <a:pt x="1536408" y="815743"/>
                </a:lnTo>
                <a:lnTo>
                  <a:pt x="1556507" y="816083"/>
                </a:lnTo>
                <a:lnTo>
                  <a:pt x="1573257" y="819059"/>
                </a:lnTo>
                <a:lnTo>
                  <a:pt x="1590432" y="821701"/>
                </a:lnTo>
                <a:lnTo>
                  <a:pt x="1608214" y="823865"/>
                </a:lnTo>
                <a:lnTo>
                  <a:pt x="1626785" y="825407"/>
                </a:lnTo>
                <a:lnTo>
                  <a:pt x="1664045" y="812236"/>
                </a:lnTo>
                <a:lnTo>
                  <a:pt x="1709768" y="808566"/>
                </a:lnTo>
                <a:lnTo>
                  <a:pt x="1748363" y="794344"/>
                </a:lnTo>
                <a:lnTo>
                  <a:pt x="1795664" y="789430"/>
                </a:lnTo>
                <a:lnTo>
                  <a:pt x="1819837" y="770400"/>
                </a:lnTo>
                <a:lnTo>
                  <a:pt x="1915073" y="743911"/>
                </a:lnTo>
                <a:lnTo>
                  <a:pt x="1939553" y="740802"/>
                </a:lnTo>
                <a:close/>
              </a:path>
              <a:path w="5013325" h="1291590">
                <a:moveTo>
                  <a:pt x="4982666" y="1286743"/>
                </a:moveTo>
                <a:lnTo>
                  <a:pt x="4977306" y="1290962"/>
                </a:lnTo>
                <a:lnTo>
                  <a:pt x="8288" y="1291470"/>
                </a:lnTo>
                <a:lnTo>
                  <a:pt x="227227" y="1119099"/>
                </a:lnTo>
                <a:lnTo>
                  <a:pt x="229042" y="1133833"/>
                </a:lnTo>
                <a:lnTo>
                  <a:pt x="228531" y="1150400"/>
                </a:lnTo>
                <a:lnTo>
                  <a:pt x="229294" y="1165962"/>
                </a:lnTo>
                <a:lnTo>
                  <a:pt x="232121" y="1179900"/>
                </a:lnTo>
                <a:lnTo>
                  <a:pt x="237802" y="1191591"/>
                </a:lnTo>
                <a:lnTo>
                  <a:pt x="245733" y="1217674"/>
                </a:lnTo>
                <a:lnTo>
                  <a:pt x="253118" y="1244187"/>
                </a:lnTo>
                <a:lnTo>
                  <a:pt x="259168" y="1271752"/>
                </a:lnTo>
                <a:lnTo>
                  <a:pt x="257850" y="1288953"/>
                </a:lnTo>
                <a:lnTo>
                  <a:pt x="4820055" y="1285457"/>
                </a:lnTo>
                <a:lnTo>
                  <a:pt x="4836179" y="1272762"/>
                </a:lnTo>
                <a:lnTo>
                  <a:pt x="4849641" y="1278328"/>
                </a:lnTo>
                <a:lnTo>
                  <a:pt x="4996810" y="1162461"/>
                </a:lnTo>
                <a:lnTo>
                  <a:pt x="4998343" y="1177418"/>
                </a:lnTo>
                <a:lnTo>
                  <a:pt x="4993632" y="1197291"/>
                </a:lnTo>
                <a:lnTo>
                  <a:pt x="4988314" y="1217641"/>
                </a:lnTo>
                <a:lnTo>
                  <a:pt x="4990610" y="1248161"/>
                </a:lnTo>
                <a:lnTo>
                  <a:pt x="4985171" y="1268607"/>
                </a:lnTo>
                <a:lnTo>
                  <a:pt x="4978695" y="1273705"/>
                </a:lnTo>
                <a:lnTo>
                  <a:pt x="4982666" y="1286743"/>
                </a:lnTo>
                <a:close/>
              </a:path>
              <a:path w="5013325" h="1291590">
                <a:moveTo>
                  <a:pt x="2365261" y="534950"/>
                </a:moveTo>
                <a:lnTo>
                  <a:pt x="1865330" y="928547"/>
                </a:lnTo>
                <a:lnTo>
                  <a:pt x="1832836" y="937966"/>
                </a:lnTo>
                <a:lnTo>
                  <a:pt x="1737419" y="964597"/>
                </a:lnTo>
                <a:lnTo>
                  <a:pt x="1630876" y="983823"/>
                </a:lnTo>
                <a:lnTo>
                  <a:pt x="1956359" y="727570"/>
                </a:lnTo>
                <a:lnTo>
                  <a:pt x="1981143" y="724221"/>
                </a:lnTo>
                <a:lnTo>
                  <a:pt x="1998132" y="710846"/>
                </a:lnTo>
                <a:lnTo>
                  <a:pt x="2024555" y="706207"/>
                </a:lnTo>
                <a:lnTo>
                  <a:pt x="2043304" y="691446"/>
                </a:lnTo>
                <a:lnTo>
                  <a:pt x="2070030" y="686567"/>
                </a:lnTo>
                <a:lnTo>
                  <a:pt x="2107741" y="656878"/>
                </a:lnTo>
                <a:lnTo>
                  <a:pt x="2125047" y="659416"/>
                </a:lnTo>
                <a:lnTo>
                  <a:pt x="2156242" y="634857"/>
                </a:lnTo>
                <a:lnTo>
                  <a:pt x="2186024" y="627573"/>
                </a:lnTo>
                <a:lnTo>
                  <a:pt x="2208072" y="610215"/>
                </a:lnTo>
                <a:lnTo>
                  <a:pt x="2238158" y="602692"/>
                </a:lnTo>
                <a:lnTo>
                  <a:pt x="2256937" y="587906"/>
                </a:lnTo>
                <a:lnTo>
                  <a:pt x="2295502" y="573708"/>
                </a:lnTo>
                <a:lnTo>
                  <a:pt x="2326393" y="549387"/>
                </a:lnTo>
                <a:lnTo>
                  <a:pt x="2365261" y="534950"/>
                </a:lnTo>
                <a:close/>
              </a:path>
              <a:path w="5013325" h="1291590">
                <a:moveTo>
                  <a:pt x="2497440" y="447049"/>
                </a:moveTo>
                <a:lnTo>
                  <a:pt x="1903784" y="914436"/>
                </a:lnTo>
                <a:lnTo>
                  <a:pt x="1880750" y="916406"/>
                </a:lnTo>
                <a:lnTo>
                  <a:pt x="2466180" y="455496"/>
                </a:lnTo>
                <a:lnTo>
                  <a:pt x="2497440" y="447049"/>
                </a:lnTo>
                <a:close/>
              </a:path>
              <a:path w="5013325" h="1291590">
                <a:moveTo>
                  <a:pt x="2740559" y="287968"/>
                </a:moveTo>
                <a:lnTo>
                  <a:pt x="1969753" y="894825"/>
                </a:lnTo>
                <a:lnTo>
                  <a:pt x="1941266" y="901090"/>
                </a:lnTo>
                <a:lnTo>
                  <a:pt x="1918718" y="902678"/>
                </a:lnTo>
                <a:lnTo>
                  <a:pt x="2595222" y="370065"/>
                </a:lnTo>
                <a:lnTo>
                  <a:pt x="2630276" y="358631"/>
                </a:lnTo>
                <a:lnTo>
                  <a:pt x="2693737" y="308667"/>
                </a:lnTo>
                <a:lnTo>
                  <a:pt x="2740559" y="287968"/>
                </a:lnTo>
                <a:close/>
              </a:path>
              <a:path w="5013325" h="1291590">
                <a:moveTo>
                  <a:pt x="2957552" y="149456"/>
                </a:moveTo>
                <a:lnTo>
                  <a:pt x="2049666" y="864238"/>
                </a:lnTo>
                <a:lnTo>
                  <a:pt x="1990809" y="878248"/>
                </a:lnTo>
                <a:lnTo>
                  <a:pt x="2779706" y="257148"/>
                </a:lnTo>
                <a:lnTo>
                  <a:pt x="2826831" y="236210"/>
                </a:lnTo>
                <a:lnTo>
                  <a:pt x="2928812" y="155919"/>
                </a:lnTo>
                <a:lnTo>
                  <a:pt x="2957552" y="149456"/>
                </a:lnTo>
                <a:close/>
              </a:path>
              <a:path w="5013325" h="1291590">
                <a:moveTo>
                  <a:pt x="3024873" y="112618"/>
                </a:moveTo>
                <a:lnTo>
                  <a:pt x="2099694" y="841013"/>
                </a:lnTo>
                <a:lnTo>
                  <a:pt x="2070661" y="847708"/>
                </a:lnTo>
                <a:lnTo>
                  <a:pt x="2997297" y="118165"/>
                </a:lnTo>
                <a:lnTo>
                  <a:pt x="3024873" y="112618"/>
                </a:lnTo>
                <a:close/>
              </a:path>
              <a:path w="5013325" h="1291590">
                <a:moveTo>
                  <a:pt x="3255382" y="28120"/>
                </a:moveTo>
                <a:lnTo>
                  <a:pt x="2675811" y="484417"/>
                </a:lnTo>
                <a:lnTo>
                  <a:pt x="2655226" y="484460"/>
                </a:lnTo>
                <a:lnTo>
                  <a:pt x="2390878" y="692582"/>
                </a:lnTo>
                <a:lnTo>
                  <a:pt x="2366438" y="695660"/>
                </a:lnTo>
                <a:lnTo>
                  <a:pt x="2349915" y="708669"/>
                </a:lnTo>
                <a:lnTo>
                  <a:pt x="2312919" y="721632"/>
                </a:lnTo>
                <a:lnTo>
                  <a:pt x="2283778" y="744575"/>
                </a:lnTo>
                <a:lnTo>
                  <a:pt x="2246782" y="757539"/>
                </a:lnTo>
                <a:lnTo>
                  <a:pt x="2217641" y="780481"/>
                </a:lnTo>
                <a:lnTo>
                  <a:pt x="2194830" y="782276"/>
                </a:lnTo>
                <a:lnTo>
                  <a:pt x="2165164" y="805633"/>
                </a:lnTo>
                <a:lnTo>
                  <a:pt x="2142353" y="807428"/>
                </a:lnTo>
                <a:lnTo>
                  <a:pt x="3044412" y="97235"/>
                </a:lnTo>
                <a:lnTo>
                  <a:pt x="3094258" y="74154"/>
                </a:lnTo>
                <a:lnTo>
                  <a:pt x="3151354" y="61530"/>
                </a:lnTo>
                <a:lnTo>
                  <a:pt x="3199865" y="39501"/>
                </a:lnTo>
                <a:lnTo>
                  <a:pt x="3255382" y="28120"/>
                </a:lnTo>
                <a:close/>
              </a:path>
              <a:path w="5013325" h="1291590">
                <a:moveTo>
                  <a:pt x="2534642" y="595560"/>
                </a:moveTo>
                <a:lnTo>
                  <a:pt x="2515215" y="610855"/>
                </a:lnTo>
                <a:lnTo>
                  <a:pt x="2486758" y="617096"/>
                </a:lnTo>
                <a:lnTo>
                  <a:pt x="2549228" y="567913"/>
                </a:lnTo>
                <a:lnTo>
                  <a:pt x="2534642" y="595560"/>
                </a:lnTo>
                <a:close/>
              </a:path>
              <a:path w="5013325" h="1291590">
                <a:moveTo>
                  <a:pt x="3282018" y="23313"/>
                </a:moveTo>
                <a:lnTo>
                  <a:pt x="2868709" y="348712"/>
                </a:lnTo>
                <a:lnTo>
                  <a:pt x="2836680" y="357765"/>
                </a:lnTo>
                <a:lnTo>
                  <a:pt x="3264711" y="20775"/>
                </a:lnTo>
                <a:lnTo>
                  <a:pt x="3282018" y="23313"/>
                </a:lnTo>
                <a:close/>
              </a:path>
              <a:path w="5013325" h="1291590">
                <a:moveTo>
                  <a:pt x="4996810" y="1162461"/>
                </a:moveTo>
                <a:lnTo>
                  <a:pt x="4849641" y="1278328"/>
                </a:lnTo>
                <a:lnTo>
                  <a:pt x="4847390" y="1263936"/>
                </a:lnTo>
                <a:lnTo>
                  <a:pt x="4853117" y="1259427"/>
                </a:lnTo>
                <a:lnTo>
                  <a:pt x="4862903" y="1219396"/>
                </a:lnTo>
                <a:lnTo>
                  <a:pt x="4859848" y="1189473"/>
                </a:lnTo>
                <a:lnTo>
                  <a:pt x="4864347" y="1169768"/>
                </a:lnTo>
                <a:lnTo>
                  <a:pt x="4863786" y="1154046"/>
                </a:lnTo>
                <a:lnTo>
                  <a:pt x="4871142" y="1148254"/>
                </a:lnTo>
                <a:lnTo>
                  <a:pt x="4870763" y="1132389"/>
                </a:lnTo>
                <a:lnTo>
                  <a:pt x="4870566" y="1116380"/>
                </a:lnTo>
                <a:lnTo>
                  <a:pt x="4876283" y="1111879"/>
                </a:lnTo>
                <a:lnTo>
                  <a:pt x="4873962" y="1097543"/>
                </a:lnTo>
                <a:lnTo>
                  <a:pt x="4879375" y="1093281"/>
                </a:lnTo>
                <a:lnTo>
                  <a:pt x="4876871" y="1079089"/>
                </a:lnTo>
                <a:lnTo>
                  <a:pt x="4882968" y="1058125"/>
                </a:lnTo>
                <a:lnTo>
                  <a:pt x="4879934" y="1028186"/>
                </a:lnTo>
                <a:lnTo>
                  <a:pt x="4883421" y="1009278"/>
                </a:lnTo>
                <a:lnTo>
                  <a:pt x="4877655" y="981490"/>
                </a:lnTo>
                <a:lnTo>
                  <a:pt x="4877853" y="965170"/>
                </a:lnTo>
                <a:lnTo>
                  <a:pt x="4869466" y="939446"/>
                </a:lnTo>
                <a:lnTo>
                  <a:pt x="4859865" y="914677"/>
                </a:lnTo>
                <a:lnTo>
                  <a:pt x="4848564" y="891247"/>
                </a:lnTo>
                <a:lnTo>
                  <a:pt x="4843228" y="879285"/>
                </a:lnTo>
                <a:lnTo>
                  <a:pt x="4826853" y="843685"/>
                </a:lnTo>
                <a:lnTo>
                  <a:pt x="4807909" y="810109"/>
                </a:lnTo>
                <a:lnTo>
                  <a:pt x="4787083" y="778015"/>
                </a:lnTo>
                <a:lnTo>
                  <a:pt x="4763706" y="747928"/>
                </a:lnTo>
                <a:lnTo>
                  <a:pt x="4737113" y="720374"/>
                </a:lnTo>
                <a:lnTo>
                  <a:pt x="4728407" y="711064"/>
                </a:lnTo>
                <a:lnTo>
                  <a:pt x="4727800" y="711542"/>
                </a:lnTo>
                <a:lnTo>
                  <a:pt x="4719579" y="701851"/>
                </a:lnTo>
                <a:lnTo>
                  <a:pt x="4692115" y="674982"/>
                </a:lnTo>
                <a:lnTo>
                  <a:pt x="4662041" y="650168"/>
                </a:lnTo>
                <a:lnTo>
                  <a:pt x="4629174" y="627554"/>
                </a:lnTo>
                <a:lnTo>
                  <a:pt x="4593454" y="607185"/>
                </a:lnTo>
                <a:lnTo>
                  <a:pt x="4556600" y="587709"/>
                </a:lnTo>
                <a:lnTo>
                  <a:pt x="4527056" y="578642"/>
                </a:lnTo>
                <a:lnTo>
                  <a:pt x="4488806" y="560265"/>
                </a:lnTo>
                <a:lnTo>
                  <a:pt x="4449403" y="542797"/>
                </a:lnTo>
                <a:lnTo>
                  <a:pt x="4420719" y="533052"/>
                </a:lnTo>
                <a:lnTo>
                  <a:pt x="4392399" y="523021"/>
                </a:lnTo>
                <a:lnTo>
                  <a:pt x="4364565" y="512607"/>
                </a:lnTo>
                <a:lnTo>
                  <a:pt x="4337339" y="501715"/>
                </a:lnTo>
                <a:lnTo>
                  <a:pt x="4298239" y="484008"/>
                </a:lnTo>
                <a:lnTo>
                  <a:pt x="4258228" y="467017"/>
                </a:lnTo>
                <a:lnTo>
                  <a:pt x="4225224" y="460674"/>
                </a:lnTo>
                <a:lnTo>
                  <a:pt x="4183574" y="444974"/>
                </a:lnTo>
                <a:lnTo>
                  <a:pt x="4169020" y="440269"/>
                </a:lnTo>
                <a:lnTo>
                  <a:pt x="4154587" y="435468"/>
                </a:lnTo>
                <a:lnTo>
                  <a:pt x="4148010" y="440646"/>
                </a:lnTo>
                <a:lnTo>
                  <a:pt x="4133456" y="435941"/>
                </a:lnTo>
                <a:lnTo>
                  <a:pt x="4117131" y="432630"/>
                </a:lnTo>
                <a:lnTo>
                  <a:pt x="4100502" y="429558"/>
                </a:lnTo>
                <a:lnTo>
                  <a:pt x="4075896" y="416603"/>
                </a:lnTo>
                <a:lnTo>
                  <a:pt x="4059207" y="413579"/>
                </a:lnTo>
                <a:lnTo>
                  <a:pt x="4040989" y="411758"/>
                </a:lnTo>
                <a:lnTo>
                  <a:pt x="4024229" y="408789"/>
                </a:lnTo>
                <a:lnTo>
                  <a:pt x="4000827" y="394887"/>
                </a:lnTo>
                <a:lnTo>
                  <a:pt x="3986252" y="390198"/>
                </a:lnTo>
                <a:lnTo>
                  <a:pt x="3964226" y="375211"/>
                </a:lnTo>
                <a:lnTo>
                  <a:pt x="3928031" y="355217"/>
                </a:lnTo>
                <a:lnTo>
                  <a:pt x="3913861" y="350210"/>
                </a:lnTo>
                <a:lnTo>
                  <a:pt x="3864790" y="324188"/>
                </a:lnTo>
                <a:lnTo>
                  <a:pt x="3832641" y="301008"/>
                </a:lnTo>
                <a:lnTo>
                  <a:pt x="3808835" y="287424"/>
                </a:lnTo>
                <a:lnTo>
                  <a:pt x="3786262" y="272868"/>
                </a:lnTo>
                <a:lnTo>
                  <a:pt x="3772153" y="267812"/>
                </a:lnTo>
                <a:lnTo>
                  <a:pt x="3750431" y="252587"/>
                </a:lnTo>
                <a:lnTo>
                  <a:pt x="3728587" y="237457"/>
                </a:lnTo>
                <a:lnTo>
                  <a:pt x="3708129" y="221236"/>
                </a:lnTo>
                <a:lnTo>
                  <a:pt x="3694738" y="215615"/>
                </a:lnTo>
                <a:lnTo>
                  <a:pt x="3680497" y="210663"/>
                </a:lnTo>
                <a:lnTo>
                  <a:pt x="3665346" y="206428"/>
                </a:lnTo>
                <a:lnTo>
                  <a:pt x="3624304" y="190250"/>
                </a:lnTo>
                <a:lnTo>
                  <a:pt x="3591178" y="184003"/>
                </a:lnTo>
                <a:lnTo>
                  <a:pt x="3550317" y="167681"/>
                </a:lnTo>
                <a:lnTo>
                  <a:pt x="3509639" y="151216"/>
                </a:lnTo>
                <a:lnTo>
                  <a:pt x="3464013" y="138647"/>
                </a:lnTo>
                <a:lnTo>
                  <a:pt x="3423086" y="138541"/>
                </a:lnTo>
                <a:lnTo>
                  <a:pt x="3371389" y="130751"/>
                </a:lnTo>
                <a:lnTo>
                  <a:pt x="3324877" y="135043"/>
                </a:lnTo>
                <a:lnTo>
                  <a:pt x="3316550" y="141599"/>
                </a:lnTo>
                <a:lnTo>
                  <a:pt x="3300427" y="138129"/>
                </a:lnTo>
                <a:lnTo>
                  <a:pt x="3292525" y="144350"/>
                </a:lnTo>
                <a:lnTo>
                  <a:pt x="3277434" y="140068"/>
                </a:lnTo>
                <a:lnTo>
                  <a:pt x="3273549" y="143127"/>
                </a:lnTo>
                <a:lnTo>
                  <a:pt x="3259217" y="138246"/>
                </a:lnTo>
                <a:lnTo>
                  <a:pt x="3248330" y="146818"/>
                </a:lnTo>
                <a:lnTo>
                  <a:pt x="3229870" y="145188"/>
                </a:lnTo>
                <a:lnTo>
                  <a:pt x="3187151" y="178821"/>
                </a:lnTo>
                <a:lnTo>
                  <a:pt x="3173082" y="173733"/>
                </a:lnTo>
                <a:lnTo>
                  <a:pt x="3161264" y="183038"/>
                </a:lnTo>
                <a:lnTo>
                  <a:pt x="3098441" y="200171"/>
                </a:lnTo>
                <a:lnTo>
                  <a:pt x="3074522" y="219003"/>
                </a:lnTo>
                <a:lnTo>
                  <a:pt x="3042503" y="228047"/>
                </a:lnTo>
                <a:lnTo>
                  <a:pt x="3025383" y="241526"/>
                </a:lnTo>
                <a:lnTo>
                  <a:pt x="3000164" y="245217"/>
                </a:lnTo>
                <a:lnTo>
                  <a:pt x="3291468" y="15873"/>
                </a:lnTo>
                <a:lnTo>
                  <a:pt x="3308653" y="18507"/>
                </a:lnTo>
                <a:lnTo>
                  <a:pt x="3366862" y="5006"/>
                </a:lnTo>
                <a:lnTo>
                  <a:pt x="3403367" y="8593"/>
                </a:lnTo>
                <a:lnTo>
                  <a:pt x="3431470" y="2631"/>
                </a:lnTo>
                <a:lnTo>
                  <a:pt x="3455343" y="0"/>
                </a:lnTo>
                <a:lnTo>
                  <a:pt x="3486040" y="8159"/>
                </a:lnTo>
                <a:lnTo>
                  <a:pt x="3507789" y="7200"/>
                </a:lnTo>
                <a:lnTo>
                  <a:pt x="3536240" y="17128"/>
                </a:lnTo>
                <a:lnTo>
                  <a:pt x="3550390" y="22151"/>
                </a:lnTo>
                <a:lnTo>
                  <a:pt x="3564418" y="27271"/>
                </a:lnTo>
                <a:lnTo>
                  <a:pt x="3578203" y="32581"/>
                </a:lnTo>
                <a:lnTo>
                  <a:pt x="3583768" y="28200"/>
                </a:lnTo>
                <a:lnTo>
                  <a:pt x="3607352" y="41959"/>
                </a:lnTo>
                <a:lnTo>
                  <a:pt x="3624173" y="44880"/>
                </a:lnTo>
                <a:lnTo>
                  <a:pt x="3641966" y="47035"/>
                </a:lnTo>
                <a:lnTo>
                  <a:pt x="3660608" y="48522"/>
                </a:lnTo>
                <a:lnTo>
                  <a:pt x="3676103" y="52486"/>
                </a:lnTo>
                <a:lnTo>
                  <a:pt x="3682467" y="47476"/>
                </a:lnTo>
                <a:lnTo>
                  <a:pt x="3695352" y="53495"/>
                </a:lnTo>
                <a:lnTo>
                  <a:pt x="3706841" y="60614"/>
                </a:lnTo>
                <a:lnTo>
                  <a:pt x="3716751" y="68975"/>
                </a:lnTo>
                <a:lnTo>
                  <a:pt x="3726843" y="77193"/>
                </a:lnTo>
                <a:lnTo>
                  <a:pt x="3737057" y="85316"/>
                </a:lnTo>
                <a:lnTo>
                  <a:pt x="3739475" y="83412"/>
                </a:lnTo>
                <a:lnTo>
                  <a:pt x="3758911" y="100437"/>
                </a:lnTo>
                <a:lnTo>
                  <a:pt x="3761015" y="98780"/>
                </a:lnTo>
                <a:lnTo>
                  <a:pt x="3771462" y="106720"/>
                </a:lnTo>
                <a:lnTo>
                  <a:pt x="3784458" y="112651"/>
                </a:lnTo>
                <a:lnTo>
                  <a:pt x="3796240" y="119539"/>
                </a:lnTo>
                <a:lnTo>
                  <a:pt x="3807051" y="127192"/>
                </a:lnTo>
                <a:lnTo>
                  <a:pt x="3824989" y="145396"/>
                </a:lnTo>
                <a:lnTo>
                  <a:pt x="3826284" y="144376"/>
                </a:lnTo>
                <a:lnTo>
                  <a:pt x="3834788" y="153845"/>
                </a:lnTo>
                <a:lnTo>
                  <a:pt x="3844587" y="162294"/>
                </a:lnTo>
                <a:lnTo>
                  <a:pt x="3870660" y="174094"/>
                </a:lnTo>
                <a:lnTo>
                  <a:pt x="3892038" y="189590"/>
                </a:lnTo>
                <a:lnTo>
                  <a:pt x="3932008" y="206613"/>
                </a:lnTo>
                <a:lnTo>
                  <a:pt x="3981261" y="232491"/>
                </a:lnTo>
                <a:lnTo>
                  <a:pt x="4029836" y="258902"/>
                </a:lnTo>
                <a:lnTo>
                  <a:pt x="4047021" y="261536"/>
                </a:lnTo>
                <a:lnTo>
                  <a:pt x="4073519" y="273001"/>
                </a:lnTo>
                <a:lnTo>
                  <a:pt x="4094226" y="272863"/>
                </a:lnTo>
                <a:lnTo>
                  <a:pt x="4096168" y="271333"/>
                </a:lnTo>
                <a:lnTo>
                  <a:pt x="4105967" y="279782"/>
                </a:lnTo>
                <a:lnTo>
                  <a:pt x="4172603" y="291975"/>
                </a:lnTo>
                <a:lnTo>
                  <a:pt x="4232925" y="309138"/>
                </a:lnTo>
                <a:lnTo>
                  <a:pt x="4248734" y="312855"/>
                </a:lnTo>
                <a:lnTo>
                  <a:pt x="4264664" y="316476"/>
                </a:lnTo>
                <a:lnTo>
                  <a:pt x="4288208" y="330268"/>
                </a:lnTo>
                <a:lnTo>
                  <a:pt x="4303289" y="334559"/>
                </a:lnTo>
                <a:lnTo>
                  <a:pt x="4347134" y="348530"/>
                </a:lnTo>
                <a:lnTo>
                  <a:pt x="4398959" y="372383"/>
                </a:lnTo>
                <a:lnTo>
                  <a:pt x="4443022" y="386183"/>
                </a:lnTo>
                <a:lnTo>
                  <a:pt x="4547014" y="433619"/>
                </a:lnTo>
                <a:lnTo>
                  <a:pt x="4574211" y="444535"/>
                </a:lnTo>
                <a:lnTo>
                  <a:pt x="4600861" y="455880"/>
                </a:lnTo>
                <a:lnTo>
                  <a:pt x="4626661" y="467895"/>
                </a:lnTo>
                <a:lnTo>
                  <a:pt x="4651308" y="480818"/>
                </a:lnTo>
                <a:lnTo>
                  <a:pt x="4653746" y="478898"/>
                </a:lnTo>
                <a:lnTo>
                  <a:pt x="4664101" y="486909"/>
                </a:lnTo>
                <a:lnTo>
                  <a:pt x="4674578" y="494825"/>
                </a:lnTo>
                <a:lnTo>
                  <a:pt x="4677381" y="492618"/>
                </a:lnTo>
                <a:lnTo>
                  <a:pt x="4712251" y="513656"/>
                </a:lnTo>
                <a:lnTo>
                  <a:pt x="4744997" y="536366"/>
                </a:lnTo>
                <a:lnTo>
                  <a:pt x="4774950" y="561275"/>
                </a:lnTo>
                <a:lnTo>
                  <a:pt x="4801442" y="588909"/>
                </a:lnTo>
                <a:lnTo>
                  <a:pt x="4820706" y="606070"/>
                </a:lnTo>
                <a:lnTo>
                  <a:pt x="4837481" y="625190"/>
                </a:lnTo>
                <a:lnTo>
                  <a:pt x="4853405" y="644980"/>
                </a:lnTo>
                <a:lnTo>
                  <a:pt x="4877976" y="674127"/>
                </a:lnTo>
                <a:lnTo>
                  <a:pt x="4892231" y="695231"/>
                </a:lnTo>
                <a:lnTo>
                  <a:pt x="4906972" y="715953"/>
                </a:lnTo>
                <a:lnTo>
                  <a:pt x="4920013" y="738013"/>
                </a:lnTo>
                <a:lnTo>
                  <a:pt x="4929169" y="763132"/>
                </a:lnTo>
                <a:lnTo>
                  <a:pt x="4934981" y="774720"/>
                </a:lnTo>
                <a:lnTo>
                  <a:pt x="4954219" y="808065"/>
                </a:lnTo>
                <a:lnTo>
                  <a:pt x="4960031" y="819653"/>
                </a:lnTo>
                <a:lnTo>
                  <a:pt x="4959384" y="820162"/>
                </a:lnTo>
                <a:lnTo>
                  <a:pt x="4967240" y="830141"/>
                </a:lnTo>
                <a:lnTo>
                  <a:pt x="4965297" y="831671"/>
                </a:lnTo>
                <a:lnTo>
                  <a:pt x="4974564" y="856702"/>
                </a:lnTo>
                <a:lnTo>
                  <a:pt x="4984013" y="881590"/>
                </a:lnTo>
                <a:lnTo>
                  <a:pt x="4992855" y="906956"/>
                </a:lnTo>
                <a:lnTo>
                  <a:pt x="5000300" y="933422"/>
                </a:lnTo>
                <a:lnTo>
                  <a:pt x="4997063" y="935971"/>
                </a:lnTo>
                <a:lnTo>
                  <a:pt x="4999738" y="950028"/>
                </a:lnTo>
                <a:lnTo>
                  <a:pt x="5007052" y="976597"/>
                </a:lnTo>
                <a:lnTo>
                  <a:pt x="5013031" y="1004217"/>
                </a:lnTo>
                <a:lnTo>
                  <a:pt x="5009696" y="1023006"/>
                </a:lnTo>
                <a:lnTo>
                  <a:pt x="5004783" y="1043038"/>
                </a:lnTo>
                <a:lnTo>
                  <a:pt x="5009436" y="1071702"/>
                </a:lnTo>
                <a:lnTo>
                  <a:pt x="5006415" y="1090244"/>
                </a:lnTo>
                <a:lnTo>
                  <a:pt x="5000677" y="1127089"/>
                </a:lnTo>
                <a:lnTo>
                  <a:pt x="4993989" y="1132355"/>
                </a:lnTo>
                <a:lnTo>
                  <a:pt x="4995339" y="1147456"/>
                </a:lnTo>
                <a:lnTo>
                  <a:pt x="4996810" y="1162461"/>
                </a:lnTo>
                <a:close/>
              </a:path>
            </a:pathLst>
          </a:custGeom>
          <a:solidFill>
            <a:srgbClr val="994B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" name="object 8"/>
          <p:cNvGrpSpPr/>
          <p:nvPr/>
        </p:nvGrpSpPr>
        <p:grpSpPr>
          <a:xfrm>
            <a:off x="4390905" y="-74136"/>
            <a:ext cx="6644284" cy="1582420"/>
            <a:chOff x="7607852" y="0"/>
            <a:chExt cx="9078595" cy="23736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23536" y="237139"/>
              <a:ext cx="4562474" cy="18097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7596" y="10881"/>
              <a:ext cx="2362199" cy="2362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852" y="0"/>
              <a:ext cx="2362199" cy="232329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3596" y="2247900"/>
            <a:ext cx="3591508" cy="4102389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09BDD11-B732-5D4D-269F-C5C16F9462FA}"/>
              </a:ext>
            </a:extLst>
          </p:cNvPr>
          <p:cNvSpPr txBox="1">
            <a:spLocks/>
          </p:cNvSpPr>
          <p:nvPr/>
        </p:nvSpPr>
        <p:spPr>
          <a:xfrm>
            <a:off x="530905" y="2059803"/>
            <a:ext cx="7870145" cy="333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«Медицинский факультет «Университет третьего возраста»</a:t>
            </a:r>
            <a:b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949EE-44BF-C8D9-F3F7-99AA65A64DB1}"/>
              </a:ext>
            </a:extLst>
          </p:cNvPr>
          <p:cNvSpPr txBox="1"/>
          <p:nvPr/>
        </p:nvSpPr>
        <p:spPr>
          <a:xfrm>
            <a:off x="1597027" y="47981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Врач по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медицинской профилактике Регионального центра общественного здоровья и медицинской профилактики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Козлова Анна Владимировна</a:t>
            </a:r>
            <a:endParaRPr lang="ru-RU" dirty="0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6FC3899F-E927-CC09-5F40-E72FFE1CC3FF}"/>
              </a:ext>
            </a:extLst>
          </p:cNvPr>
          <p:cNvSpPr/>
          <p:nvPr/>
        </p:nvSpPr>
        <p:spPr>
          <a:xfrm>
            <a:off x="0" y="-1"/>
            <a:ext cx="8783412" cy="2626617"/>
          </a:xfrm>
          <a:custGeom>
            <a:avLst/>
            <a:gdLst/>
            <a:ahLst/>
            <a:cxnLst/>
            <a:rect l="l" t="t" r="r" b="b"/>
            <a:pathLst>
              <a:path w="13177519" h="2943225">
                <a:moveTo>
                  <a:pt x="2666503" y="1245389"/>
                </a:moveTo>
                <a:lnTo>
                  <a:pt x="1742659" y="1673447"/>
                </a:lnTo>
                <a:lnTo>
                  <a:pt x="1781780" y="1641323"/>
                </a:lnTo>
                <a:lnTo>
                  <a:pt x="2618720" y="1253533"/>
                </a:lnTo>
                <a:lnTo>
                  <a:pt x="2666503" y="1245389"/>
                </a:lnTo>
                <a:close/>
              </a:path>
              <a:path w="13177519" h="2943225">
                <a:moveTo>
                  <a:pt x="2950438" y="1141824"/>
                </a:moveTo>
                <a:lnTo>
                  <a:pt x="1634217" y="1751687"/>
                </a:lnTo>
                <a:lnTo>
                  <a:pt x="1659750" y="1725859"/>
                </a:lnTo>
                <a:lnTo>
                  <a:pt x="1698423" y="1693943"/>
                </a:lnTo>
                <a:lnTo>
                  <a:pt x="2846583" y="1161950"/>
                </a:lnTo>
                <a:lnTo>
                  <a:pt x="2950438" y="1141824"/>
                </a:lnTo>
                <a:close/>
              </a:path>
              <a:path w="13177519" h="2943225">
                <a:moveTo>
                  <a:pt x="3042084" y="1113358"/>
                </a:moveTo>
                <a:lnTo>
                  <a:pt x="1576021" y="1792649"/>
                </a:lnTo>
                <a:lnTo>
                  <a:pt x="1602673" y="1766302"/>
                </a:lnTo>
                <a:lnTo>
                  <a:pt x="2993479" y="1121881"/>
                </a:lnTo>
                <a:lnTo>
                  <a:pt x="3042084" y="1113358"/>
                </a:lnTo>
                <a:close/>
              </a:path>
              <a:path w="13177519" h="2943225">
                <a:moveTo>
                  <a:pt x="3181794" y="1062621"/>
                </a:moveTo>
                <a:lnTo>
                  <a:pt x="1438348" y="1870435"/>
                </a:lnTo>
                <a:lnTo>
                  <a:pt x="1453429" y="1849451"/>
                </a:lnTo>
                <a:lnTo>
                  <a:pt x="3130183" y="1072538"/>
                </a:lnTo>
                <a:lnTo>
                  <a:pt x="3181794" y="1062621"/>
                </a:lnTo>
                <a:close/>
              </a:path>
              <a:path w="13177519" h="2943225">
                <a:moveTo>
                  <a:pt x="874948" y="2145480"/>
                </a:moveTo>
                <a:lnTo>
                  <a:pt x="778701" y="2190076"/>
                </a:lnTo>
                <a:lnTo>
                  <a:pt x="821485" y="2156255"/>
                </a:lnTo>
                <a:lnTo>
                  <a:pt x="874948" y="2145480"/>
                </a:lnTo>
                <a:close/>
              </a:path>
              <a:path w="13177519" h="2943225">
                <a:moveTo>
                  <a:pt x="3325571" y="1010000"/>
                </a:moveTo>
                <a:lnTo>
                  <a:pt x="1355691" y="1922731"/>
                </a:lnTo>
                <a:lnTo>
                  <a:pt x="1398629" y="1888839"/>
                </a:lnTo>
                <a:lnTo>
                  <a:pt x="3274136" y="1019835"/>
                </a:lnTo>
                <a:lnTo>
                  <a:pt x="3325571" y="1010000"/>
                </a:lnTo>
                <a:close/>
              </a:path>
              <a:path w="13177519" h="2943225">
                <a:moveTo>
                  <a:pt x="3571839" y="937884"/>
                </a:moveTo>
                <a:lnTo>
                  <a:pt x="237370" y="2482889"/>
                </a:lnTo>
                <a:lnTo>
                  <a:pt x="314902" y="2418971"/>
                </a:lnTo>
                <a:lnTo>
                  <a:pt x="359274" y="2398412"/>
                </a:lnTo>
                <a:lnTo>
                  <a:pt x="398446" y="2366264"/>
                </a:lnTo>
                <a:lnTo>
                  <a:pt x="3371634" y="988657"/>
                </a:lnTo>
                <a:lnTo>
                  <a:pt x="3474393" y="969038"/>
                </a:lnTo>
                <a:lnTo>
                  <a:pt x="3520437" y="947704"/>
                </a:lnTo>
                <a:lnTo>
                  <a:pt x="3571839" y="937884"/>
                </a:lnTo>
                <a:close/>
              </a:path>
              <a:path w="13177519" h="2943225">
                <a:moveTo>
                  <a:pt x="3669416" y="906670"/>
                </a:moveTo>
                <a:lnTo>
                  <a:pt x="226881" y="2501746"/>
                </a:lnTo>
                <a:lnTo>
                  <a:pt x="229792" y="2486400"/>
                </a:lnTo>
                <a:lnTo>
                  <a:pt x="3617935" y="916526"/>
                </a:lnTo>
                <a:lnTo>
                  <a:pt x="3669416" y="906670"/>
                </a:lnTo>
                <a:close/>
              </a:path>
              <a:path w="13177519" h="2943225">
                <a:moveTo>
                  <a:pt x="8708" y="2938764"/>
                </a:moveTo>
                <a:lnTo>
                  <a:pt x="78" y="2942763"/>
                </a:lnTo>
                <a:lnTo>
                  <a:pt x="0" y="2704849"/>
                </a:lnTo>
                <a:lnTo>
                  <a:pt x="12316" y="2685145"/>
                </a:lnTo>
                <a:lnTo>
                  <a:pt x="49717" y="2653819"/>
                </a:lnTo>
                <a:lnTo>
                  <a:pt x="81945" y="2610892"/>
                </a:lnTo>
                <a:lnTo>
                  <a:pt x="119596" y="2579450"/>
                </a:lnTo>
                <a:lnTo>
                  <a:pt x="158194" y="2533572"/>
                </a:lnTo>
                <a:lnTo>
                  <a:pt x="3715616" y="885263"/>
                </a:lnTo>
                <a:lnTo>
                  <a:pt x="3767227" y="875346"/>
                </a:lnTo>
                <a:lnTo>
                  <a:pt x="3815010" y="853207"/>
                </a:lnTo>
                <a:lnTo>
                  <a:pt x="3868131" y="842590"/>
                </a:lnTo>
                <a:lnTo>
                  <a:pt x="3969036" y="809834"/>
                </a:lnTo>
                <a:lnTo>
                  <a:pt x="4075279" y="788601"/>
                </a:lnTo>
                <a:lnTo>
                  <a:pt x="4121679" y="767102"/>
                </a:lnTo>
                <a:lnTo>
                  <a:pt x="4224228" y="747580"/>
                </a:lnTo>
                <a:lnTo>
                  <a:pt x="4269831" y="726450"/>
                </a:lnTo>
                <a:lnTo>
                  <a:pt x="4320608" y="716920"/>
                </a:lnTo>
                <a:lnTo>
                  <a:pt x="553479" y="2462395"/>
                </a:lnTo>
                <a:lnTo>
                  <a:pt x="517248" y="2493180"/>
                </a:lnTo>
                <a:lnTo>
                  <a:pt x="434106" y="2531703"/>
                </a:lnTo>
                <a:lnTo>
                  <a:pt x="392494" y="2564981"/>
                </a:lnTo>
                <a:lnTo>
                  <a:pt x="346231" y="2586416"/>
                </a:lnTo>
                <a:lnTo>
                  <a:pt x="227301" y="2683513"/>
                </a:lnTo>
                <a:lnTo>
                  <a:pt x="194182" y="2726852"/>
                </a:lnTo>
                <a:lnTo>
                  <a:pt x="156269" y="2758416"/>
                </a:lnTo>
                <a:lnTo>
                  <a:pt x="92640" y="2843887"/>
                </a:lnTo>
                <a:lnTo>
                  <a:pt x="40361" y="2896103"/>
                </a:lnTo>
                <a:lnTo>
                  <a:pt x="24758" y="2917330"/>
                </a:lnTo>
                <a:lnTo>
                  <a:pt x="8708" y="2938764"/>
                </a:lnTo>
                <a:close/>
              </a:path>
              <a:path w="13177519" h="2943225">
                <a:moveTo>
                  <a:pt x="4597796" y="672469"/>
                </a:moveTo>
                <a:lnTo>
                  <a:pt x="2649993" y="1574971"/>
                </a:lnTo>
                <a:lnTo>
                  <a:pt x="2599109" y="1584551"/>
                </a:lnTo>
                <a:lnTo>
                  <a:pt x="2507935" y="1626796"/>
                </a:lnTo>
                <a:lnTo>
                  <a:pt x="2456987" y="1636405"/>
                </a:lnTo>
                <a:lnTo>
                  <a:pt x="2356644" y="1682898"/>
                </a:lnTo>
                <a:lnTo>
                  <a:pt x="2308301" y="1691301"/>
                </a:lnTo>
                <a:lnTo>
                  <a:pt x="2136284" y="1771004"/>
                </a:lnTo>
                <a:lnTo>
                  <a:pt x="2087940" y="1779406"/>
                </a:lnTo>
                <a:lnTo>
                  <a:pt x="1135875" y="2220540"/>
                </a:lnTo>
                <a:lnTo>
                  <a:pt x="1083948" y="2230603"/>
                </a:lnTo>
                <a:lnTo>
                  <a:pt x="767566" y="2377197"/>
                </a:lnTo>
                <a:lnTo>
                  <a:pt x="717851" y="2386235"/>
                </a:lnTo>
                <a:lnTo>
                  <a:pt x="4320608" y="716920"/>
                </a:lnTo>
                <a:lnTo>
                  <a:pt x="4371385" y="707390"/>
                </a:lnTo>
                <a:lnTo>
                  <a:pt x="4583871" y="664924"/>
                </a:lnTo>
                <a:lnTo>
                  <a:pt x="4597796" y="672469"/>
                </a:lnTo>
                <a:close/>
              </a:path>
              <a:path w="13177519" h="2943225">
                <a:moveTo>
                  <a:pt x="1455384" y="2086495"/>
                </a:moveTo>
                <a:lnTo>
                  <a:pt x="1233007" y="2189531"/>
                </a:lnTo>
                <a:lnTo>
                  <a:pt x="1182463" y="2198954"/>
                </a:lnTo>
                <a:lnTo>
                  <a:pt x="1473338" y="2064178"/>
                </a:lnTo>
                <a:lnTo>
                  <a:pt x="1455384" y="2086495"/>
                </a:lnTo>
                <a:close/>
              </a:path>
              <a:path w="13177519" h="2943225">
                <a:moveTo>
                  <a:pt x="1852155" y="1902653"/>
                </a:moveTo>
                <a:lnTo>
                  <a:pt x="1590557" y="2023863"/>
                </a:lnTo>
                <a:lnTo>
                  <a:pt x="1519926" y="2042592"/>
                </a:lnTo>
                <a:lnTo>
                  <a:pt x="1895041" y="1868785"/>
                </a:lnTo>
                <a:lnTo>
                  <a:pt x="1852155" y="1902653"/>
                </a:lnTo>
                <a:close/>
              </a:path>
              <a:path w="13177519" h="2943225">
                <a:moveTo>
                  <a:pt x="9978901" y="1384488"/>
                </a:moveTo>
                <a:lnTo>
                  <a:pt x="8817906" y="1922428"/>
                </a:lnTo>
                <a:lnTo>
                  <a:pt x="8506932" y="1982534"/>
                </a:lnTo>
                <a:lnTo>
                  <a:pt x="8449763" y="1981029"/>
                </a:lnTo>
                <a:lnTo>
                  <a:pt x="8350264" y="1999137"/>
                </a:lnTo>
                <a:lnTo>
                  <a:pt x="8296474" y="1996066"/>
                </a:lnTo>
                <a:lnTo>
                  <a:pt x="8248730" y="2004191"/>
                </a:lnTo>
                <a:lnTo>
                  <a:pt x="8196237" y="2000519"/>
                </a:lnTo>
                <a:lnTo>
                  <a:pt x="8041118" y="1988410"/>
                </a:lnTo>
                <a:lnTo>
                  <a:pt x="7995144" y="1995715"/>
                </a:lnTo>
                <a:lnTo>
                  <a:pt x="7943477" y="1991660"/>
                </a:lnTo>
                <a:lnTo>
                  <a:pt x="7887238" y="1975727"/>
                </a:lnTo>
                <a:lnTo>
                  <a:pt x="7836986" y="1971017"/>
                </a:lnTo>
                <a:lnTo>
                  <a:pt x="7688946" y="1955628"/>
                </a:lnTo>
                <a:lnTo>
                  <a:pt x="7634771" y="1938739"/>
                </a:lnTo>
                <a:lnTo>
                  <a:pt x="7537159" y="1927979"/>
                </a:lnTo>
                <a:lnTo>
                  <a:pt x="7491503" y="1921139"/>
                </a:lnTo>
                <a:lnTo>
                  <a:pt x="7442075" y="1902050"/>
                </a:lnTo>
                <a:lnTo>
                  <a:pt x="7399330" y="1893862"/>
                </a:lnTo>
                <a:lnTo>
                  <a:pt x="7352366" y="1873631"/>
                </a:lnTo>
                <a:lnTo>
                  <a:pt x="7204567" y="1816140"/>
                </a:lnTo>
                <a:lnTo>
                  <a:pt x="7155920" y="1796689"/>
                </a:lnTo>
                <a:lnTo>
                  <a:pt x="7102465" y="1765469"/>
                </a:lnTo>
                <a:lnTo>
                  <a:pt x="7055013" y="1745464"/>
                </a:lnTo>
                <a:lnTo>
                  <a:pt x="7022272" y="1732640"/>
                </a:lnTo>
                <a:lnTo>
                  <a:pt x="6986209" y="1707359"/>
                </a:lnTo>
                <a:lnTo>
                  <a:pt x="6956828" y="1692978"/>
                </a:lnTo>
                <a:lnTo>
                  <a:pt x="6922780" y="1666763"/>
                </a:lnTo>
                <a:lnTo>
                  <a:pt x="6884114" y="1642688"/>
                </a:lnTo>
                <a:lnTo>
                  <a:pt x="6840681" y="1606824"/>
                </a:lnTo>
                <a:lnTo>
                  <a:pt x="6797822" y="1570694"/>
                </a:lnTo>
                <a:lnTo>
                  <a:pt x="6755537" y="1534299"/>
                </a:lnTo>
                <a:lnTo>
                  <a:pt x="6713825" y="1497637"/>
                </a:lnTo>
                <a:lnTo>
                  <a:pt x="6678171" y="1472166"/>
                </a:lnTo>
                <a:lnTo>
                  <a:pt x="6636619" y="1435431"/>
                </a:lnTo>
                <a:lnTo>
                  <a:pt x="6594523" y="1398948"/>
                </a:lnTo>
                <a:lnTo>
                  <a:pt x="6557235" y="1374234"/>
                </a:lnTo>
                <a:lnTo>
                  <a:pt x="6514092" y="1338236"/>
                </a:lnTo>
                <a:lnTo>
                  <a:pt x="6475786" y="1313994"/>
                </a:lnTo>
                <a:lnTo>
                  <a:pt x="6431654" y="1278454"/>
                </a:lnTo>
                <a:lnTo>
                  <a:pt x="6392388" y="1254657"/>
                </a:lnTo>
                <a:lnTo>
                  <a:pt x="6347323" y="1219549"/>
                </a:lnTo>
                <a:lnTo>
                  <a:pt x="6307154" y="1196170"/>
                </a:lnTo>
                <a:lnTo>
                  <a:pt x="6272845" y="1170076"/>
                </a:lnTo>
                <a:lnTo>
                  <a:pt x="6208669" y="1129826"/>
                </a:lnTo>
                <a:lnTo>
                  <a:pt x="6174360" y="1103732"/>
                </a:lnTo>
                <a:lnTo>
                  <a:pt x="6132286" y="1081235"/>
                </a:lnTo>
                <a:lnTo>
                  <a:pt x="6087973" y="1059777"/>
                </a:lnTo>
                <a:lnTo>
                  <a:pt x="6040971" y="1039563"/>
                </a:lnTo>
                <a:lnTo>
                  <a:pt x="5990834" y="1020803"/>
                </a:lnTo>
                <a:lnTo>
                  <a:pt x="5941289" y="1001768"/>
                </a:lnTo>
                <a:lnTo>
                  <a:pt x="5896492" y="994531"/>
                </a:lnTo>
                <a:lnTo>
                  <a:pt x="5851102" y="987568"/>
                </a:lnTo>
                <a:lnTo>
                  <a:pt x="5799781" y="969356"/>
                </a:lnTo>
                <a:lnTo>
                  <a:pt x="5753206" y="962942"/>
                </a:lnTo>
                <a:lnTo>
                  <a:pt x="5706040" y="956802"/>
                </a:lnTo>
                <a:lnTo>
                  <a:pt x="5658280" y="950937"/>
                </a:lnTo>
                <a:lnTo>
                  <a:pt x="5560985" y="940030"/>
                </a:lnTo>
                <a:lnTo>
                  <a:pt x="5461321" y="930221"/>
                </a:lnTo>
                <a:lnTo>
                  <a:pt x="5409059" y="926442"/>
                </a:lnTo>
                <a:lnTo>
                  <a:pt x="5362763" y="933896"/>
                </a:lnTo>
                <a:lnTo>
                  <a:pt x="5260371" y="925350"/>
                </a:lnTo>
                <a:lnTo>
                  <a:pt x="5214452" y="932630"/>
                </a:lnTo>
                <a:lnTo>
                  <a:pt x="5162817" y="928560"/>
                </a:lnTo>
                <a:lnTo>
                  <a:pt x="5115895" y="936304"/>
                </a:lnTo>
                <a:lnTo>
                  <a:pt x="5055045" y="936505"/>
                </a:lnTo>
                <a:lnTo>
                  <a:pt x="5029959" y="948128"/>
                </a:lnTo>
                <a:lnTo>
                  <a:pt x="4999534" y="948228"/>
                </a:lnTo>
                <a:lnTo>
                  <a:pt x="4957901" y="967518"/>
                </a:lnTo>
                <a:lnTo>
                  <a:pt x="4724370" y="1005739"/>
                </a:lnTo>
                <a:lnTo>
                  <a:pt x="4590090" y="1025965"/>
                </a:lnTo>
                <a:lnTo>
                  <a:pt x="4550670" y="1044230"/>
                </a:lnTo>
                <a:lnTo>
                  <a:pt x="4393383" y="1075117"/>
                </a:lnTo>
                <a:lnTo>
                  <a:pt x="4346580" y="1096803"/>
                </a:lnTo>
                <a:lnTo>
                  <a:pt x="3935711" y="1175200"/>
                </a:lnTo>
                <a:lnTo>
                  <a:pt x="3890262" y="1196259"/>
                </a:lnTo>
                <a:lnTo>
                  <a:pt x="3686032" y="1234899"/>
                </a:lnTo>
                <a:lnTo>
                  <a:pt x="3640206" y="1256132"/>
                </a:lnTo>
                <a:lnTo>
                  <a:pt x="3537973" y="1275507"/>
                </a:lnTo>
                <a:lnTo>
                  <a:pt x="3492308" y="1296666"/>
                </a:lnTo>
                <a:lnTo>
                  <a:pt x="3444097" y="1305007"/>
                </a:lnTo>
                <a:lnTo>
                  <a:pt x="3263185" y="1360837"/>
                </a:lnTo>
                <a:lnTo>
                  <a:pt x="3166972" y="1377423"/>
                </a:lnTo>
                <a:lnTo>
                  <a:pt x="3120422" y="1398992"/>
                </a:lnTo>
                <a:lnTo>
                  <a:pt x="3068756" y="1408934"/>
                </a:lnTo>
                <a:lnTo>
                  <a:pt x="2977671" y="1451138"/>
                </a:lnTo>
                <a:lnTo>
                  <a:pt x="2927315" y="1460473"/>
                </a:lnTo>
                <a:lnTo>
                  <a:pt x="2882191" y="1481381"/>
                </a:lnTo>
                <a:lnTo>
                  <a:pt x="2831631" y="1490810"/>
                </a:lnTo>
                <a:lnTo>
                  <a:pt x="4622658" y="660949"/>
                </a:lnTo>
                <a:lnTo>
                  <a:pt x="4823386" y="623931"/>
                </a:lnTo>
                <a:lnTo>
                  <a:pt x="4878465" y="626405"/>
                </a:lnTo>
                <a:lnTo>
                  <a:pt x="4977826" y="608361"/>
                </a:lnTo>
                <a:lnTo>
                  <a:pt x="5032904" y="610834"/>
                </a:lnTo>
                <a:lnTo>
                  <a:pt x="5132375" y="592740"/>
                </a:lnTo>
                <a:lnTo>
                  <a:pt x="5185983" y="595895"/>
                </a:lnTo>
                <a:lnTo>
                  <a:pt x="5232459" y="588357"/>
                </a:lnTo>
                <a:lnTo>
                  <a:pt x="5282036" y="593380"/>
                </a:lnTo>
                <a:lnTo>
                  <a:pt x="5297081" y="600406"/>
                </a:lnTo>
                <a:lnTo>
                  <a:pt x="5307682" y="595494"/>
                </a:lnTo>
                <a:lnTo>
                  <a:pt x="5323623" y="602105"/>
                </a:lnTo>
                <a:lnTo>
                  <a:pt x="5333329" y="597608"/>
                </a:lnTo>
                <a:lnTo>
                  <a:pt x="5380180" y="603894"/>
                </a:lnTo>
                <a:lnTo>
                  <a:pt x="5421916" y="598553"/>
                </a:lnTo>
                <a:lnTo>
                  <a:pt x="5468543" y="604943"/>
                </a:lnTo>
                <a:lnTo>
                  <a:pt x="5514050" y="611851"/>
                </a:lnTo>
                <a:lnTo>
                  <a:pt x="5561793" y="617724"/>
                </a:lnTo>
                <a:lnTo>
                  <a:pt x="5607346" y="624611"/>
                </a:lnTo>
                <a:lnTo>
                  <a:pt x="5650908" y="632421"/>
                </a:lnTo>
                <a:lnTo>
                  <a:pt x="5698018" y="652584"/>
                </a:lnTo>
                <a:lnTo>
                  <a:pt x="5738195" y="661962"/>
                </a:lnTo>
                <a:lnTo>
                  <a:pt x="5782318" y="683509"/>
                </a:lnTo>
                <a:lnTo>
                  <a:pt x="5843693" y="711060"/>
                </a:lnTo>
                <a:lnTo>
                  <a:pt x="5915818" y="733629"/>
                </a:lnTo>
                <a:lnTo>
                  <a:pt x="6010866" y="773572"/>
                </a:lnTo>
                <a:lnTo>
                  <a:pt x="6059586" y="806986"/>
                </a:lnTo>
                <a:lnTo>
                  <a:pt x="6100466" y="844032"/>
                </a:lnTo>
                <a:lnTo>
                  <a:pt x="6135461" y="883806"/>
                </a:lnTo>
                <a:lnTo>
                  <a:pt x="6168103" y="910672"/>
                </a:lnTo>
                <a:lnTo>
                  <a:pt x="6208473" y="947955"/>
                </a:lnTo>
                <a:lnTo>
                  <a:pt x="6245296" y="972885"/>
                </a:lnTo>
                <a:lnTo>
                  <a:pt x="6283313" y="997261"/>
                </a:lnTo>
                <a:lnTo>
                  <a:pt x="6327267" y="1032883"/>
                </a:lnTo>
                <a:lnTo>
                  <a:pt x="6366549" y="1056673"/>
                </a:lnTo>
                <a:lnTo>
                  <a:pt x="6410626" y="1092238"/>
                </a:lnTo>
                <a:lnTo>
                  <a:pt x="6448863" y="1116513"/>
                </a:lnTo>
                <a:lnTo>
                  <a:pt x="6491980" y="1152523"/>
                </a:lnTo>
                <a:lnTo>
                  <a:pt x="6534679" y="1188727"/>
                </a:lnTo>
                <a:lnTo>
                  <a:pt x="6571662" y="1213582"/>
                </a:lnTo>
                <a:lnTo>
                  <a:pt x="6655650" y="1286643"/>
                </a:lnTo>
                <a:lnTo>
                  <a:pt x="6696083" y="1323897"/>
                </a:lnTo>
                <a:lnTo>
                  <a:pt x="6735171" y="1361773"/>
                </a:lnTo>
                <a:lnTo>
                  <a:pt x="6773140" y="1400169"/>
                </a:lnTo>
                <a:lnTo>
                  <a:pt x="6803836" y="1427937"/>
                </a:lnTo>
                <a:lnTo>
                  <a:pt x="6837170" y="1454483"/>
                </a:lnTo>
                <a:lnTo>
                  <a:pt x="6877105" y="1491968"/>
                </a:lnTo>
                <a:lnTo>
                  <a:pt x="6911585" y="1517983"/>
                </a:lnTo>
                <a:lnTo>
                  <a:pt x="6944575" y="1544688"/>
                </a:lnTo>
                <a:lnTo>
                  <a:pt x="6954693" y="1553997"/>
                </a:lnTo>
                <a:lnTo>
                  <a:pt x="6966602" y="1562476"/>
                </a:lnTo>
                <a:lnTo>
                  <a:pt x="6992213" y="1578604"/>
                </a:lnTo>
                <a:lnTo>
                  <a:pt x="7027977" y="1590027"/>
                </a:lnTo>
                <a:lnTo>
                  <a:pt x="7104844" y="1624396"/>
                </a:lnTo>
                <a:lnTo>
                  <a:pt x="7140609" y="1635819"/>
                </a:lnTo>
                <a:lnTo>
                  <a:pt x="7188946" y="1655413"/>
                </a:lnTo>
                <a:lnTo>
                  <a:pt x="7238411" y="1674485"/>
                </a:lnTo>
                <a:lnTo>
                  <a:pt x="7288963" y="1693053"/>
                </a:lnTo>
                <a:lnTo>
                  <a:pt x="7340560" y="1711137"/>
                </a:lnTo>
                <a:lnTo>
                  <a:pt x="7393159" y="1728757"/>
                </a:lnTo>
                <a:lnTo>
                  <a:pt x="7446720" y="1745931"/>
                </a:lnTo>
                <a:lnTo>
                  <a:pt x="7495861" y="1751155"/>
                </a:lnTo>
                <a:lnTo>
                  <a:pt x="7545924" y="1769950"/>
                </a:lnTo>
                <a:lnTo>
                  <a:pt x="7635370" y="1784494"/>
                </a:lnTo>
                <a:lnTo>
                  <a:pt x="7685433" y="1803289"/>
                </a:lnTo>
                <a:lnTo>
                  <a:pt x="7692227" y="1800141"/>
                </a:lnTo>
                <a:lnTo>
                  <a:pt x="7703913" y="1808723"/>
                </a:lnTo>
                <a:lnTo>
                  <a:pt x="7710259" y="1805783"/>
                </a:lnTo>
                <a:lnTo>
                  <a:pt x="7722392" y="1814158"/>
                </a:lnTo>
                <a:lnTo>
                  <a:pt x="7768521" y="1806782"/>
                </a:lnTo>
                <a:lnTo>
                  <a:pt x="7818107" y="1811800"/>
                </a:lnTo>
                <a:lnTo>
                  <a:pt x="7963107" y="1828598"/>
                </a:lnTo>
                <a:lnTo>
                  <a:pt x="8012694" y="1833616"/>
                </a:lnTo>
                <a:lnTo>
                  <a:pt x="8064162" y="1837763"/>
                </a:lnTo>
                <a:lnTo>
                  <a:pt x="8114508" y="1842429"/>
                </a:lnTo>
                <a:lnTo>
                  <a:pt x="8159097" y="1835766"/>
                </a:lnTo>
                <a:lnTo>
                  <a:pt x="8208774" y="1840743"/>
                </a:lnTo>
                <a:lnTo>
                  <a:pt x="8253029" y="1834235"/>
                </a:lnTo>
                <a:lnTo>
                  <a:pt x="8302706" y="1839211"/>
                </a:lnTo>
                <a:lnTo>
                  <a:pt x="8347296" y="1832548"/>
                </a:lnTo>
                <a:lnTo>
                  <a:pt x="8397642" y="1837214"/>
                </a:lnTo>
                <a:lnTo>
                  <a:pt x="8446138" y="1828741"/>
                </a:lnTo>
                <a:lnTo>
                  <a:pt x="8500309" y="1831635"/>
                </a:lnTo>
                <a:lnTo>
                  <a:pt x="8750941" y="1785491"/>
                </a:lnTo>
                <a:lnTo>
                  <a:pt x="8803852" y="1774972"/>
                </a:lnTo>
                <a:lnTo>
                  <a:pt x="8851883" y="1752718"/>
                </a:lnTo>
                <a:lnTo>
                  <a:pt x="8959541" y="1730829"/>
                </a:lnTo>
                <a:lnTo>
                  <a:pt x="9008260" y="1708255"/>
                </a:lnTo>
                <a:lnTo>
                  <a:pt x="9059862" y="1698343"/>
                </a:lnTo>
                <a:lnTo>
                  <a:pt x="9152386" y="1655473"/>
                </a:lnTo>
                <a:lnTo>
                  <a:pt x="9203987" y="1645561"/>
                </a:lnTo>
                <a:lnTo>
                  <a:pt x="9250249" y="1624125"/>
                </a:lnTo>
                <a:lnTo>
                  <a:pt x="9348113" y="1592778"/>
                </a:lnTo>
                <a:lnTo>
                  <a:pt x="9440637" y="1549908"/>
                </a:lnTo>
                <a:lnTo>
                  <a:pt x="9492238" y="1539996"/>
                </a:lnTo>
                <a:lnTo>
                  <a:pt x="9538500" y="1518560"/>
                </a:lnTo>
                <a:lnTo>
                  <a:pt x="9586806" y="1510175"/>
                </a:lnTo>
                <a:lnTo>
                  <a:pt x="9629549" y="1490370"/>
                </a:lnTo>
                <a:lnTo>
                  <a:pt x="9724146" y="1474534"/>
                </a:lnTo>
                <a:lnTo>
                  <a:pt x="9752815" y="1461250"/>
                </a:lnTo>
                <a:lnTo>
                  <a:pt x="9772489" y="1466131"/>
                </a:lnTo>
                <a:lnTo>
                  <a:pt x="9927074" y="1394505"/>
                </a:lnTo>
                <a:lnTo>
                  <a:pt x="9978901" y="1384488"/>
                </a:lnTo>
                <a:close/>
              </a:path>
              <a:path w="13177519" h="2943225">
                <a:moveTo>
                  <a:pt x="12931739" y="142283"/>
                </a:moveTo>
                <a:lnTo>
                  <a:pt x="9930999" y="1532657"/>
                </a:lnTo>
                <a:lnTo>
                  <a:pt x="9484939" y="1697345"/>
                </a:lnTo>
                <a:lnTo>
                  <a:pt x="9452723" y="1712272"/>
                </a:lnTo>
                <a:lnTo>
                  <a:pt x="9415392" y="1715572"/>
                </a:lnTo>
                <a:lnTo>
                  <a:pt x="11871171" y="577702"/>
                </a:lnTo>
                <a:lnTo>
                  <a:pt x="11908969" y="546192"/>
                </a:lnTo>
                <a:lnTo>
                  <a:pt x="12306268" y="362106"/>
                </a:lnTo>
                <a:lnTo>
                  <a:pt x="12345429" y="329964"/>
                </a:lnTo>
                <a:lnTo>
                  <a:pt x="12478996" y="268076"/>
                </a:lnTo>
                <a:lnTo>
                  <a:pt x="12562923" y="215192"/>
                </a:lnTo>
                <a:lnTo>
                  <a:pt x="12607672" y="194458"/>
                </a:lnTo>
                <a:lnTo>
                  <a:pt x="12647487" y="162013"/>
                </a:lnTo>
                <a:lnTo>
                  <a:pt x="12737796" y="120169"/>
                </a:lnTo>
                <a:lnTo>
                  <a:pt x="12822766" y="66802"/>
                </a:lnTo>
                <a:lnTo>
                  <a:pt x="12913075" y="24958"/>
                </a:lnTo>
                <a:lnTo>
                  <a:pt x="12936731" y="0"/>
                </a:lnTo>
                <a:lnTo>
                  <a:pt x="13176993" y="652"/>
                </a:lnTo>
                <a:lnTo>
                  <a:pt x="13159973" y="8538"/>
                </a:lnTo>
                <a:lnTo>
                  <a:pt x="13117530" y="42201"/>
                </a:lnTo>
                <a:lnTo>
                  <a:pt x="12974182" y="108620"/>
                </a:lnTo>
                <a:lnTo>
                  <a:pt x="12931739" y="142283"/>
                </a:lnTo>
                <a:close/>
              </a:path>
              <a:path w="13177519" h="2943225">
                <a:moveTo>
                  <a:pt x="10220938" y="1300336"/>
                </a:moveTo>
                <a:lnTo>
                  <a:pt x="8967620" y="1881053"/>
                </a:lnTo>
                <a:lnTo>
                  <a:pt x="8865180" y="1900524"/>
                </a:lnTo>
                <a:lnTo>
                  <a:pt x="10071602" y="1341536"/>
                </a:lnTo>
                <a:lnTo>
                  <a:pt x="10123193" y="1331629"/>
                </a:lnTo>
                <a:lnTo>
                  <a:pt x="10220938" y="1300336"/>
                </a:lnTo>
                <a:close/>
              </a:path>
              <a:path w="13177519" h="2943225">
                <a:moveTo>
                  <a:pt x="10552392" y="1160756"/>
                </a:moveTo>
                <a:lnTo>
                  <a:pt x="9064835" y="1850006"/>
                </a:lnTo>
                <a:lnTo>
                  <a:pt x="9013536" y="1859778"/>
                </a:lnTo>
                <a:lnTo>
                  <a:pt x="10453877" y="1192405"/>
                </a:lnTo>
                <a:lnTo>
                  <a:pt x="10552392" y="1160756"/>
                </a:lnTo>
                <a:close/>
              </a:path>
              <a:path w="13177519" h="2943225">
                <a:moveTo>
                  <a:pt x="10957680" y="986965"/>
                </a:moveTo>
                <a:lnTo>
                  <a:pt x="9162280" y="1818853"/>
                </a:lnTo>
                <a:lnTo>
                  <a:pt x="9110852" y="1828685"/>
                </a:lnTo>
                <a:lnTo>
                  <a:pt x="10908171" y="995908"/>
                </a:lnTo>
                <a:lnTo>
                  <a:pt x="10957680" y="986965"/>
                </a:lnTo>
                <a:close/>
              </a:path>
              <a:path w="13177519" h="2943225">
                <a:moveTo>
                  <a:pt x="11100437" y="934817"/>
                </a:moveTo>
                <a:lnTo>
                  <a:pt x="9306458" y="1766046"/>
                </a:lnTo>
                <a:lnTo>
                  <a:pt x="9254729" y="1776017"/>
                </a:lnTo>
                <a:lnTo>
                  <a:pt x="11046307" y="945901"/>
                </a:lnTo>
                <a:lnTo>
                  <a:pt x="11100437" y="934817"/>
                </a:lnTo>
                <a:close/>
              </a:path>
              <a:path w="13177519" h="2943225">
                <a:moveTo>
                  <a:pt x="12806133" y="214479"/>
                </a:moveTo>
                <a:lnTo>
                  <a:pt x="10154345" y="1443168"/>
                </a:lnTo>
                <a:lnTo>
                  <a:pt x="10073749" y="1466515"/>
                </a:lnTo>
                <a:lnTo>
                  <a:pt x="12844312" y="182792"/>
                </a:lnTo>
                <a:lnTo>
                  <a:pt x="12806133" y="214479"/>
                </a:lnTo>
                <a:close/>
              </a:path>
              <a:path w="13177519" h="2943225">
                <a:moveTo>
                  <a:pt x="12637403" y="306656"/>
                </a:moveTo>
                <a:lnTo>
                  <a:pt x="10280455" y="1398733"/>
                </a:lnTo>
                <a:lnTo>
                  <a:pt x="10233545" y="1406471"/>
                </a:lnTo>
                <a:lnTo>
                  <a:pt x="12675693" y="274917"/>
                </a:lnTo>
                <a:lnTo>
                  <a:pt x="12637403" y="306656"/>
                </a:lnTo>
                <a:close/>
              </a:path>
              <a:path w="13177519" h="2943225">
                <a:moveTo>
                  <a:pt x="12473405" y="396640"/>
                </a:moveTo>
                <a:lnTo>
                  <a:pt x="10942599" y="1105930"/>
                </a:lnTo>
                <a:lnTo>
                  <a:pt x="10889136" y="1116704"/>
                </a:lnTo>
                <a:lnTo>
                  <a:pt x="12512375" y="364587"/>
                </a:lnTo>
                <a:lnTo>
                  <a:pt x="12473405" y="396640"/>
                </a:lnTo>
                <a:close/>
              </a:path>
              <a:path w="13177519" h="2943225">
                <a:moveTo>
                  <a:pt x="12301292" y="490385"/>
                </a:moveTo>
                <a:lnTo>
                  <a:pt x="11183949" y="1008098"/>
                </a:lnTo>
                <a:lnTo>
                  <a:pt x="11132022" y="1018162"/>
                </a:lnTo>
                <a:lnTo>
                  <a:pt x="12340370" y="458281"/>
                </a:lnTo>
                <a:lnTo>
                  <a:pt x="12301292" y="490385"/>
                </a:lnTo>
                <a:close/>
              </a:path>
            </a:pathLst>
          </a:custGeom>
          <a:solidFill>
            <a:srgbClr val="994B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3AAE17-60E1-4F7C-BC7E-3277BBC346EE}"/>
              </a:ext>
            </a:extLst>
          </p:cNvPr>
          <p:cNvSpPr txBox="1"/>
          <p:nvPr/>
        </p:nvSpPr>
        <p:spPr>
          <a:xfrm>
            <a:off x="2197100" y="1801983"/>
            <a:ext cx="7785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038343-6B96-4275-BC82-B6EDA8B49196}"/>
              </a:ext>
            </a:extLst>
          </p:cNvPr>
          <p:cNvSpPr txBox="1"/>
          <p:nvPr/>
        </p:nvSpPr>
        <p:spPr>
          <a:xfrm>
            <a:off x="4127500" y="4140924"/>
            <a:ext cx="393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KAV@CMPTO.RU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(3452) 5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центр общественного здоровья и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медицинской профилактики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A946BC9-68B2-8940-AE71-CF26F5EA84FF}"/>
              </a:ext>
            </a:extLst>
          </p:cNvPr>
          <p:cNvSpPr/>
          <p:nvPr/>
        </p:nvSpPr>
        <p:spPr>
          <a:xfrm>
            <a:off x="0" y="241560"/>
            <a:ext cx="104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C5906-FBCE-5548-AD09-61B1CE0DCCC3}"/>
              </a:ext>
            </a:extLst>
          </p:cNvPr>
          <p:cNvSpPr txBox="1"/>
          <p:nvPr/>
        </p:nvSpPr>
        <p:spPr>
          <a:xfrm>
            <a:off x="275148" y="209195"/>
            <a:ext cx="10404000" cy="424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ТЮМЕНСКАЯ ОБЛАСТЬ</a:t>
            </a:r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F598398C-C576-AA42-8F58-372824850A54}"/>
              </a:ext>
            </a:extLst>
          </p:cNvPr>
          <p:cNvSpPr/>
          <p:nvPr/>
        </p:nvSpPr>
        <p:spPr>
          <a:xfrm>
            <a:off x="8604014" y="1899202"/>
            <a:ext cx="2131418" cy="173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городское население</a:t>
            </a:r>
          </a:p>
        </p:txBody>
      </p:sp>
      <p:sp>
        <p:nvSpPr>
          <p:cNvPr id="56" name="Rectangle 34">
            <a:extLst>
              <a:ext uri="{FF2B5EF4-FFF2-40B4-BE49-F238E27FC236}">
                <a16:creationId xmlns:a16="http://schemas.microsoft.com/office/drawing/2014/main" id="{ED385A68-54A5-704A-AC11-CCE1F13897FA}"/>
              </a:ext>
            </a:extLst>
          </p:cNvPr>
          <p:cNvSpPr/>
          <p:nvPr/>
        </p:nvSpPr>
        <p:spPr>
          <a:xfrm>
            <a:off x="8602320" y="2878584"/>
            <a:ext cx="2244570" cy="173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сельское население</a:t>
            </a:r>
          </a:p>
        </p:txBody>
      </p:sp>
      <p:pic>
        <p:nvPicPr>
          <p:cNvPr id="57" name="Graphic 47">
            <a:extLst>
              <a:ext uri="{FF2B5EF4-FFF2-40B4-BE49-F238E27FC236}">
                <a16:creationId xmlns:a16="http://schemas.microsoft.com/office/drawing/2014/main" id="{E3E909D0-F22F-0B41-B99E-694567E34E8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3712" y="1404652"/>
            <a:ext cx="681678" cy="681678"/>
          </a:xfrm>
          <a:prstGeom prst="rect">
            <a:avLst/>
          </a:prstGeom>
        </p:spPr>
      </p:pic>
      <p:pic>
        <p:nvPicPr>
          <p:cNvPr id="58" name="Graphic 53">
            <a:extLst>
              <a:ext uri="{FF2B5EF4-FFF2-40B4-BE49-F238E27FC236}">
                <a16:creationId xmlns:a16="http://schemas.microsoft.com/office/drawing/2014/main" id="{0D7598CB-27C0-F643-852E-9BC7B97D224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283" y="2235981"/>
            <a:ext cx="772536" cy="772536"/>
          </a:xfrm>
          <a:prstGeom prst="rect">
            <a:avLst/>
          </a:prstGeom>
        </p:spPr>
      </p:pic>
      <p:sp>
        <p:nvSpPr>
          <p:cNvPr id="59" name="Rectangle 31">
            <a:extLst>
              <a:ext uri="{FF2B5EF4-FFF2-40B4-BE49-F238E27FC236}">
                <a16:creationId xmlns:a16="http://schemas.microsoft.com/office/drawing/2014/main" id="{DAF1A75F-3985-894E-9D2C-FB0CF442060E}"/>
              </a:ext>
            </a:extLst>
          </p:cNvPr>
          <p:cNvSpPr/>
          <p:nvPr/>
        </p:nvSpPr>
        <p:spPr>
          <a:xfrm>
            <a:off x="8624468" y="3370168"/>
            <a:ext cx="3363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255ACF6C-6251-A44F-95DC-7996431F373F}"/>
              </a:ext>
            </a:extLst>
          </p:cNvPr>
          <p:cNvSpPr/>
          <p:nvPr/>
        </p:nvSpPr>
        <p:spPr>
          <a:xfrm>
            <a:off x="8653448" y="3682682"/>
            <a:ext cx="291874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население старше трудоспособного возраста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B90D0489-2352-CF4A-981A-EF258E414F07}"/>
              </a:ext>
            </a:extLst>
          </p:cNvPr>
          <p:cNvSpPr/>
          <p:nvPr/>
        </p:nvSpPr>
        <p:spPr>
          <a:xfrm>
            <a:off x="8599392" y="1608257"/>
            <a:ext cx="4116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1 057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тыс. чел.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(68,1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%)</a:t>
            </a:r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FD7A635B-5E14-F847-9AC1-2EF0D14B0F7C}"/>
              </a:ext>
            </a:extLst>
          </p:cNvPr>
          <p:cNvSpPr/>
          <p:nvPr/>
        </p:nvSpPr>
        <p:spPr>
          <a:xfrm>
            <a:off x="8599392" y="2540121"/>
            <a:ext cx="3468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495,1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тыс. чел.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31,9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D85E4-C39E-944A-841F-738F5D5EED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710" y="2932478"/>
            <a:ext cx="5959438" cy="27677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9B7D99A-2972-3C45-BBCD-7F6DE60FD7F3}"/>
              </a:ext>
            </a:extLst>
          </p:cNvPr>
          <p:cNvSpPr txBox="1"/>
          <p:nvPr/>
        </p:nvSpPr>
        <p:spPr>
          <a:xfrm>
            <a:off x="6145667" y="682264"/>
            <a:ext cx="6046333" cy="422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1 552,1 тыс. чел.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общая численность населения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1E5545F4-C8DF-0FCA-595B-89DA3984D6E9}"/>
              </a:ext>
            </a:extLst>
          </p:cNvPr>
          <p:cNvSpPr/>
          <p:nvPr/>
        </p:nvSpPr>
        <p:spPr>
          <a:xfrm>
            <a:off x="8653448" y="3257152"/>
            <a:ext cx="3468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330,6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тыс. чел.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4D1A5-CCAE-42D7-604F-2D5E4449B3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26" t="24297" r="10142" b="37032"/>
          <a:stretch/>
        </p:blipFill>
        <p:spPr>
          <a:xfrm>
            <a:off x="7673808" y="3299446"/>
            <a:ext cx="901486" cy="84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40F55-CFE3-99D4-C129-93C8C589C35A}"/>
              </a:ext>
            </a:extLst>
          </p:cNvPr>
          <p:cNvSpPr txBox="1"/>
          <p:nvPr/>
        </p:nvSpPr>
        <p:spPr>
          <a:xfrm>
            <a:off x="245496" y="797523"/>
            <a:ext cx="6506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здоровья и увеличение продолжительности жизни населения страны является приоритетной задачей государственной политики Российской Федерации.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84278-DF92-9A47-6CAD-89FB9F459721}"/>
              </a:ext>
            </a:extLst>
          </p:cNvPr>
          <p:cNvSpPr txBox="1"/>
          <p:nvPr/>
        </p:nvSpPr>
        <p:spPr>
          <a:xfrm>
            <a:off x="6914137" y="4462764"/>
            <a:ext cx="5028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овышение уровня и качества жизни людей старшего поколения основная задача стратегии действий в интересах граждан пожилого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30732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A946BC9-68B2-8940-AE71-CF26F5EA84FF}"/>
              </a:ext>
            </a:extLst>
          </p:cNvPr>
          <p:cNvSpPr/>
          <p:nvPr/>
        </p:nvSpPr>
        <p:spPr>
          <a:xfrm>
            <a:off x="0" y="241560"/>
            <a:ext cx="104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C5906-FBCE-5548-AD09-61B1CE0DCCC3}"/>
              </a:ext>
            </a:extLst>
          </p:cNvPr>
          <p:cNvSpPr txBox="1"/>
          <p:nvPr/>
        </p:nvSpPr>
        <p:spPr>
          <a:xfrm>
            <a:off x="275148" y="209195"/>
            <a:ext cx="10404000" cy="424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СРЕДНЯЯ ПРОДОЛЖИТЕЛЬНОСТЬ ЖИЗНИ</a:t>
            </a:r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DAF1A75F-3985-894E-9D2C-FB0CF442060E}"/>
              </a:ext>
            </a:extLst>
          </p:cNvPr>
          <p:cNvSpPr/>
          <p:nvPr/>
        </p:nvSpPr>
        <p:spPr>
          <a:xfrm>
            <a:off x="8624468" y="3370168"/>
            <a:ext cx="3363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40F55-CFE3-99D4-C129-93C8C589C35A}"/>
              </a:ext>
            </a:extLst>
          </p:cNvPr>
          <p:cNvSpPr txBox="1"/>
          <p:nvPr/>
        </p:nvSpPr>
        <p:spPr>
          <a:xfrm>
            <a:off x="245496" y="797523"/>
            <a:ext cx="5618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ожидаемой продолжительности жизни в России по итогам 2022 года увеличился до 72,6 лет по данным вице-премьера РФ Татьяны Голиковой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84278-DF92-9A47-6CAD-89FB9F459721}"/>
              </a:ext>
            </a:extLst>
          </p:cNvPr>
          <p:cNvSpPr txBox="1"/>
          <p:nvPr/>
        </p:nvSpPr>
        <p:spPr>
          <a:xfrm>
            <a:off x="6732270" y="2743200"/>
            <a:ext cx="5255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национальным целям, озвученным Владимиром Путиным, к 2024 году средняя продолжительность жизни россиян должна достигнуть 78 лет, а к 2030 году — 80 лет.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B2F7C4-3F33-BBDD-7B10-6F4C14B7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1" y="3752154"/>
            <a:ext cx="2594609" cy="26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88F332F2-24AF-3A1D-0703-A876913272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672" y="2208236"/>
            <a:ext cx="6096000" cy="4154656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A946BC9-68B2-8940-AE71-CF26F5EA84FF}"/>
              </a:ext>
            </a:extLst>
          </p:cNvPr>
          <p:cNvSpPr/>
          <p:nvPr/>
        </p:nvSpPr>
        <p:spPr>
          <a:xfrm>
            <a:off x="0" y="241560"/>
            <a:ext cx="104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DAF1A75F-3985-894E-9D2C-FB0CF442060E}"/>
              </a:ext>
            </a:extLst>
          </p:cNvPr>
          <p:cNvSpPr/>
          <p:nvPr/>
        </p:nvSpPr>
        <p:spPr>
          <a:xfrm>
            <a:off x="8624468" y="3370168"/>
            <a:ext cx="3363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5EA03-5278-4A20-456E-D987784073F9}"/>
              </a:ext>
            </a:extLst>
          </p:cNvPr>
          <p:cNvSpPr txBox="1"/>
          <p:nvPr/>
        </p:nvSpPr>
        <p:spPr>
          <a:xfrm>
            <a:off x="275148" y="241560"/>
            <a:ext cx="71375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Многочисленные исследования свидетельствуют, что граждане категории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соотносят свою самооценку состояния здоровья как удовлетворительную при сохранении своей трудовой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D64307CF-DB08-F0A0-E0D6-2ABCE1D0B1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5413" y="4306562"/>
            <a:ext cx="2909494" cy="1513597"/>
          </a:xfrm>
          <a:prstGeom prst="rect">
            <a:avLst/>
          </a:prstGeom>
        </p:spPr>
      </p:pic>
      <p:grpSp>
        <p:nvGrpSpPr>
          <p:cNvPr id="20" name="object 16">
            <a:extLst>
              <a:ext uri="{FF2B5EF4-FFF2-40B4-BE49-F238E27FC236}">
                <a16:creationId xmlns:a16="http://schemas.microsoft.com/office/drawing/2014/main" id="{A9DBA3F9-15DD-3712-1E15-C4E000A3ADAB}"/>
              </a:ext>
            </a:extLst>
          </p:cNvPr>
          <p:cNvGrpSpPr/>
          <p:nvPr/>
        </p:nvGrpSpPr>
        <p:grpSpPr>
          <a:xfrm>
            <a:off x="6214852" y="1924515"/>
            <a:ext cx="1863419" cy="2240384"/>
            <a:chOff x="9501376" y="6245283"/>
            <a:chExt cx="2580640" cy="4015740"/>
          </a:xfrm>
        </p:grpSpPr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195A0A69-7C7E-BD0F-E3AE-DEC97FE6B199}"/>
                </a:ext>
              </a:extLst>
            </p:cNvPr>
            <p:cNvSpPr/>
            <p:nvPr/>
          </p:nvSpPr>
          <p:spPr>
            <a:xfrm>
              <a:off x="11670055" y="6965336"/>
              <a:ext cx="411480" cy="478155"/>
            </a:xfrm>
            <a:custGeom>
              <a:avLst/>
              <a:gdLst/>
              <a:ahLst/>
              <a:cxnLst/>
              <a:rect l="l" t="t" r="r" b="b"/>
              <a:pathLst>
                <a:path w="411479" h="478154">
                  <a:moveTo>
                    <a:pt x="60108" y="477692"/>
                  </a:moveTo>
                  <a:lnTo>
                    <a:pt x="21039" y="456754"/>
                  </a:lnTo>
                  <a:lnTo>
                    <a:pt x="3902" y="415894"/>
                  </a:lnTo>
                  <a:lnTo>
                    <a:pt x="0" y="376034"/>
                  </a:lnTo>
                  <a:lnTo>
                    <a:pt x="632" y="358098"/>
                  </a:lnTo>
                  <a:lnTo>
                    <a:pt x="19438" y="298615"/>
                  </a:lnTo>
                  <a:lnTo>
                    <a:pt x="46123" y="237307"/>
                  </a:lnTo>
                  <a:lnTo>
                    <a:pt x="87155" y="166551"/>
                  </a:lnTo>
                  <a:lnTo>
                    <a:pt x="122852" y="118940"/>
                  </a:lnTo>
                  <a:lnTo>
                    <a:pt x="162044" y="75122"/>
                  </a:lnTo>
                  <a:lnTo>
                    <a:pt x="200698" y="38454"/>
                  </a:lnTo>
                  <a:lnTo>
                    <a:pt x="234784" y="12293"/>
                  </a:lnTo>
                  <a:lnTo>
                    <a:pt x="260270" y="0"/>
                  </a:lnTo>
                  <a:lnTo>
                    <a:pt x="273126" y="4930"/>
                  </a:lnTo>
                  <a:lnTo>
                    <a:pt x="266887" y="32430"/>
                  </a:lnTo>
                  <a:lnTo>
                    <a:pt x="242385" y="74370"/>
                  </a:lnTo>
                  <a:lnTo>
                    <a:pt x="209652" y="122693"/>
                  </a:lnTo>
                  <a:lnTo>
                    <a:pt x="178718" y="169341"/>
                  </a:lnTo>
                  <a:lnTo>
                    <a:pt x="159615" y="206259"/>
                  </a:lnTo>
                  <a:lnTo>
                    <a:pt x="168723" y="205729"/>
                  </a:lnTo>
                  <a:lnTo>
                    <a:pt x="193258" y="205199"/>
                  </a:lnTo>
                  <a:lnTo>
                    <a:pt x="271874" y="210485"/>
                  </a:lnTo>
                  <a:lnTo>
                    <a:pt x="313963" y="221824"/>
                  </a:lnTo>
                  <a:lnTo>
                    <a:pt x="361369" y="241777"/>
                  </a:lnTo>
                  <a:lnTo>
                    <a:pt x="398917" y="263791"/>
                  </a:lnTo>
                  <a:lnTo>
                    <a:pt x="411429" y="281316"/>
                  </a:lnTo>
                  <a:lnTo>
                    <a:pt x="392578" y="290973"/>
                  </a:lnTo>
                  <a:lnTo>
                    <a:pt x="359342" y="290918"/>
                  </a:lnTo>
                  <a:lnTo>
                    <a:pt x="327689" y="286767"/>
                  </a:lnTo>
                  <a:lnTo>
                    <a:pt x="313590" y="284135"/>
                  </a:lnTo>
                  <a:lnTo>
                    <a:pt x="326626" y="296646"/>
                  </a:lnTo>
                  <a:lnTo>
                    <a:pt x="353046" y="324717"/>
                  </a:lnTo>
                  <a:lnTo>
                    <a:pt x="373815" y="354150"/>
                  </a:lnTo>
                  <a:lnTo>
                    <a:pt x="369900" y="370751"/>
                  </a:lnTo>
                  <a:lnTo>
                    <a:pt x="344539" y="367001"/>
                  </a:lnTo>
                  <a:lnTo>
                    <a:pt x="318126" y="351664"/>
                  </a:lnTo>
                  <a:lnTo>
                    <a:pt x="297364" y="334963"/>
                  </a:lnTo>
                  <a:lnTo>
                    <a:pt x="288954" y="327124"/>
                  </a:lnTo>
                  <a:lnTo>
                    <a:pt x="287540" y="333712"/>
                  </a:lnTo>
                  <a:lnTo>
                    <a:pt x="282610" y="348328"/>
                  </a:lnTo>
                  <a:lnTo>
                    <a:pt x="273133" y="363249"/>
                  </a:lnTo>
                  <a:lnTo>
                    <a:pt x="258077" y="370751"/>
                  </a:lnTo>
                  <a:lnTo>
                    <a:pt x="238355" y="370405"/>
                  </a:lnTo>
                  <a:lnTo>
                    <a:pt x="218613" y="368061"/>
                  </a:lnTo>
                  <a:lnTo>
                    <a:pt x="203419" y="365412"/>
                  </a:lnTo>
                  <a:lnTo>
                    <a:pt x="197340" y="364153"/>
                  </a:lnTo>
                  <a:lnTo>
                    <a:pt x="185823" y="382644"/>
                  </a:lnTo>
                  <a:lnTo>
                    <a:pt x="155192" y="422923"/>
                  </a:lnTo>
                  <a:lnTo>
                    <a:pt x="111327" y="462203"/>
                  </a:lnTo>
                  <a:lnTo>
                    <a:pt x="60108" y="477692"/>
                  </a:lnTo>
                  <a:close/>
                </a:path>
              </a:pathLst>
            </a:custGeom>
            <a:solidFill>
              <a:srgbClr val="FA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3A34762-3FD6-0A0A-9030-B9310AA89F30}"/>
                </a:ext>
              </a:extLst>
            </p:cNvPr>
            <p:cNvSpPr/>
            <p:nvPr/>
          </p:nvSpPr>
          <p:spPr>
            <a:xfrm>
              <a:off x="10826683" y="7188947"/>
              <a:ext cx="962025" cy="603250"/>
            </a:xfrm>
            <a:custGeom>
              <a:avLst/>
              <a:gdLst/>
              <a:ahLst/>
              <a:cxnLst/>
              <a:rect l="l" t="t" r="r" b="b"/>
              <a:pathLst>
                <a:path w="962025" h="603250">
                  <a:moveTo>
                    <a:pt x="418477" y="602871"/>
                  </a:moveTo>
                  <a:lnTo>
                    <a:pt x="208382" y="440613"/>
                  </a:lnTo>
                  <a:lnTo>
                    <a:pt x="57693" y="239900"/>
                  </a:lnTo>
                  <a:lnTo>
                    <a:pt x="0" y="141675"/>
                  </a:lnTo>
                  <a:lnTo>
                    <a:pt x="40735" y="106282"/>
                  </a:lnTo>
                  <a:lnTo>
                    <a:pt x="72573" y="73779"/>
                  </a:lnTo>
                  <a:lnTo>
                    <a:pt x="98758" y="45048"/>
                  </a:lnTo>
                  <a:lnTo>
                    <a:pt x="121304" y="21939"/>
                  </a:lnTo>
                  <a:lnTo>
                    <a:pt x="142225" y="6306"/>
                  </a:lnTo>
                  <a:lnTo>
                    <a:pt x="163534" y="0"/>
                  </a:lnTo>
                  <a:lnTo>
                    <a:pt x="187245" y="4872"/>
                  </a:lnTo>
                  <a:lnTo>
                    <a:pt x="215372" y="22777"/>
                  </a:lnTo>
                  <a:lnTo>
                    <a:pt x="249928" y="55565"/>
                  </a:lnTo>
                  <a:lnTo>
                    <a:pt x="323674" y="129524"/>
                  </a:lnTo>
                  <a:lnTo>
                    <a:pt x="424933" y="227436"/>
                  </a:lnTo>
                  <a:lnTo>
                    <a:pt x="514465" y="312887"/>
                  </a:lnTo>
                  <a:lnTo>
                    <a:pt x="553029" y="349463"/>
                  </a:lnTo>
                  <a:lnTo>
                    <a:pt x="852264" y="106082"/>
                  </a:lnTo>
                  <a:lnTo>
                    <a:pt x="961444" y="233961"/>
                  </a:lnTo>
                  <a:lnTo>
                    <a:pt x="947913" y="266627"/>
                  </a:lnTo>
                  <a:lnTo>
                    <a:pt x="899773" y="350385"/>
                  </a:lnTo>
                  <a:lnTo>
                    <a:pt x="805705" y="463873"/>
                  </a:lnTo>
                  <a:lnTo>
                    <a:pt x="654388" y="585731"/>
                  </a:lnTo>
                  <a:lnTo>
                    <a:pt x="418477" y="602871"/>
                  </a:lnTo>
                  <a:close/>
                </a:path>
              </a:pathLst>
            </a:custGeom>
            <a:solidFill>
              <a:srgbClr val="E95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B1E2BB96-2E24-BBA1-B156-E68CE320E8FD}"/>
                </a:ext>
              </a:extLst>
            </p:cNvPr>
            <p:cNvSpPr/>
            <p:nvPr/>
          </p:nvSpPr>
          <p:spPr>
            <a:xfrm>
              <a:off x="9501365" y="7212215"/>
              <a:ext cx="2105025" cy="3048635"/>
            </a:xfrm>
            <a:custGeom>
              <a:avLst/>
              <a:gdLst/>
              <a:ahLst/>
              <a:cxnLst/>
              <a:rect l="l" t="t" r="r" b="b"/>
              <a:pathLst>
                <a:path w="2105025" h="3048634">
                  <a:moveTo>
                    <a:pt x="565175" y="3026727"/>
                  </a:moveTo>
                  <a:lnTo>
                    <a:pt x="528967" y="2987497"/>
                  </a:lnTo>
                  <a:lnTo>
                    <a:pt x="470547" y="2968002"/>
                  </a:lnTo>
                  <a:lnTo>
                    <a:pt x="415010" y="2953689"/>
                  </a:lnTo>
                  <a:lnTo>
                    <a:pt x="373519" y="2944876"/>
                  </a:lnTo>
                  <a:lnTo>
                    <a:pt x="357200" y="2941866"/>
                  </a:lnTo>
                  <a:lnTo>
                    <a:pt x="362673" y="2922727"/>
                  </a:lnTo>
                  <a:lnTo>
                    <a:pt x="361276" y="2878810"/>
                  </a:lnTo>
                  <a:lnTo>
                    <a:pt x="326250" y="2830385"/>
                  </a:lnTo>
                  <a:lnTo>
                    <a:pt x="230886" y="2797695"/>
                  </a:lnTo>
                  <a:lnTo>
                    <a:pt x="147358" y="2902775"/>
                  </a:lnTo>
                  <a:lnTo>
                    <a:pt x="189115" y="2954096"/>
                  </a:lnTo>
                  <a:lnTo>
                    <a:pt x="218147" y="2954096"/>
                  </a:lnTo>
                  <a:lnTo>
                    <a:pt x="323113" y="3043961"/>
                  </a:lnTo>
                  <a:lnTo>
                    <a:pt x="545236" y="3043961"/>
                  </a:lnTo>
                  <a:lnTo>
                    <a:pt x="553224" y="3039262"/>
                  </a:lnTo>
                  <a:lnTo>
                    <a:pt x="565175" y="3026727"/>
                  </a:lnTo>
                  <a:close/>
                </a:path>
                <a:path w="2105025" h="3048634">
                  <a:moveTo>
                    <a:pt x="1703209" y="646811"/>
                  </a:moveTo>
                  <a:lnTo>
                    <a:pt x="1702409" y="599363"/>
                  </a:lnTo>
                  <a:lnTo>
                    <a:pt x="1700517" y="554228"/>
                  </a:lnTo>
                  <a:lnTo>
                    <a:pt x="1697469" y="511568"/>
                  </a:lnTo>
                  <a:lnTo>
                    <a:pt x="1693240" y="471525"/>
                  </a:lnTo>
                  <a:lnTo>
                    <a:pt x="1681010" y="399999"/>
                  </a:lnTo>
                  <a:lnTo>
                    <a:pt x="1663471" y="340969"/>
                  </a:lnTo>
                  <a:lnTo>
                    <a:pt x="1530959" y="120573"/>
                  </a:lnTo>
                  <a:lnTo>
                    <a:pt x="1436890" y="28041"/>
                  </a:lnTo>
                  <a:lnTo>
                    <a:pt x="1376184" y="622"/>
                  </a:lnTo>
                  <a:lnTo>
                    <a:pt x="1354658" y="0"/>
                  </a:lnTo>
                  <a:lnTo>
                    <a:pt x="1318234" y="1104"/>
                  </a:lnTo>
                  <a:lnTo>
                    <a:pt x="1249019" y="14071"/>
                  </a:lnTo>
                  <a:lnTo>
                    <a:pt x="1184465" y="40500"/>
                  </a:lnTo>
                  <a:lnTo>
                    <a:pt x="1124356" y="79336"/>
                  </a:lnTo>
                  <a:lnTo>
                    <a:pt x="1068476" y="129552"/>
                  </a:lnTo>
                  <a:lnTo>
                    <a:pt x="1042035" y="158584"/>
                  </a:lnTo>
                  <a:lnTo>
                    <a:pt x="1016584" y="190068"/>
                  </a:lnTo>
                  <a:lnTo>
                    <a:pt x="992073" y="223875"/>
                  </a:lnTo>
                  <a:lnTo>
                    <a:pt x="968476" y="259854"/>
                  </a:lnTo>
                  <a:lnTo>
                    <a:pt x="945769" y="297903"/>
                  </a:lnTo>
                  <a:lnTo>
                    <a:pt x="923925" y="337870"/>
                  </a:lnTo>
                  <a:lnTo>
                    <a:pt x="902919" y="379641"/>
                  </a:lnTo>
                  <a:lnTo>
                    <a:pt x="882713" y="423062"/>
                  </a:lnTo>
                  <a:lnTo>
                    <a:pt x="863295" y="468020"/>
                  </a:lnTo>
                  <a:lnTo>
                    <a:pt x="844613" y="514375"/>
                  </a:lnTo>
                  <a:lnTo>
                    <a:pt x="826668" y="562000"/>
                  </a:lnTo>
                  <a:lnTo>
                    <a:pt x="809421" y="610768"/>
                  </a:lnTo>
                  <a:lnTo>
                    <a:pt x="792848" y="660539"/>
                  </a:lnTo>
                  <a:lnTo>
                    <a:pt x="776909" y="711200"/>
                  </a:lnTo>
                  <a:lnTo>
                    <a:pt x="761580" y="762596"/>
                  </a:lnTo>
                  <a:lnTo>
                    <a:pt x="746836" y="814603"/>
                  </a:lnTo>
                  <a:lnTo>
                    <a:pt x="732663" y="867105"/>
                  </a:lnTo>
                  <a:lnTo>
                    <a:pt x="719010" y="919949"/>
                  </a:lnTo>
                  <a:lnTo>
                    <a:pt x="705866" y="973023"/>
                  </a:lnTo>
                  <a:lnTo>
                    <a:pt x="693204" y="1026185"/>
                  </a:lnTo>
                  <a:lnTo>
                    <a:pt x="680974" y="1079309"/>
                  </a:lnTo>
                  <a:lnTo>
                    <a:pt x="669175" y="1132268"/>
                  </a:lnTo>
                  <a:lnTo>
                    <a:pt x="657771" y="1184922"/>
                  </a:lnTo>
                  <a:lnTo>
                    <a:pt x="646734" y="1237145"/>
                  </a:lnTo>
                  <a:lnTo>
                    <a:pt x="636028" y="1288796"/>
                  </a:lnTo>
                  <a:lnTo>
                    <a:pt x="625640" y="1339761"/>
                  </a:lnTo>
                  <a:lnTo>
                    <a:pt x="586638" y="1534045"/>
                  </a:lnTo>
                  <a:lnTo>
                    <a:pt x="568274" y="1623631"/>
                  </a:lnTo>
                  <a:lnTo>
                    <a:pt x="559282" y="1666062"/>
                  </a:lnTo>
                  <a:lnTo>
                    <a:pt x="550392" y="1706753"/>
                  </a:lnTo>
                  <a:lnTo>
                    <a:pt x="541553" y="1745576"/>
                  </a:lnTo>
                  <a:lnTo>
                    <a:pt x="523963" y="1817090"/>
                  </a:lnTo>
                  <a:lnTo>
                    <a:pt x="506285" y="1879523"/>
                  </a:lnTo>
                  <a:lnTo>
                    <a:pt x="488302" y="1931860"/>
                  </a:lnTo>
                  <a:lnTo>
                    <a:pt x="469811" y="1973046"/>
                  </a:lnTo>
                  <a:lnTo>
                    <a:pt x="316699" y="2127542"/>
                  </a:lnTo>
                  <a:lnTo>
                    <a:pt x="166446" y="2182164"/>
                  </a:lnTo>
                  <a:lnTo>
                    <a:pt x="48031" y="2188730"/>
                  </a:lnTo>
                  <a:lnTo>
                    <a:pt x="0" y="2182977"/>
                  </a:lnTo>
                  <a:lnTo>
                    <a:pt x="65532" y="2203488"/>
                  </a:lnTo>
                  <a:lnTo>
                    <a:pt x="241109" y="2261997"/>
                  </a:lnTo>
                  <a:lnTo>
                    <a:pt x="495223" y="2353881"/>
                  </a:lnTo>
                  <a:lnTo>
                    <a:pt x="796404" y="2474569"/>
                  </a:lnTo>
                  <a:lnTo>
                    <a:pt x="992174" y="2577884"/>
                  </a:lnTo>
                  <a:lnTo>
                    <a:pt x="1134668" y="2682684"/>
                  </a:lnTo>
                  <a:lnTo>
                    <a:pt x="1221740" y="2763913"/>
                  </a:lnTo>
                  <a:lnTo>
                    <a:pt x="1251242" y="2796565"/>
                  </a:lnTo>
                  <a:lnTo>
                    <a:pt x="1272184" y="2753118"/>
                  </a:lnTo>
                  <a:lnTo>
                    <a:pt x="1310462" y="2672067"/>
                  </a:lnTo>
                  <a:lnTo>
                    <a:pt x="1378051" y="2527693"/>
                  </a:lnTo>
                  <a:lnTo>
                    <a:pt x="1394040" y="2488450"/>
                  </a:lnTo>
                  <a:lnTo>
                    <a:pt x="1412240" y="2434869"/>
                  </a:lnTo>
                  <a:lnTo>
                    <a:pt x="1432255" y="2368270"/>
                  </a:lnTo>
                  <a:lnTo>
                    <a:pt x="1442834" y="2330500"/>
                  </a:lnTo>
                  <a:lnTo>
                    <a:pt x="1453730" y="2289962"/>
                  </a:lnTo>
                  <a:lnTo>
                    <a:pt x="1464906" y="2246820"/>
                  </a:lnTo>
                  <a:lnTo>
                    <a:pt x="1476311" y="2201253"/>
                  </a:lnTo>
                  <a:lnTo>
                    <a:pt x="1487893" y="2153399"/>
                  </a:lnTo>
                  <a:lnTo>
                    <a:pt x="1499628" y="2103437"/>
                  </a:lnTo>
                  <a:lnTo>
                    <a:pt x="1511439" y="2051532"/>
                  </a:lnTo>
                  <a:lnTo>
                    <a:pt x="1523301" y="1997837"/>
                  </a:lnTo>
                  <a:lnTo>
                    <a:pt x="1535163" y="1942528"/>
                  </a:lnTo>
                  <a:lnTo>
                    <a:pt x="1546974" y="1885759"/>
                  </a:lnTo>
                  <a:lnTo>
                    <a:pt x="1558696" y="1827707"/>
                  </a:lnTo>
                  <a:lnTo>
                    <a:pt x="1570278" y="1768513"/>
                  </a:lnTo>
                  <a:lnTo>
                    <a:pt x="1581670" y="1708365"/>
                  </a:lnTo>
                  <a:lnTo>
                    <a:pt x="1592846" y="1647405"/>
                  </a:lnTo>
                  <a:lnTo>
                    <a:pt x="1603743" y="1585810"/>
                  </a:lnTo>
                  <a:lnTo>
                    <a:pt x="1614309" y="1523733"/>
                  </a:lnTo>
                  <a:lnTo>
                    <a:pt x="1624520" y="1461350"/>
                  </a:lnTo>
                  <a:lnTo>
                    <a:pt x="1634312" y="1398816"/>
                  </a:lnTo>
                  <a:lnTo>
                    <a:pt x="1643646" y="1336306"/>
                  </a:lnTo>
                  <a:lnTo>
                    <a:pt x="1652473" y="1273962"/>
                  </a:lnTo>
                  <a:lnTo>
                    <a:pt x="1660753" y="1211973"/>
                  </a:lnTo>
                  <a:lnTo>
                    <a:pt x="1668437" y="1150480"/>
                  </a:lnTo>
                  <a:lnTo>
                    <a:pt x="1675485" y="1089660"/>
                  </a:lnTo>
                  <a:lnTo>
                    <a:pt x="1681835" y="1029677"/>
                  </a:lnTo>
                  <a:lnTo>
                    <a:pt x="1687461" y="970686"/>
                  </a:lnTo>
                  <a:lnTo>
                    <a:pt x="1692300" y="912850"/>
                  </a:lnTo>
                  <a:lnTo>
                    <a:pt x="1696313" y="856335"/>
                  </a:lnTo>
                  <a:lnTo>
                    <a:pt x="1699463" y="801319"/>
                  </a:lnTo>
                  <a:lnTo>
                    <a:pt x="1701685" y="747941"/>
                  </a:lnTo>
                  <a:lnTo>
                    <a:pt x="1702955" y="696391"/>
                  </a:lnTo>
                  <a:lnTo>
                    <a:pt x="1703209" y="646811"/>
                  </a:lnTo>
                  <a:close/>
                </a:path>
                <a:path w="2105025" h="3048634">
                  <a:moveTo>
                    <a:pt x="2104847" y="3013862"/>
                  </a:moveTo>
                  <a:lnTo>
                    <a:pt x="2053348" y="2991751"/>
                  </a:lnTo>
                  <a:lnTo>
                    <a:pt x="2007501" y="2981756"/>
                  </a:lnTo>
                  <a:lnTo>
                    <a:pt x="1956142" y="2972854"/>
                  </a:lnTo>
                  <a:lnTo>
                    <a:pt x="1905228" y="2965348"/>
                  </a:lnTo>
                  <a:lnTo>
                    <a:pt x="1860689" y="2959531"/>
                  </a:lnTo>
                  <a:lnTo>
                    <a:pt x="1840395" y="2953994"/>
                  </a:lnTo>
                  <a:lnTo>
                    <a:pt x="1822831" y="2943161"/>
                  </a:lnTo>
                  <a:lnTo>
                    <a:pt x="1808949" y="2927883"/>
                  </a:lnTo>
                  <a:lnTo>
                    <a:pt x="1799729" y="2908947"/>
                  </a:lnTo>
                  <a:lnTo>
                    <a:pt x="1763534" y="2796057"/>
                  </a:lnTo>
                  <a:lnTo>
                    <a:pt x="1634274" y="2776588"/>
                  </a:lnTo>
                  <a:lnTo>
                    <a:pt x="1575828" y="2868587"/>
                  </a:lnTo>
                  <a:lnTo>
                    <a:pt x="1560855" y="2986519"/>
                  </a:lnTo>
                  <a:lnTo>
                    <a:pt x="1561934" y="3044850"/>
                  </a:lnTo>
                  <a:lnTo>
                    <a:pt x="1637322" y="3046730"/>
                  </a:lnTo>
                  <a:lnTo>
                    <a:pt x="1807679" y="3048254"/>
                  </a:lnTo>
                  <a:lnTo>
                    <a:pt x="1989353" y="3043199"/>
                  </a:lnTo>
                  <a:lnTo>
                    <a:pt x="2098636" y="3025381"/>
                  </a:lnTo>
                  <a:lnTo>
                    <a:pt x="2104847" y="3013862"/>
                  </a:lnTo>
                  <a:close/>
                </a:path>
              </a:pathLst>
            </a:custGeom>
            <a:solidFill>
              <a:srgbClr val="18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80532C5B-6B00-737C-1A9F-D02C04234DCE}"/>
                </a:ext>
              </a:extLst>
            </p:cNvPr>
            <p:cNvSpPr/>
            <p:nvPr/>
          </p:nvSpPr>
          <p:spPr>
            <a:xfrm>
              <a:off x="10697833" y="8176895"/>
              <a:ext cx="728345" cy="2079625"/>
            </a:xfrm>
            <a:custGeom>
              <a:avLst/>
              <a:gdLst/>
              <a:ahLst/>
              <a:cxnLst/>
              <a:rect l="l" t="t" r="r" b="b"/>
              <a:pathLst>
                <a:path w="728345" h="2079625">
                  <a:moveTo>
                    <a:pt x="365478" y="2079279"/>
                  </a:moveTo>
                  <a:lnTo>
                    <a:pt x="0" y="163930"/>
                  </a:lnTo>
                  <a:lnTo>
                    <a:pt x="370760" y="0"/>
                  </a:lnTo>
                  <a:lnTo>
                    <a:pt x="404581" y="104696"/>
                  </a:lnTo>
                  <a:lnTo>
                    <a:pt x="480255" y="360233"/>
                  </a:lnTo>
                  <a:lnTo>
                    <a:pt x="559095" y="678785"/>
                  </a:lnTo>
                  <a:lnTo>
                    <a:pt x="602419" y="972526"/>
                  </a:lnTo>
                  <a:lnTo>
                    <a:pt x="610600" y="1159614"/>
                  </a:lnTo>
                  <a:lnTo>
                    <a:pt x="614308" y="1286937"/>
                  </a:lnTo>
                  <a:lnTo>
                    <a:pt x="615269" y="1359592"/>
                  </a:lnTo>
                  <a:lnTo>
                    <a:pt x="615207" y="1382678"/>
                  </a:lnTo>
                  <a:lnTo>
                    <a:pt x="727928" y="1685746"/>
                  </a:lnTo>
                  <a:lnTo>
                    <a:pt x="607438" y="1875225"/>
                  </a:lnTo>
                  <a:lnTo>
                    <a:pt x="518800" y="1987045"/>
                  </a:lnTo>
                  <a:lnTo>
                    <a:pt x="441274" y="2048307"/>
                  </a:lnTo>
                  <a:lnTo>
                    <a:pt x="386341" y="2074041"/>
                  </a:lnTo>
                  <a:lnTo>
                    <a:pt x="365478" y="2079279"/>
                  </a:lnTo>
                  <a:close/>
                </a:path>
              </a:pathLst>
            </a:custGeom>
            <a:solidFill>
              <a:srgbClr val="006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F711D81D-D25C-A04C-86E9-B11D15B5695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672" y="6245283"/>
              <a:ext cx="1873248" cy="4010891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CC892EC5-A48A-E814-4A83-49289FADD7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4681" y="7332470"/>
              <a:ext cx="140202" cy="149950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A593DFE6-CCB5-0458-6415-F8A8E0C9476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9495" y="7177254"/>
              <a:ext cx="200112" cy="15386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9E979EB-A5C8-EC93-D133-6111B6283889}"/>
              </a:ext>
            </a:extLst>
          </p:cNvPr>
          <p:cNvSpPr txBox="1"/>
          <p:nvPr/>
        </p:nvSpPr>
        <p:spPr>
          <a:xfrm>
            <a:off x="7874707" y="653917"/>
            <a:ext cx="429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Здоровьесберегающие практики: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F04E7C-057B-A17E-70A1-083901CE74FA}"/>
              </a:ext>
            </a:extLst>
          </p:cNvPr>
          <p:cNvSpPr txBox="1"/>
          <p:nvPr/>
        </p:nvSpPr>
        <p:spPr>
          <a:xfrm>
            <a:off x="8126959" y="1628907"/>
            <a:ext cx="30375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пешие прогулки,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утренняя гимнастика,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работа на даче и дома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позитивное общение</a:t>
            </a:r>
          </a:p>
        </p:txBody>
      </p:sp>
      <p:pic>
        <p:nvPicPr>
          <p:cNvPr id="35" name="object 23">
            <a:extLst>
              <a:ext uri="{FF2B5EF4-FFF2-40B4-BE49-F238E27FC236}">
                <a16:creationId xmlns:a16="http://schemas.microsoft.com/office/drawing/2014/main" id="{AA01EABF-9E0C-170B-DE1C-4FCA7ACA2A5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29486" y="2242942"/>
            <a:ext cx="2170147" cy="24345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CF1D5FE-A0E8-FD8D-589B-7B933BF3610B}"/>
              </a:ext>
            </a:extLst>
          </p:cNvPr>
          <p:cNvSpPr txBox="1"/>
          <p:nvPr/>
        </p:nvSpPr>
        <p:spPr>
          <a:xfrm>
            <a:off x="5183068" y="4651383"/>
            <a:ext cx="36872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формировании здорового рациона многие демонстрируют отсутствие осознанной стратегии </a:t>
            </a:r>
          </a:p>
        </p:txBody>
      </p:sp>
    </p:spTree>
    <p:extLst>
      <p:ext uri="{BB962C8B-B14F-4D97-AF65-F5344CB8AC3E}">
        <p14:creationId xmlns:p14="http://schemas.microsoft.com/office/powerpoint/2010/main" val="261105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8EA254-6ED2-8746-82AD-DD75A32A18E5}"/>
              </a:ext>
            </a:extLst>
          </p:cNvPr>
          <p:cNvSpPr txBox="1"/>
          <p:nvPr/>
        </p:nvSpPr>
        <p:spPr>
          <a:xfrm>
            <a:off x="-2009541" y="1600329"/>
            <a:ext cx="588532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Hiragino Kaku Gothic Interface W3"/>
              <a:buChar char="☞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П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Hiragino Kaku Gothic Interface W3"/>
              <a:buChar char="☞"/>
              <a:tabLst/>
            </a:pPr>
            <a:r>
              <a:rPr lang="ru-RU" dirty="0">
                <a:solidFill>
                  <a:srgbClr val="002060"/>
                </a:solidFill>
              </a:rPr>
              <a:t>П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Hiragino Kaku Gothic Interface W3"/>
              <a:buChar char="☞"/>
              <a:tabLst/>
            </a:pPr>
            <a:endParaRPr lang="ru-RU" dirty="0">
              <a:solidFill>
                <a:srgbClr val="002060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Hiragino Kaku Gothic Interface W3"/>
              <a:buChar char="☞"/>
              <a:tabLst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0624D3-0CEF-F848-B5F6-8E7AF27B76EF}"/>
              </a:ext>
            </a:extLst>
          </p:cNvPr>
          <p:cNvSpPr/>
          <p:nvPr/>
        </p:nvSpPr>
        <p:spPr>
          <a:xfrm>
            <a:off x="0" y="241560"/>
            <a:ext cx="5643154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1E0AFEB-C0D6-FE4C-92E0-B634CF6815D9}"/>
              </a:ext>
            </a:extLst>
          </p:cNvPr>
          <p:cNvSpPr txBox="1"/>
          <p:nvPr/>
        </p:nvSpPr>
        <p:spPr>
          <a:xfrm>
            <a:off x="96934" y="229509"/>
            <a:ext cx="682069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«Университет третьего возраста»</a:t>
            </a: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DEF9BE7C-E147-C6B7-ECFC-F5996AA25CBD}"/>
              </a:ext>
            </a:extLst>
          </p:cNvPr>
          <p:cNvSpPr txBox="1"/>
          <p:nvPr/>
        </p:nvSpPr>
        <p:spPr>
          <a:xfrm>
            <a:off x="258017" y="800100"/>
            <a:ext cx="6659609" cy="767075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spc="3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</a:t>
            </a:r>
            <a:r>
              <a:rPr lang="ru-RU" sz="2000" b="1" spc="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РЦОЗМП среди </a:t>
            </a:r>
            <a:r>
              <a:rPr lang="ru-RU" sz="2000" b="1" spc="3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65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с 2018 г.</a:t>
            </a:r>
          </a:p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spc="160" dirty="0">
                <a:latin typeface="Trebuchet MS"/>
                <a:cs typeface="Trebuchet MS"/>
              </a:rPr>
              <a:t>Миссия </a:t>
            </a:r>
            <a:r>
              <a:rPr lang="ru-RU" sz="2000" b="1" spc="5" dirty="0">
                <a:latin typeface="Trebuchet MS"/>
                <a:cs typeface="Trebuchet MS"/>
              </a:rPr>
              <a:t>проекта: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обучение </a:t>
            </a:r>
            <a:r>
              <a:rPr lang="ru-RU" sz="2000" b="1" spc="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и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популяризация </a:t>
            </a:r>
            <a:r>
              <a:rPr lang="ru-RU" sz="2000" b="1" spc="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профилактики </a:t>
            </a:r>
            <a:r>
              <a:rPr lang="ru-RU" sz="2000" b="1" spc="-8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хронических </a:t>
            </a:r>
            <a:r>
              <a:rPr lang="ru-RU" sz="2000" b="1" spc="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неинфекционных заболеваний </a:t>
            </a:r>
            <a:r>
              <a:rPr lang="ru-RU" sz="2000" b="1" spc="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и </a:t>
            </a:r>
            <a:r>
              <a:rPr lang="ru-RU" sz="2000" b="1" spc="8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spc="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формирования </a:t>
            </a:r>
            <a:r>
              <a:rPr lang="ru-RU" sz="2000" b="1" spc="32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ЗОЖ, </a:t>
            </a:r>
            <a:r>
              <a:rPr lang="ru-RU" sz="2000" b="1" spc="6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освоение </a:t>
            </a:r>
            <a:r>
              <a:rPr lang="ru-RU" sz="2000" b="1" spc="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навыков </a:t>
            </a:r>
            <a:r>
              <a:rPr lang="ru-RU" sz="2000" b="1" spc="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самопомощи </a:t>
            </a:r>
            <a:r>
              <a:rPr lang="ru-RU" sz="2000" b="1" spc="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и </a:t>
            </a:r>
            <a:r>
              <a:rPr lang="ru-RU" sz="2000" b="1" spc="-8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spc="6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самоконтроля </a:t>
            </a:r>
            <a:r>
              <a:rPr lang="ru-RU" sz="2000" b="1" spc="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своего </a:t>
            </a:r>
            <a:r>
              <a:rPr lang="ru-RU" sz="2000" b="1" spc="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состояния </a:t>
            </a:r>
            <a:r>
              <a:rPr lang="ru-RU" sz="2000" b="1" spc="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здоровья.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Вовлечение </a:t>
            </a:r>
            <a:r>
              <a:rPr lang="ru-RU" sz="2000" b="1" spc="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в </a:t>
            </a:r>
            <a:r>
              <a:rPr lang="ru-RU" sz="2000" b="1" spc="-8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spc="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социально-значимую</a:t>
            </a:r>
            <a:r>
              <a:rPr lang="ru-RU" sz="2000" b="1" spc="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spc="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деятельность.</a:t>
            </a:r>
          </a:p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spc="30" dirty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2023 г.: </a:t>
            </a:r>
            <a:r>
              <a:rPr lang="ru-RU" sz="2000" b="1" spc="3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групп дневного пребывания Регионального центра активного долголетия, геронтологии и реабилитации.</a:t>
            </a:r>
            <a:r>
              <a:rPr lang="ru-RU" sz="2000" b="1" spc="1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spc="3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241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spc="3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E74E8C-8CDF-7102-3BC9-F2A9692B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/>
          <a:stretch/>
        </p:blipFill>
        <p:spPr>
          <a:xfrm>
            <a:off x="6917626" y="381000"/>
            <a:ext cx="5274374" cy="2604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B5FFA2-51E6-D6FC-E91C-0BEA788A3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 b="26514"/>
          <a:stretch/>
        </p:blipFill>
        <p:spPr>
          <a:xfrm>
            <a:off x="6917626" y="3211395"/>
            <a:ext cx="5213104" cy="26043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53836-AA1D-6831-A2D6-E477C29DA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23" y="4931312"/>
            <a:ext cx="4476260" cy="17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0624D3-0CEF-F848-B5F6-8E7AF27B76EF}"/>
              </a:ext>
            </a:extLst>
          </p:cNvPr>
          <p:cNvSpPr/>
          <p:nvPr/>
        </p:nvSpPr>
        <p:spPr>
          <a:xfrm>
            <a:off x="0" y="241560"/>
            <a:ext cx="5643154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A7ACC-B148-17B8-B30F-B5A1D5E08BB7}"/>
              </a:ext>
            </a:extLst>
          </p:cNvPr>
          <p:cNvSpPr txBox="1"/>
          <p:nvPr/>
        </p:nvSpPr>
        <p:spPr>
          <a:xfrm>
            <a:off x="228600" y="666292"/>
            <a:ext cx="6320248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32410" algn="ctr">
              <a:lnSpc>
                <a:spcPct val="150000"/>
              </a:lnSpc>
              <a:spcAft>
                <a:spcPts val="6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проекта (специалист РЦОЗМП)  составляет расписание занятий потока и согласует с Региональным центром активного долголетия,  который ответственен за сбор участников на каждый поток. 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DFA8581-E64A-47C5-7459-296C61EA7162}"/>
              </a:ext>
            </a:extLst>
          </p:cNvPr>
          <p:cNvSpPr txBox="1"/>
          <p:nvPr/>
        </p:nvSpPr>
        <p:spPr>
          <a:xfrm>
            <a:off x="18860" y="209194"/>
            <a:ext cx="6529988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«Университет третьего возраста»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A7DFF-73E3-2B08-B1AD-3973D792DA0F}"/>
              </a:ext>
            </a:extLst>
          </p:cNvPr>
          <p:cNvSpPr txBox="1"/>
          <p:nvPr/>
        </p:nvSpPr>
        <p:spPr>
          <a:xfrm>
            <a:off x="5905500" y="3905250"/>
            <a:ext cx="413130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32410" algn="ctr">
              <a:lnSpc>
                <a:spcPct val="150000"/>
              </a:lnSpc>
              <a:spcAft>
                <a:spcPts val="6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участников должна состоять минимум из 10 человек. Слушатели на протяжении всего курса не меняются. </a:t>
            </a: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65D53BC0-F74C-ACE4-B3FA-A3A8FB23FE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690" y="421560"/>
            <a:ext cx="5029200" cy="3187440"/>
          </a:xfrm>
          <a:prstGeom prst="rect">
            <a:avLst/>
          </a:prstGeom>
        </p:spPr>
      </p:pic>
      <p:pic>
        <p:nvPicPr>
          <p:cNvPr id="28" name="object 12">
            <a:extLst>
              <a:ext uri="{FF2B5EF4-FFF2-40B4-BE49-F238E27FC236}">
                <a16:creationId xmlns:a16="http://schemas.microsoft.com/office/drawing/2014/main" id="{2D1C610B-44B2-0FFA-3706-8499141F3D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1581" y="3429000"/>
            <a:ext cx="2610419" cy="2963931"/>
          </a:xfrm>
          <a:prstGeom prst="rect">
            <a:avLst/>
          </a:prstGeom>
        </p:spPr>
      </p:pic>
      <p:pic>
        <p:nvPicPr>
          <p:cNvPr id="34" name="object 4">
            <a:extLst>
              <a:ext uri="{FF2B5EF4-FFF2-40B4-BE49-F238E27FC236}">
                <a16:creationId xmlns:a16="http://schemas.microsoft.com/office/drawing/2014/main" id="{A4D18995-4CB4-40B9-A26A-FAA36609ADA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110" y="3429000"/>
            <a:ext cx="5275044" cy="2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0624D3-0CEF-F848-B5F6-8E7AF27B76EF}"/>
              </a:ext>
            </a:extLst>
          </p:cNvPr>
          <p:cNvSpPr/>
          <p:nvPr/>
        </p:nvSpPr>
        <p:spPr>
          <a:xfrm>
            <a:off x="0" y="241560"/>
            <a:ext cx="5643154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DFA8581-E64A-47C5-7459-296C61EA7162}"/>
              </a:ext>
            </a:extLst>
          </p:cNvPr>
          <p:cNvSpPr txBox="1"/>
          <p:nvPr/>
        </p:nvSpPr>
        <p:spPr>
          <a:xfrm>
            <a:off x="18860" y="209194"/>
            <a:ext cx="6529988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«Университет третьего возраста»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9E9DBDA-8211-EDD6-49E2-4825032D7962}"/>
              </a:ext>
            </a:extLst>
          </p:cNvPr>
          <p:cNvSpPr txBox="1"/>
          <p:nvPr/>
        </p:nvSpPr>
        <p:spPr>
          <a:xfrm>
            <a:off x="5861242" y="209194"/>
            <a:ext cx="6116858" cy="6771512"/>
          </a:xfrm>
          <a:prstGeom prst="rect">
            <a:avLst/>
          </a:prstGeom>
        </p:spPr>
        <p:txBody>
          <a:bodyPr vert="horz" wrap="square" lIns="0" tIns="53763" rIns="0" bIns="0" rtlCol="0">
            <a:spAutoFit/>
          </a:bodyPr>
          <a:lstStyle/>
          <a:p>
            <a:pPr marL="1558791">
              <a:lnSpc>
                <a:spcPct val="150000"/>
              </a:lnSpc>
              <a:spcBef>
                <a:spcPts val="423"/>
              </a:spcBef>
            </a:pPr>
            <a:r>
              <a:rPr sz="1600" spc="90" dirty="0"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sz="1600" spc="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3" dirty="0">
                <a:latin typeface="Arial" panose="020B0604020202020204" pitchFamily="34" charset="0"/>
                <a:cs typeface="Arial" panose="020B0604020202020204" pitchFamily="34" charset="0"/>
              </a:rPr>
              <a:t>тематики</a:t>
            </a:r>
            <a:r>
              <a:rPr sz="1600" spc="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3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217" marR="106262" indent="-285750">
              <a:lnSpc>
                <a:spcPct val="15000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1600" spc="87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sz="1600" spc="78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универсальный </a:t>
            </a:r>
            <a:r>
              <a:rPr sz="1600" spc="53" dirty="0"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sz="1600" spc="93" dirty="0">
                <a:latin typeface="Arial" panose="020B0604020202020204" pitchFamily="34" charset="0"/>
                <a:cs typeface="Arial" panose="020B0604020202020204" pitchFamily="34" charset="0"/>
              </a:rPr>
              <a:t>борьбы </a:t>
            </a:r>
            <a:r>
              <a:rPr sz="1600" spc="73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600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3" dirty="0">
                <a:latin typeface="Arial" panose="020B0604020202020204" pitchFamily="34" charset="0"/>
                <a:cs typeface="Arial" panose="020B0604020202020204" pitchFamily="34" charset="0"/>
              </a:rPr>
              <a:t>хроническими</a:t>
            </a:r>
            <a:r>
              <a:rPr sz="1600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7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заболеваниями.</a:t>
            </a:r>
            <a:r>
              <a:rPr sz="1600" spc="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76" dirty="0">
                <a:latin typeface="Arial" panose="020B0604020202020204" pitchFamily="34" charset="0"/>
                <a:cs typeface="Arial" panose="020B0604020202020204" pitchFamily="34" charset="0"/>
              </a:rPr>
              <a:t>Факторы риска развития ССЗ.</a:t>
            </a:r>
            <a:endParaRPr sz="1600" spc="7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lang="ru-RU" sz="1600" spc="87" dirty="0">
                <a:latin typeface="Arial" panose="020B0604020202020204" pitchFamily="34" charset="0"/>
                <a:cs typeface="Arial" panose="020B0604020202020204" pitchFamily="34" charset="0"/>
              </a:rPr>
              <a:t>Пирамида питания.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питания долгожителей.</a:t>
            </a: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sz="1600" spc="87" dirty="0" err="1"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r>
              <a:rPr lang="ru-RU" sz="1600" spc="87" dirty="0">
                <a:latin typeface="Arial" panose="020B0604020202020204" pitchFamily="34" charset="0"/>
                <a:cs typeface="Arial" panose="020B0604020202020204" pitchFamily="34" charset="0"/>
              </a:rPr>
              <a:t> старческой астении</a:t>
            </a:r>
            <a:r>
              <a:rPr sz="1600" spc="3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Гиподинамия как фактор риска ССЗ, сахарного диабета 2 типа, онкологических заболеваний, остеопороза.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Саркопения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роль дозированной физической нагрузки.</a:t>
            </a: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остеопороза. Здоровый образ жизни – как профилактика падений.</a:t>
            </a: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онкологических заболеваний.</a:t>
            </a:r>
          </a:p>
          <a:p>
            <a:pPr marL="294217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Мастер-классы: измерение АД, уровня глюкозы и холестерина в крови, ведение дневника самоконтроля АД, определения порции белка, </a:t>
            </a:r>
            <a:r>
              <a:rPr lang="ru-RU" sz="1600" spc="33" dirty="0">
                <a:latin typeface="Arial" panose="020B0604020202020204" pitchFamily="34" charset="0"/>
                <a:cs typeface="Arial" panose="020B0604020202020204" pitchFamily="34" charset="0"/>
              </a:rPr>
              <a:t>подсчет белка в суточном рационе, определение порции молочных продуктов, техника скандинавской ходьбы.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4217" indent="-285750">
              <a:spcBef>
                <a:spcPts val="233"/>
              </a:spcBef>
              <a:buFont typeface="Arial" panose="020B0604020202020204" pitchFamily="34" charset="0"/>
              <a:buChar char="•"/>
            </a:pPr>
            <a:endParaRPr sz="1600" dirty="0">
              <a:cs typeface="Trebuchet MS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3C00440-1A48-A8CC-2C63-000F06AB79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519" y="3565002"/>
            <a:ext cx="5429254" cy="2877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8E68D-9282-6E83-FE09-766E2383F3B0}"/>
              </a:ext>
            </a:extLst>
          </p:cNvPr>
          <p:cNvSpPr txBox="1"/>
          <p:nvPr/>
        </p:nvSpPr>
        <p:spPr>
          <a:xfrm>
            <a:off x="213900" y="692140"/>
            <a:ext cx="5647342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32410" algn="ctr">
              <a:lnSpc>
                <a:spcPct val="15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состоит из 4 и более занятий. Каждое занятие состоит из теоретической и практической части.  Занятие - 1,5 часа 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5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0624D3-0CEF-F848-B5F6-8E7AF27B76EF}"/>
              </a:ext>
            </a:extLst>
          </p:cNvPr>
          <p:cNvSpPr/>
          <p:nvPr/>
        </p:nvSpPr>
        <p:spPr>
          <a:xfrm>
            <a:off x="0" y="289312"/>
            <a:ext cx="8591550" cy="3122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4E0A0-A22B-6B12-A6AF-6C3C884A473A}"/>
              </a:ext>
            </a:extLst>
          </p:cNvPr>
          <p:cNvSpPr txBox="1"/>
          <p:nvPr/>
        </p:nvSpPr>
        <p:spPr>
          <a:xfrm>
            <a:off x="96470" y="245496"/>
            <a:ext cx="937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«Университет третьего возраста»</a:t>
            </a:r>
            <a:endParaRPr lang="ru-RU" sz="2400" dirty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64C16CD3-18F8-4EAA-5199-AA96CB89E658}"/>
              </a:ext>
            </a:extLst>
          </p:cNvPr>
          <p:cNvSpPr txBox="1"/>
          <p:nvPr/>
        </p:nvSpPr>
        <p:spPr>
          <a:xfrm>
            <a:off x="458884" y="161207"/>
            <a:ext cx="7370665" cy="56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1417008-AAE2-C1B8-5D36-037A04ABAFCE}"/>
              </a:ext>
            </a:extLst>
          </p:cNvPr>
          <p:cNvGrpSpPr/>
          <p:nvPr/>
        </p:nvGrpSpPr>
        <p:grpSpPr>
          <a:xfrm>
            <a:off x="2387035" y="1117042"/>
            <a:ext cx="2900478" cy="1139475"/>
            <a:chOff x="372377" y="3755361"/>
            <a:chExt cx="2434686" cy="13118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41C968-E777-6148-8F3C-1E73D4222839}"/>
                </a:ext>
              </a:extLst>
            </p:cNvPr>
            <p:cNvSpPr txBox="1"/>
            <p:nvPr/>
          </p:nvSpPr>
          <p:spPr>
            <a:xfrm>
              <a:off x="372377" y="3755361"/>
              <a:ext cx="2434686" cy="106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&gt;183</a:t>
              </a:r>
              <a:endPara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41A23D-8A42-4C69-1C9B-99A92780E551}"/>
                </a:ext>
              </a:extLst>
            </p:cNvPr>
            <p:cNvSpPr txBox="1"/>
            <p:nvPr/>
          </p:nvSpPr>
          <p:spPr>
            <a:xfrm>
              <a:off x="1266029" y="4677458"/>
              <a:ext cx="1084343" cy="38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человека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03C9539-B363-CC3F-3C58-CA15B7A824B3}"/>
              </a:ext>
            </a:extLst>
          </p:cNvPr>
          <p:cNvGrpSpPr/>
          <p:nvPr/>
        </p:nvGrpSpPr>
        <p:grpSpPr>
          <a:xfrm>
            <a:off x="379754" y="951964"/>
            <a:ext cx="2007281" cy="1117909"/>
            <a:chOff x="53962" y="4210636"/>
            <a:chExt cx="1823941" cy="8863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239E25-E22A-00DC-9519-2CCA61E5FD89}"/>
                </a:ext>
              </a:extLst>
            </p:cNvPr>
            <p:cNvSpPr txBox="1"/>
            <p:nvPr/>
          </p:nvSpPr>
          <p:spPr>
            <a:xfrm>
              <a:off x="53962" y="4210636"/>
              <a:ext cx="1823941" cy="73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&gt;38</a:t>
              </a:r>
              <a:endPara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4A23AB-D4C8-11AC-59B5-5C4C40367350}"/>
                </a:ext>
              </a:extLst>
            </p:cNvPr>
            <p:cNvSpPr txBox="1"/>
            <p:nvPr/>
          </p:nvSpPr>
          <p:spPr>
            <a:xfrm>
              <a:off x="788604" y="4828531"/>
              <a:ext cx="814524" cy="268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занятий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1ED14B-E0B3-2508-879E-32C08A466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18" y="680239"/>
            <a:ext cx="4043011" cy="3032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40CA3F-E257-511F-1289-48EC49A21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8" y="2559973"/>
            <a:ext cx="4706297" cy="35297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90AD3E-FF56-3F4F-2DCB-FA54AE572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43" y="2969751"/>
            <a:ext cx="4706296" cy="35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0624D3-0CEF-F848-B5F6-8E7AF27B76EF}"/>
              </a:ext>
            </a:extLst>
          </p:cNvPr>
          <p:cNvSpPr/>
          <p:nvPr/>
        </p:nvSpPr>
        <p:spPr>
          <a:xfrm>
            <a:off x="0" y="241560"/>
            <a:ext cx="5643154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1E0AFEB-C0D6-FE4C-92E0-B634CF6815D9}"/>
              </a:ext>
            </a:extLst>
          </p:cNvPr>
          <p:cNvSpPr txBox="1"/>
          <p:nvPr/>
        </p:nvSpPr>
        <p:spPr>
          <a:xfrm>
            <a:off x="96934" y="211043"/>
            <a:ext cx="72182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DCFC6-4262-E99D-3C28-F7A893E78E89}"/>
              </a:ext>
            </a:extLst>
          </p:cNvPr>
          <p:cNvSpPr txBox="1"/>
          <p:nvPr/>
        </p:nvSpPr>
        <p:spPr>
          <a:xfrm>
            <a:off x="152402" y="78660"/>
            <a:ext cx="11561666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ежегодного социологического исследования «Оценка информированности населения о факторах риска социально значимых заболеваний и способах профилактики, оценка потребности различных социальных групп населения по вопросам здорового образа жизни в Тюменской области».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70A7E5FE-72CE-4C51-B370-68C0CF1B4145}"/>
              </a:ext>
            </a:extLst>
          </p:cNvPr>
          <p:cNvGraphicFramePr>
            <a:graphicFrameLocks noGrp="1"/>
          </p:cNvGraphicFramePr>
          <p:nvPr/>
        </p:nvGraphicFramePr>
        <p:xfrm>
          <a:off x="86616" y="1543479"/>
          <a:ext cx="54699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11">
                  <a:extLst>
                    <a:ext uri="{9D8B030D-6E8A-4147-A177-3AD203B41FA5}">
                      <a16:colId xmlns:a16="http://schemas.microsoft.com/office/drawing/2014/main" val="578466686"/>
                    </a:ext>
                  </a:extLst>
                </a:gridCol>
                <a:gridCol w="1333568">
                  <a:extLst>
                    <a:ext uri="{9D8B030D-6E8A-4147-A177-3AD203B41FA5}">
                      <a16:colId xmlns:a16="http://schemas.microsoft.com/office/drawing/2014/main" val="206033427"/>
                    </a:ext>
                  </a:extLst>
                </a:gridCol>
                <a:gridCol w="988540">
                  <a:extLst>
                    <a:ext uri="{9D8B030D-6E8A-4147-A177-3AD203B41FA5}">
                      <a16:colId xmlns:a16="http://schemas.microsoft.com/office/drawing/2014/main" val="2063501817"/>
                    </a:ext>
                  </a:extLst>
                </a:gridCol>
                <a:gridCol w="763103">
                  <a:extLst>
                    <a:ext uri="{9D8B030D-6E8A-4147-A177-3AD203B41FA5}">
                      <a16:colId xmlns:a16="http://schemas.microsoft.com/office/drawing/2014/main" val="539387244"/>
                    </a:ext>
                  </a:extLst>
                </a:gridCol>
              </a:tblGrid>
              <a:tr h="2482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42965"/>
                  </a:ext>
                </a:extLst>
              </a:tr>
              <a:tr h="620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Поддерживают  ЗОЖ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0256"/>
                  </a:ext>
                </a:extLst>
              </a:tr>
              <a:tr h="1179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Доля информированных о здоровом питании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49434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1D8CB71-37AE-43C1-908C-DCFA78A640BA}"/>
              </a:ext>
            </a:extLst>
          </p:cNvPr>
          <p:cNvGraphicFramePr>
            <a:graphicFrameLocks noGrp="1"/>
          </p:cNvGraphicFramePr>
          <p:nvPr/>
        </p:nvGraphicFramePr>
        <p:xfrm>
          <a:off x="96935" y="3738039"/>
          <a:ext cx="5459603" cy="294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985">
                  <a:extLst>
                    <a:ext uri="{9D8B030D-6E8A-4147-A177-3AD203B41FA5}">
                      <a16:colId xmlns:a16="http://schemas.microsoft.com/office/drawing/2014/main" val="3805368974"/>
                    </a:ext>
                  </a:extLst>
                </a:gridCol>
                <a:gridCol w="1294222">
                  <a:extLst>
                    <a:ext uri="{9D8B030D-6E8A-4147-A177-3AD203B41FA5}">
                      <a16:colId xmlns:a16="http://schemas.microsoft.com/office/drawing/2014/main" val="2053075412"/>
                    </a:ext>
                  </a:extLst>
                </a:gridCol>
                <a:gridCol w="964560">
                  <a:extLst>
                    <a:ext uri="{9D8B030D-6E8A-4147-A177-3AD203B41FA5}">
                      <a16:colId xmlns:a16="http://schemas.microsoft.com/office/drawing/2014/main" val="49367449"/>
                    </a:ext>
                  </a:extLst>
                </a:gridCol>
                <a:gridCol w="805836">
                  <a:extLst>
                    <a:ext uri="{9D8B030D-6E8A-4147-A177-3AD203B41FA5}">
                      <a16:colId xmlns:a16="http://schemas.microsoft.com/office/drawing/2014/main" val="94380328"/>
                    </a:ext>
                  </a:extLst>
                </a:gridCol>
              </a:tblGrid>
              <a:tr h="564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06837"/>
                  </a:ext>
                </a:extLst>
              </a:tr>
              <a:tr h="810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двигательной активности  населения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61,9%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60063"/>
                  </a:ext>
                </a:extLst>
              </a:tr>
              <a:tr h="1054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Вовлеченность в профилактические акции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58799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C96079A3-8A40-48D2-96C8-8657F0AABBA3}"/>
              </a:ext>
            </a:extLst>
          </p:cNvPr>
          <p:cNvGraphicFramePr>
            <a:graphicFrameLocks noGrp="1"/>
          </p:cNvGraphicFramePr>
          <p:nvPr/>
        </p:nvGraphicFramePr>
        <p:xfrm>
          <a:off x="5643154" y="1502187"/>
          <a:ext cx="6275190" cy="2932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53">
                  <a:extLst>
                    <a:ext uri="{9D8B030D-6E8A-4147-A177-3AD203B41FA5}">
                      <a16:colId xmlns:a16="http://schemas.microsoft.com/office/drawing/2014/main" val="1686711318"/>
                    </a:ext>
                  </a:extLst>
                </a:gridCol>
                <a:gridCol w="687164">
                  <a:extLst>
                    <a:ext uri="{9D8B030D-6E8A-4147-A177-3AD203B41FA5}">
                      <a16:colId xmlns:a16="http://schemas.microsoft.com/office/drawing/2014/main" val="1511875683"/>
                    </a:ext>
                  </a:extLst>
                </a:gridCol>
                <a:gridCol w="695358">
                  <a:extLst>
                    <a:ext uri="{9D8B030D-6E8A-4147-A177-3AD203B41FA5}">
                      <a16:colId xmlns:a16="http://schemas.microsoft.com/office/drawing/2014/main" val="2094321069"/>
                    </a:ext>
                  </a:extLst>
                </a:gridCol>
                <a:gridCol w="727015">
                  <a:extLst>
                    <a:ext uri="{9D8B030D-6E8A-4147-A177-3AD203B41FA5}">
                      <a16:colId xmlns:a16="http://schemas.microsoft.com/office/drawing/2014/main" val="2366756420"/>
                    </a:ext>
                  </a:extLst>
                </a:gridCol>
              </a:tblGrid>
              <a:tr h="3636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35313"/>
                  </a:ext>
                </a:extLst>
              </a:tr>
              <a:tr h="73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Информированность о ФР ХНИЗ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62,1%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67172"/>
                  </a:ext>
                </a:extLst>
              </a:tr>
              <a:tr h="885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Знают свои показатели артериального давления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67,5%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452"/>
                  </a:ext>
                </a:extLst>
              </a:tr>
              <a:tr h="885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Знают свои показатели общего холестерина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078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A30F4D8-7A50-4976-B439-0D85EA843B16}"/>
              </a:ext>
            </a:extLst>
          </p:cNvPr>
          <p:cNvSpPr txBox="1"/>
          <p:nvPr/>
        </p:nvSpPr>
        <p:spPr>
          <a:xfrm>
            <a:off x="5988895" y="4709482"/>
            <a:ext cx="5583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Источником регулярной информации о ЗОЖ  является: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Интернет (55,1%)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СМИ (29,6%)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Врач (30,8%)</a:t>
            </a:r>
          </a:p>
        </p:txBody>
      </p:sp>
    </p:spTree>
    <p:extLst>
      <p:ext uri="{BB962C8B-B14F-4D97-AF65-F5344CB8AC3E}">
        <p14:creationId xmlns:p14="http://schemas.microsoft.com/office/powerpoint/2010/main" val="1692279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691</Words>
  <Application>Microsoft Office PowerPoint</Application>
  <PresentationFormat>Широкоэкранный</PresentationFormat>
  <Paragraphs>111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.Hiragino Kaku Gothic Interface W3</vt:lpstr>
      <vt:lpstr>Arial</vt:lpstr>
      <vt:lpstr>Calibri</vt:lpstr>
      <vt:lpstr>Calibri Light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Profilaktika4</dc:creator>
  <cp:lastModifiedBy>Profilaktika1</cp:lastModifiedBy>
  <cp:revision>59</cp:revision>
  <dcterms:created xsi:type="dcterms:W3CDTF">2022-09-07T06:08:05Z</dcterms:created>
  <dcterms:modified xsi:type="dcterms:W3CDTF">2023-11-13T12:58:47Z</dcterms:modified>
</cp:coreProperties>
</file>