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7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0B19-93E7-43EC-A26C-A0ACB5BA4720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3156-45AB-45A7-B2BC-DD3704420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222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0B19-93E7-43EC-A26C-A0ACB5BA4720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3156-45AB-45A7-B2BC-DD3704420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954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0B19-93E7-43EC-A26C-A0ACB5BA4720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3156-45AB-45A7-B2BC-DD3704420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878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0B19-93E7-43EC-A26C-A0ACB5BA4720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3156-45AB-45A7-B2BC-DD3704420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68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0B19-93E7-43EC-A26C-A0ACB5BA4720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3156-45AB-45A7-B2BC-DD3704420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916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0B19-93E7-43EC-A26C-A0ACB5BA4720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3156-45AB-45A7-B2BC-DD3704420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280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0B19-93E7-43EC-A26C-A0ACB5BA4720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3156-45AB-45A7-B2BC-DD3704420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312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0B19-93E7-43EC-A26C-A0ACB5BA4720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3156-45AB-45A7-B2BC-DD3704420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673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0B19-93E7-43EC-A26C-A0ACB5BA4720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3156-45AB-45A7-B2BC-DD3704420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128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0B19-93E7-43EC-A26C-A0ACB5BA4720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3156-45AB-45A7-B2BC-DD3704420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054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0B19-93E7-43EC-A26C-A0ACB5BA4720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3156-45AB-45A7-B2BC-DD3704420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041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20B19-93E7-43EC-A26C-A0ACB5BA4720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E3156-45AB-45A7-B2BC-DD3704420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948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7350" y="399030"/>
            <a:ext cx="883465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МАУК «Центр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современной культурной среды городского округа Богданович» 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Деловой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культурный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</a:t>
            </a:r>
            <a:r>
              <a:rPr lang="ru-RU" dirty="0">
                <a:solidFill>
                  <a:prstClr val="black"/>
                </a:solidFill>
                <a:latin typeface="Arial"/>
              </a:rPr>
              <a:t/>
            </a:r>
            <a:br>
              <a:rPr lang="ru-RU" dirty="0">
                <a:solidFill>
                  <a:prstClr val="black"/>
                </a:solidFill>
                <a:latin typeface="Arial"/>
              </a:rPr>
            </a:b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/>
            </a:r>
            <a:b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</a:br>
            <a:r>
              <a:rPr lang="ru-RU" sz="2600" b="1" spc="-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DejaVu Sans"/>
              </a:rPr>
              <a:t>Участие в конкурсе лучших управленческих практик, реализуемых в рамках </a:t>
            </a:r>
            <a:r>
              <a:rPr lang="ru-RU" sz="2600" b="1" spc="-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DejaVu Sans"/>
              </a:rPr>
              <a:t>Десятилетия детства</a:t>
            </a:r>
            <a:endParaRPr lang="ru-RU" sz="2600" b="1" spc="-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DejaVu Sans"/>
            </a:endParaRPr>
          </a:p>
          <a:p>
            <a:pPr lvl="0" algn="ctr"/>
            <a:endParaRPr lang="ru-RU" dirty="0" smtClean="0">
              <a:solidFill>
                <a:prstClr val="black"/>
              </a:solidFill>
              <a:latin typeface="Arial"/>
            </a:endParaRPr>
          </a:p>
          <a:p>
            <a:pPr lvl="0" algn="ctr"/>
            <a:r>
              <a:rPr lang="ru-RU" sz="2800" b="1" spc="-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DejaVu Sans"/>
              </a:rPr>
              <a:t>Номинация </a:t>
            </a:r>
            <a:r>
              <a:rPr lang="ru-RU" sz="2800" b="1" spc="-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DejaVu Sans"/>
              </a:rPr>
              <a:t>«Безопасность детей»</a:t>
            </a:r>
            <a:endParaRPr lang="ru-RU" sz="2800" b="1" spc="-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96410" y="5903893"/>
            <a:ext cx="675653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strike="noStrike" spc="-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Авторы: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Булычева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Е. В.,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Цепелева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О. Н.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41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16" y="747971"/>
            <a:ext cx="8090281" cy="539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484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39569" y="190718"/>
            <a:ext cx="81613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профилактики детского дорожно-транспортного травматизма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Делового и культурного центра организовали и провели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смотр-конкурс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агитбригад среди воспитанников дошкольных образовательных учреждений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 Богданович.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51"/>
          <a:stretch/>
        </p:blipFill>
        <p:spPr>
          <a:xfrm>
            <a:off x="4374959" y="3066454"/>
            <a:ext cx="7090581" cy="332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2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2274" y="225170"/>
            <a:ext cx="8115869" cy="3239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предупреждение детского дорожно-транспортного травматизма.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 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пропаганда соблюдения правил дорожного движения;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закрепление и распространение среди воспитанников знаний правил дорожного движения;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формирование у детей культуры безопасного поведения на дороге;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раскрытие активности, креативности, ловкости и сообразительности у детей дошкольного возраста.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1" b="11841"/>
          <a:stretch/>
        </p:blipFill>
        <p:spPr>
          <a:xfrm>
            <a:off x="4549330" y="3589361"/>
            <a:ext cx="6641756" cy="293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97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98626" y="292566"/>
            <a:ext cx="8170460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смотре-конкурсе «Дорожный патруль» команды дошкольников представили свои визитные карточки, стенгазеты на тему правил дорожного движения и показали свою быстроту в эстафете.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386" y="2153693"/>
            <a:ext cx="4036894" cy="26912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587" y="3504827"/>
            <a:ext cx="4036892" cy="269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797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4035" y="401749"/>
            <a:ext cx="8211403" cy="1653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Одним из членов жюри смотра-конкурса был сотрудник ГИБДД, который по окончании конкурса провел с детьми познавательную беседу о правильном поведении ребенка-пешехода на дороге.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7" t="27263"/>
          <a:stretch/>
        </p:blipFill>
        <p:spPr>
          <a:xfrm>
            <a:off x="4690279" y="2225794"/>
            <a:ext cx="6509982" cy="434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08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39488" y="331567"/>
            <a:ext cx="8161360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Главный результат смотра-конкурса «Дорожный патруль» - расширение представлений детей об окружающей дорожной среде и правилах дорожного движения.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2" r="16234"/>
          <a:stretch/>
        </p:blipFill>
        <p:spPr>
          <a:xfrm>
            <a:off x="3739488" y="3063462"/>
            <a:ext cx="3697653" cy="34874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0"/>
          <a:stretch/>
        </p:blipFill>
        <p:spPr>
          <a:xfrm>
            <a:off x="7627219" y="1813521"/>
            <a:ext cx="4273629" cy="310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02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02" y="122829"/>
            <a:ext cx="4708480" cy="31389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01" y="3403219"/>
            <a:ext cx="4708481" cy="322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958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705" y="573205"/>
            <a:ext cx="8106770" cy="540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391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421" y="464024"/>
            <a:ext cx="4380932" cy="29206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421" y="3684894"/>
            <a:ext cx="4391168" cy="292744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407589" y="1475030"/>
            <a:ext cx="3670680" cy="2829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Дополнительные результаты:</a:t>
            </a: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научились предвидеть опасные ситуации и обходить их.</a:t>
            </a: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ru-RU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Уменьшение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случаев нарушения правил дорожного движения среди несовершеннолетних.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547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193</Words>
  <Application>Microsoft Office PowerPoint</Application>
  <PresentationFormat>Широкоэкранный</PresentationFormat>
  <Paragraphs>18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DejaVu Sans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W7</dc:creator>
  <cp:lastModifiedBy>Пользователь Windows</cp:lastModifiedBy>
  <cp:revision>12</cp:revision>
  <dcterms:created xsi:type="dcterms:W3CDTF">2023-10-19T11:47:25Z</dcterms:created>
  <dcterms:modified xsi:type="dcterms:W3CDTF">2023-10-20T05:02:20Z</dcterms:modified>
</cp:coreProperties>
</file>