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5" r:id="rId4"/>
    <p:sldId id="260" r:id="rId5"/>
    <p:sldId id="264" r:id="rId6"/>
    <p:sldId id="285" r:id="rId7"/>
    <p:sldId id="286" r:id="rId8"/>
    <p:sldId id="303" r:id="rId9"/>
    <p:sldId id="288" r:id="rId10"/>
    <p:sldId id="304" r:id="rId11"/>
    <p:sldId id="289" r:id="rId12"/>
    <p:sldId id="302" r:id="rId13"/>
    <p:sldId id="290" r:id="rId14"/>
    <p:sldId id="291" r:id="rId15"/>
    <p:sldId id="292" r:id="rId16"/>
    <p:sldId id="293" r:id="rId17"/>
    <p:sldId id="275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8DBD9-D26E-4051-9032-623A53EE5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C5CF4E-B014-4AB0-90EA-4946D405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59989-B777-4CA8-8EC5-EE4E209A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5B4CE-3BF1-49B7-8F6E-8DC2BD65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DD3DF-5455-407E-97E1-59085F1C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2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100F1-EFAD-4F66-A988-2B3FA27F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6D6B4-E17E-45D5-9F73-CA6B11B22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01340-22AA-45B8-B88E-F81694F6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CB1D8-A572-4791-A9D3-2D5B39F4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10C2C-D540-49CA-94AF-A4B202F6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0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2C3D6-DEA1-4971-BFDC-D61C46F86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446744-A483-4589-BD7F-433D7C550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2EC1D-2CE1-4EF5-9636-82D94D4E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682D6-DDF3-4F91-BA42-F2DC49FD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706EA-42DF-432B-8752-222EDC99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644AB-1507-43FC-930B-1FA945BB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40479-0D0F-4BE3-9E22-AA2BC678E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80043-E9D7-4402-8F78-0444A387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DD2F8-1A85-4C15-80F9-BA5B08DE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78501-10DD-49A1-99AA-607A0F92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78401-998B-4ED5-A366-1A27F323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65933-E458-40B2-AB50-5F1401C3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10A85-D596-4641-B8EF-27F4CA6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5C285-CFCB-4AA3-AC8B-9E7468C7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CC243-B07A-4847-90FB-13AC5641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4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15B2E-B8D2-4BCC-B043-1EFEF6EC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1B08-2427-452B-AB87-D5EDBD38B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A2B03A-06B8-40D5-B4C7-8CE68C3C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E73623-2CE5-4A72-B847-537EE9A5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0B0C70-69EC-4A32-8638-C594E51A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D957F-D015-4232-8F97-7211A31A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12FCB-1C4E-441D-AB56-71C1F44B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56CC30-CCDD-4F66-9FC3-643C1BE3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6B57F9-843C-444B-B01A-85E986EB4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BCA05C-2DC6-4722-AA55-5ED37E77A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896FC8-5796-48C9-B5A5-D62539250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3AB49F-A7C3-4DE8-9523-C48672AB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EAF3F9-0482-4DB8-BA80-F5EE9AEC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2A5F9-2563-436D-9F8C-A98A826C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063ED-4072-4337-95F8-5626C44B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E0C49-7BA3-49C4-8C1E-587C556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A6B39C-6130-4A2D-A05E-86E8DF59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7C9D6C-F9AC-4A04-AADC-31680EF0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658DEC-F023-42EF-B7AB-E536B6FB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B89EA-31C2-4320-9C33-964F816F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6A282F-301A-4A51-9A70-85FECF51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5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CBB7-7A9A-484C-8E1F-8F6FA622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4C3D-9B9A-441F-83C3-442623D0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14C00A-DA33-4FFC-B89D-3DDB8811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11703-CFBA-4EAD-BBA1-EA74FDB0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A851E-02FA-48B4-B198-F3AFA29A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F9BBF-6B4A-4904-8BC0-F054F95C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C7EB6-6134-4425-A3DC-83DCE58C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A73F7-B3DB-48AB-9F26-CB66C0C7A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FE2329-9CA8-4D9B-8273-A30B00C48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0F674-EE7B-4888-AF8B-A6A10197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99640-E7F7-4566-81B2-4E95F1E5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D494A-B2F7-4758-8CDA-8C048FD9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903C-9274-4520-AC5D-3DAB0504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741B6-3AE9-4417-86AD-518897E1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B5E8A-561A-481A-A90D-F9936FFB0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2C4F-271D-43BD-899D-CB1566724B20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BA925-3E19-46B5-AA8A-45328FE2E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7BB5-35E2-463E-B96B-501CB0EED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98D1-DCC8-4CC8-95E8-BE2E99EE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9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27659-23D3-4283-847A-755669EE4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302" y="1765054"/>
            <a:ext cx="8428384" cy="29328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УСПЕШНОЙ ПРАКТИКИ ТМР</a:t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РАННЕЙ ПОМОЩИ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A293DC-B5F5-4C6F-B41F-475BAE44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02" y="2171852"/>
            <a:ext cx="2224793" cy="176288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1AE457-665D-48C5-8CDC-FE403E43BF52}"/>
              </a:ext>
            </a:extLst>
          </p:cNvPr>
          <p:cNvSpPr txBox="1">
            <a:spLocks/>
          </p:cNvSpPr>
          <p:nvPr/>
        </p:nvSpPr>
        <p:spPr>
          <a:xfrm>
            <a:off x="3254495" y="237035"/>
            <a:ext cx="9143999" cy="1516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ТЮМЕНСКОГО МУНИЦИПАЛЬНОГО РАЙОНА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ВИНЗИЛИНСКИЙ ДЕТСКИЙ САД «МАЛЫШОК»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EADBDA4-ED7E-4B3F-9790-852667332FAC}"/>
              </a:ext>
            </a:extLst>
          </p:cNvPr>
          <p:cNvSpPr txBox="1">
            <a:spLocks/>
          </p:cNvSpPr>
          <p:nvPr/>
        </p:nvSpPr>
        <p:spPr>
          <a:xfrm>
            <a:off x="5261113" y="4484357"/>
            <a:ext cx="5844210" cy="1516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Антоновна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Пейль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ВМР,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СРП в ДОУ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47" y="1537252"/>
            <a:ext cx="4407201" cy="285757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Телеграмм</a:t>
            </a:r>
            <a:b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канал</a:t>
            </a:r>
            <a:b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«Ранняя помощь_</a:t>
            </a:r>
            <a:b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Тюменский район» </a:t>
            </a:r>
            <a:endParaRPr lang="ru-RU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5E8F05-0E55-4D38-8CFF-16819ED7F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71" y="195470"/>
            <a:ext cx="4077816" cy="62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980" y="556593"/>
            <a:ext cx="8839200" cy="583094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оказанных услуг ранней помощи за период январь-май 2023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487" y="1507582"/>
            <a:ext cx="9293901" cy="5032366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помощь: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 для родителей и ребенка «Психическое развитие ребенка раннего возраста» - 1 индивидуальное занятие с педагогом-психологом;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Семинары-практикумы для родителей (посетили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 родителей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«Значение развития мелкой моторики у ребенка раннего возраста»;</a:t>
            </a:r>
            <a:endParaRPr lang="ru-RU" sz="2000" dirty="0"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речи у детей раннего возраста»;</a:t>
            </a:r>
            <a:endParaRPr lang="ru-RU" sz="2000" dirty="0"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«Ваш ребенок поступает в детский сад? Адаптация ребенка к дошкольному учреждению».</a:t>
            </a:r>
            <a:endParaRPr lang="ru-RU" sz="2000" dirty="0">
              <a:effectLst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725" y="632937"/>
            <a:ext cx="6365170" cy="584737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Вебинар/онлайн: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«Упрямство детей раннего возраста» -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617 просмотров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«Психическое развитие ребенка в раннем возрасте. Овладение ходьбой и её значение в развитии ребенка» -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592 просмотра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B13BC-9E0C-49E0-B09B-32DBF1DC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18" y="632938"/>
            <a:ext cx="2725508" cy="294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1E2D3E-73D4-4481-A368-EFD2C75A8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48" y="3747378"/>
            <a:ext cx="2710478" cy="29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991" y="1149773"/>
            <a:ext cx="9293901" cy="5476314"/>
          </a:xfrm>
        </p:spPr>
        <p:txBody>
          <a:bodyPr>
            <a:normAutofit fontScale="85000" lnSpcReduction="20000"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Диагностическая помощь по запросу: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диагностика раннего развития на выявление проблем в речевом и в физическом развитии – 4 запроса.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Консультативная помощь по запросу: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«Организация закаливания в домашних условиях»;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нетрадиционного материала для художественной деятельности детей раннего возраста»;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Логоритмические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упражнения для формирования речевых навыков у малышей»;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мелкой моторики через использование сенсомоторных коробочек»;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эмоционально-волевой сферы через использование физических упражнений после утреннего пробуждения и дневного сна»</a:t>
            </a:r>
            <a:endParaRPr lang="ru-RU" sz="2000" dirty="0">
              <a:effectLst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9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9" y="318052"/>
            <a:ext cx="8958470" cy="6308035"/>
          </a:xfrm>
        </p:spPr>
        <p:txBody>
          <a:bodyPr>
            <a:normAutofit fontScale="70000" lnSpcReduction="20000"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помощь: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Проведены мастер-классы - индивидуально: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«Игровые упражнения при организации закаливания»;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«Игры с прищепками для развития мелкой моторики»;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речи через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логоритмические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упражнения»;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«Как помочь ребенку в период адаптации в детском саду»;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 мамой играем - речь малыша развиваем!»</a:t>
            </a:r>
            <a:endParaRPr lang="ru-RU" sz="2000" dirty="0">
              <a:effectLst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000" dirty="0">
              <a:effectLst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визитирование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i="1" dirty="0">
              <a:effectLst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Получены памятки, буклеты и методические материалы по темам: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технологий в домашних условиях»;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построения эффективного общения с ребенком для развития коммуникативных навыков»;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«Классификация типов родительского поведения в критических ситуациях»</a:t>
            </a:r>
            <a:endParaRPr lang="ru-RU" sz="2000" dirty="0">
              <a:effectLst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8" y="980660"/>
            <a:ext cx="9291512" cy="5433391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 с элементами тренинга: «Как справляться с негативными эмоциями малыша?»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сентябрь 2023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«Развитие коммуникативных навыков у детей раннего возраста через тактильное воздействие взрослого»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2023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семейная гостиная: «Взаимодействие семьи и детского сада в вопросах развития эмоционально-волевой сферы у детей раннего возраста»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ноябрь 2023 г.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«Сенсомоторное развитие детей раннего возраста»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 2023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Семинар-практикум: «Особенности развития внимания и памяти детей раннего возраста»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«Проблема воспитания в семье двоих (нескольких) детей разного возраста»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199333-FADB-43CA-82F0-7D424CFB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92765"/>
            <a:ext cx="9624554" cy="1046922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СРП на 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76188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896" y="1683025"/>
            <a:ext cx="9505284" cy="5433391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Семинар-практикум: «Преодоление детских капризов, противостояния»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«Роль семьи в физическом воспитании ребенка»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апрель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 с элементами тренинга: «Формирование самостоятельных игровых действий у детей раннего возраста»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«Советы педагога-психолога по легкой адаптации ребенка к детскому саду»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июнь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 выходного дня: «Играем вместе с ребенком»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июль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Вебинар: «Закаливание в домашних условиях» -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 2024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199333-FADB-43CA-82F0-7D424CFB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92765"/>
            <a:ext cx="9624554" cy="1046922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СРП на 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8063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1B7704-D52A-4E59-B772-C6E9F4365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7" y="394252"/>
            <a:ext cx="3411282" cy="6069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E3EF1C-B5A5-4944-83C4-F86C1B991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3" y="212035"/>
            <a:ext cx="3265694" cy="58104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57EEE9-33B2-4544-BC54-025BB7D98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97" y="370906"/>
            <a:ext cx="3437524" cy="61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F41F8-41E3-491C-A7CD-DD96C21A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" y="427383"/>
            <a:ext cx="3379598" cy="6003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F9A0D0-1E57-4124-AC03-B10EC8009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18" y="198783"/>
            <a:ext cx="3485763" cy="6202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0D6FFD-006E-46DA-AD70-64C3CCCA9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51" y="427383"/>
            <a:ext cx="3379599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13BCF-B841-4EB5-BECB-78D07E0BE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79" y="397565"/>
            <a:ext cx="10413264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B91B9-6873-434B-B7A9-9812E725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177915"/>
            <a:ext cx="8514413" cy="1085173"/>
          </a:xfrm>
        </p:spPr>
        <p:txBody>
          <a:bodyPr>
            <a:noAutofit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11B44-4FC5-41D1-9E7E-245E3AF944C3}"/>
              </a:ext>
            </a:extLst>
          </p:cNvPr>
          <p:cNvSpPr txBox="1"/>
          <p:nvPr/>
        </p:nvSpPr>
        <p:spPr>
          <a:xfrm>
            <a:off x="2994991" y="1253159"/>
            <a:ext cx="8653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63500" algn="ctr">
              <a:spcBef>
                <a:spcPts val="755"/>
              </a:spcBef>
              <a:spcAft>
                <a:spcPts val="0"/>
              </a:spcAft>
              <a:tabLst>
                <a:tab pos="2147570" algn="l"/>
                <a:tab pos="232664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Методологическая и теоретическая основа создания и реализации практики базируется на научных исследованиях ученых в области психологии и логопедии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CCD0E0C4-46F8-4B3C-8C71-A9D7EDC30875}"/>
              </a:ext>
            </a:extLst>
          </p:cNvPr>
          <p:cNvSpPr/>
          <p:nvPr/>
        </p:nvSpPr>
        <p:spPr>
          <a:xfrm>
            <a:off x="7124372" y="3284680"/>
            <a:ext cx="36973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516E8-7399-4D35-B56F-3051620D4E66}"/>
              </a:ext>
            </a:extLst>
          </p:cNvPr>
          <p:cNvSpPr txBox="1"/>
          <p:nvPr/>
        </p:nvSpPr>
        <p:spPr>
          <a:xfrm>
            <a:off x="2637183" y="4369853"/>
            <a:ext cx="9085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63500" algn="ctr">
              <a:spcBef>
                <a:spcPts val="755"/>
              </a:spcBef>
              <a:spcAft>
                <a:spcPts val="0"/>
              </a:spcAft>
              <a:tabLst>
                <a:tab pos="2147570" algn="l"/>
                <a:tab pos="232664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С. Выготского, С.Л. Рубинштейна, А. Н. Леонтьева, Л В. Запорожца, П. Я. Гальперина, Д. Б. Эльконина, Н.С. Жуковой, Е.М.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Мастюковой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Л.Н.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Ефименковой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А.В.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Ястребовой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Г.В. Чиркиной, Т.Б.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Флериной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Ю.А. Разенкова, О.Г. Приходько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9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9EDDF-375E-467D-948B-CFABD4970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2" y="278296"/>
            <a:ext cx="10648859" cy="5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78337-BD7A-440D-AE48-49F994F57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344556"/>
            <a:ext cx="10389704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4BF1B-5A03-47E8-B620-CF6563A35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3" y="474386"/>
            <a:ext cx="110109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20785-7D83-47AC-9360-CDAA47FE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4" y="261730"/>
            <a:ext cx="1126140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3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E8E23-485B-4614-8B18-97FFF51F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" y="327991"/>
            <a:ext cx="11361531" cy="6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6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29DFB-C079-40F9-AD3C-2A0558DF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8612"/>
            <a:ext cx="110109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4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E59CF-44B1-44BD-9278-324B20A86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2" y="718930"/>
            <a:ext cx="8251318" cy="589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75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B91B9-6873-434B-B7A9-9812E725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177915"/>
            <a:ext cx="8514413" cy="1085173"/>
          </a:xfrm>
        </p:spPr>
        <p:txBody>
          <a:bodyPr>
            <a:noAutofit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4270B0-8EF1-40AD-9381-657CFB4D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0" y="309471"/>
            <a:ext cx="4187789" cy="468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C17053-834F-4EDA-A76B-6B2721CA847A}"/>
              </a:ext>
            </a:extLst>
          </p:cNvPr>
          <p:cNvSpPr txBox="1"/>
          <p:nvPr/>
        </p:nvSpPr>
        <p:spPr>
          <a:xfrm>
            <a:off x="1224300" y="5348765"/>
            <a:ext cx="4331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Анатольевна Разенкова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ранней помощи: поиск основных векторов развития»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B5825-4088-457B-B9ED-C8AA21FE3CE2}"/>
              </a:ext>
            </a:extLst>
          </p:cNvPr>
          <p:cNvSpPr txBox="1"/>
          <p:nvPr/>
        </p:nvSpPr>
        <p:spPr>
          <a:xfrm>
            <a:off x="6779910" y="5306381"/>
            <a:ext cx="4474134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Оксана Георгиевна Приходько «Ранняя помощь детям с двигательной патологией»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D87E0-52E6-49F3-8F77-19E7E0D37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22" y="309471"/>
            <a:ext cx="4331424" cy="46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DDA5B-070E-4B1A-975B-6A7DA147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02" y="365125"/>
            <a:ext cx="73963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РАННЕЙ ПОМОЩИ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A770C-3BCD-4DA9-BACD-9A9E98A0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196" y="2141537"/>
            <a:ext cx="7764906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СРП) помогает выявить в раннем возрасте проблемы в развитии ребенка.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СРП – это система помощи детям раннего возраста с нарушениями развития или риском их возникновения и их семьям.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вид деятельности включает в себя интегрированный набор социальных и психолого-педагогических услуг, направленный на развитие навыков, необходимых ребенку в повседневной жизни</a:t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279" y="811550"/>
            <a:ext cx="10054651" cy="20215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 аспектом деятельности специалистов </a:t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является </a:t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подход к проблемам ребенка, </a:t>
            </a:r>
            <a:b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предполагает:</a:t>
            </a:r>
            <a:br>
              <a:rPr lang="ru-RU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9" y="2705578"/>
            <a:ext cx="9293901" cy="368859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диагностику развития ребенка;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специалистов в рамках СРП;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омощь родителям (законным представителям) в вопросах развития детей раннего возраста;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детям через индивидуальные и групповые занятия со специалистами СРП</a:t>
            </a:r>
          </a:p>
        </p:txBody>
      </p:sp>
    </p:spTree>
    <p:extLst>
      <p:ext uri="{BB962C8B-B14F-4D97-AF65-F5344CB8AC3E}">
        <p14:creationId xmlns:p14="http://schemas.microsoft.com/office/powerpoint/2010/main" val="147699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026" y="463827"/>
            <a:ext cx="8825948" cy="8979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Дорожная карта по внедрению СРП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9" y="1361808"/>
            <a:ext cx="9293901" cy="5032366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готовности детского сада, стартовых условий для организации СРП;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разработке модели СРП для детей раннего возраста;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пополнение электронных страниц (сайт ДОУ, официальные страницы ДОУ в социальных сетях ВК и ОК);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дополнений в Положение о консультативно-методическом пункте ДОУ по организации СРП;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плана мероприятий с родителями по организации СРП для детей раннего возраста;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заседаний рабочей группы по разработке модели СРП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026" y="463827"/>
            <a:ext cx="8825948" cy="897980"/>
          </a:xfrm>
        </p:spPr>
        <p:txBody>
          <a:bodyPr>
            <a:no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специалистов СРП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9" y="1361808"/>
            <a:ext cx="9293901" cy="5032366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заместитель заведующего по ВМР – руководитель СРП;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методист;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старший воспитатель;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воспитатель вариативных форм;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музыкальный руководитель;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инструктор по физической культуре;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педагог-психолог;</a:t>
            </a:r>
            <a:endParaRPr lang="ru-RU" sz="2000" dirty="0">
              <a:effectLst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учитель-логопед</a:t>
            </a:r>
            <a:endParaRPr lang="ru-RU" sz="2000" dirty="0">
              <a:effectLst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3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40DD33-B07F-4CD8-B217-F0F0004E1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02" y="198691"/>
            <a:ext cx="3496507" cy="37902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D458F3-A53F-4877-9CF9-43346E1FE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9" y="2257540"/>
            <a:ext cx="3298203" cy="35686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C556CF-713E-4A5A-8309-D81B19970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8" y="2372048"/>
            <a:ext cx="3304311" cy="35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17AA2-E7A9-4B8F-9F71-72564B0F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4" y="490332"/>
            <a:ext cx="6255026" cy="897980"/>
          </a:xfrm>
        </p:spPr>
        <p:txBody>
          <a:bodyPr>
            <a:no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Документация СРП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CA832-A9B1-4005-B044-6F5ABC4A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79" y="1361808"/>
            <a:ext cx="9293901" cy="5032366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родителей (законных представителей) на оказание услуг ранней помощи;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записи на первичный прием ранняя помощь;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об оказании комплексных услуг Ранняя помощь;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посещаемости консультаций, мастер-классов, тренингов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59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949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ПРЕДСТАВЛЕНИЕ УСПЕШНОЙ ПРАКТИКИ ТМР СЛУЖБА РАННЕЙ ПОМОЩИ </vt:lpstr>
      <vt:lpstr> </vt:lpstr>
      <vt:lpstr> </vt:lpstr>
      <vt:lpstr>СЛУЖБА РАННЕЙ ПОМОЩИ</vt:lpstr>
      <vt:lpstr>Важным аспектом деятельности специалистов  ДОУ является  комплексный подход к проблемам ребенка,  который предполагает: </vt:lpstr>
      <vt:lpstr>Дорожная карта по внедрению СРП</vt:lpstr>
      <vt:lpstr>Состав специалистов СРП</vt:lpstr>
      <vt:lpstr>Презентация PowerPoint</vt:lpstr>
      <vt:lpstr>Документация СРП</vt:lpstr>
      <vt:lpstr>Телеграмм канал «Ранняя помощь_ Тюменский район» </vt:lpstr>
      <vt:lpstr>Количество оказанных услуг ранней помощи за период январь-май 2023 г.</vt:lpstr>
      <vt:lpstr>Презентация PowerPoint</vt:lpstr>
      <vt:lpstr>Презентация PowerPoint</vt:lpstr>
      <vt:lpstr>Презентация PowerPoint</vt:lpstr>
      <vt:lpstr>Мероприятия СРП на 2023-2024 учебный год</vt:lpstr>
      <vt:lpstr>Мероприятия СРП на 2023-2024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ДОШКОЛЬНОГО ВОЗАСТА  (работа ППк в ДОУ – из опыта работы)</dc:title>
  <dc:creator>Peil</dc:creator>
  <cp:lastModifiedBy>Peil</cp:lastModifiedBy>
  <cp:revision>17</cp:revision>
  <dcterms:created xsi:type="dcterms:W3CDTF">2023-03-29T08:51:10Z</dcterms:created>
  <dcterms:modified xsi:type="dcterms:W3CDTF">2023-08-24T02:14:35Z</dcterms:modified>
</cp:coreProperties>
</file>