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64" r:id="rId3"/>
    <p:sldId id="258" r:id="rId4"/>
    <p:sldId id="267" r:id="rId5"/>
    <p:sldId id="268" r:id="rId6"/>
    <p:sldId id="260" r:id="rId7"/>
    <p:sldId id="265" r:id="rId8"/>
    <p:sldId id="262" r:id="rId9"/>
    <p:sldId id="266" r:id="rId10"/>
    <p:sldId id="259" r:id="rId11"/>
    <p:sldId id="26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F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CC1831-601D-4DE0-8FBF-CA66BB300613}" v="562" dt="2020-12-20T18:53:39.8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k.ka" userId="R3HGx6ce9biRL0fR0SbqNZ5QM4qZOl0UN8lxYBfwoJA=" providerId="None" clId="Web-{E3CC1831-601D-4DE0-8FBF-CA66BB300613}"/>
    <pc:docChg chg="addSld delSld modSld">
      <pc:chgData name="julik.ka" userId="R3HGx6ce9biRL0fR0SbqNZ5QM4qZOl0UN8lxYBfwoJA=" providerId="None" clId="Web-{E3CC1831-601D-4DE0-8FBF-CA66BB300613}" dt="2020-12-20T18:53:39.897" v="555" actId="1076"/>
      <pc:docMkLst>
        <pc:docMk/>
      </pc:docMkLst>
      <pc:sldChg chg="modSp">
        <pc:chgData name="julik.ka" userId="R3HGx6ce9biRL0fR0SbqNZ5QM4qZOl0UN8lxYBfwoJA=" providerId="None" clId="Web-{E3CC1831-601D-4DE0-8FBF-CA66BB300613}" dt="2020-12-20T18:31:27.608" v="4" actId="14100"/>
        <pc:sldMkLst>
          <pc:docMk/>
          <pc:sldMk cId="0" sldId="257"/>
        </pc:sldMkLst>
        <pc:spChg chg="mod">
          <ac:chgData name="julik.ka" userId="R3HGx6ce9biRL0fR0SbqNZ5QM4qZOl0UN8lxYBfwoJA=" providerId="None" clId="Web-{E3CC1831-601D-4DE0-8FBF-CA66BB300613}" dt="2020-12-20T18:31:27.608" v="4" actId="14100"/>
          <ac:spMkLst>
            <pc:docMk/>
            <pc:sldMk cId="0" sldId="257"/>
            <ac:spMk id="5" creationId="{00000000-0000-0000-0000-000000000000}"/>
          </ac:spMkLst>
        </pc:spChg>
      </pc:sldChg>
      <pc:sldChg chg="modSp">
        <pc:chgData name="julik.ka" userId="R3HGx6ce9biRL0fR0SbqNZ5QM4qZOl0UN8lxYBfwoJA=" providerId="None" clId="Web-{E3CC1831-601D-4DE0-8FBF-CA66BB300613}" dt="2020-12-20T18:53:39.897" v="555" actId="1076"/>
        <pc:sldMkLst>
          <pc:docMk/>
          <pc:sldMk cId="0" sldId="258"/>
        </pc:sldMkLst>
        <pc:picChg chg="mod">
          <ac:chgData name="julik.ka" userId="R3HGx6ce9biRL0fR0SbqNZ5QM4qZOl0UN8lxYBfwoJA=" providerId="None" clId="Web-{E3CC1831-601D-4DE0-8FBF-CA66BB300613}" dt="2020-12-20T18:53:39.897" v="555" actId="1076"/>
          <ac:picMkLst>
            <pc:docMk/>
            <pc:sldMk cId="0" sldId="258"/>
            <ac:picMk id="4" creationId="{00000000-0000-0000-0000-000000000000}"/>
          </ac:picMkLst>
        </pc:picChg>
      </pc:sldChg>
      <pc:sldChg chg="modSp">
        <pc:chgData name="julik.ka" userId="R3HGx6ce9biRL0fR0SbqNZ5QM4qZOl0UN8lxYBfwoJA=" providerId="None" clId="Web-{E3CC1831-601D-4DE0-8FBF-CA66BB300613}" dt="2020-12-20T18:42:11.127" v="342" actId="20577"/>
        <pc:sldMkLst>
          <pc:docMk/>
          <pc:sldMk cId="0" sldId="260"/>
        </pc:sldMkLst>
        <pc:spChg chg="mod">
          <ac:chgData name="julik.ka" userId="R3HGx6ce9biRL0fR0SbqNZ5QM4qZOl0UN8lxYBfwoJA=" providerId="None" clId="Web-{E3CC1831-601D-4DE0-8FBF-CA66BB300613}" dt="2020-12-20T18:38:37.323" v="228" actId="20577"/>
          <ac:spMkLst>
            <pc:docMk/>
            <pc:sldMk cId="0" sldId="260"/>
            <ac:spMk id="2" creationId="{00000000-0000-0000-0000-000000000000}"/>
          </ac:spMkLst>
        </pc:spChg>
        <pc:spChg chg="mod">
          <ac:chgData name="julik.ka" userId="R3HGx6ce9biRL0fR0SbqNZ5QM4qZOl0UN8lxYBfwoJA=" providerId="None" clId="Web-{E3CC1831-601D-4DE0-8FBF-CA66BB300613}" dt="2020-12-20T18:42:11.127" v="342" actId="20577"/>
          <ac:spMkLst>
            <pc:docMk/>
            <pc:sldMk cId="0" sldId="260"/>
            <ac:spMk id="5" creationId="{00000000-0000-0000-0000-000000000000}"/>
          </ac:spMkLst>
        </pc:spChg>
      </pc:sldChg>
      <pc:sldChg chg="del">
        <pc:chgData name="julik.ka" userId="R3HGx6ce9biRL0fR0SbqNZ5QM4qZOl0UN8lxYBfwoJA=" providerId="None" clId="Web-{E3CC1831-601D-4DE0-8FBF-CA66BB300613}" dt="2020-12-20T18:38:10.948" v="214"/>
        <pc:sldMkLst>
          <pc:docMk/>
          <pc:sldMk cId="0" sldId="261"/>
        </pc:sldMkLst>
      </pc:sldChg>
      <pc:sldChg chg="modSp">
        <pc:chgData name="julik.ka" userId="R3HGx6ce9biRL0fR0SbqNZ5QM4qZOl0UN8lxYBfwoJA=" providerId="None" clId="Web-{E3CC1831-601D-4DE0-8FBF-CA66BB300613}" dt="2020-12-20T18:44:44.287" v="505" actId="20577"/>
        <pc:sldMkLst>
          <pc:docMk/>
          <pc:sldMk cId="0" sldId="262"/>
        </pc:sldMkLst>
        <pc:spChg chg="mod">
          <ac:chgData name="julik.ka" userId="R3HGx6ce9biRL0fR0SbqNZ5QM4qZOl0UN8lxYBfwoJA=" providerId="None" clId="Web-{E3CC1831-601D-4DE0-8FBF-CA66BB300613}" dt="2020-12-20T18:44:44.287" v="505" actId="20577"/>
          <ac:spMkLst>
            <pc:docMk/>
            <pc:sldMk cId="0" sldId="262"/>
            <ac:spMk id="2" creationId="{00000000-0000-0000-0000-000000000000}"/>
          </ac:spMkLst>
        </pc:spChg>
      </pc:sldChg>
      <pc:sldChg chg="modSp">
        <pc:chgData name="julik.ka" userId="R3HGx6ce9biRL0fR0SbqNZ5QM4qZOl0UN8lxYBfwoJA=" providerId="None" clId="Web-{E3CC1831-601D-4DE0-8FBF-CA66BB300613}" dt="2020-12-20T18:45:30.695" v="519" actId="1076"/>
        <pc:sldMkLst>
          <pc:docMk/>
          <pc:sldMk cId="0" sldId="263"/>
        </pc:sldMkLst>
        <pc:spChg chg="mod">
          <ac:chgData name="julik.ka" userId="R3HGx6ce9biRL0fR0SbqNZ5QM4qZOl0UN8lxYBfwoJA=" providerId="None" clId="Web-{E3CC1831-601D-4DE0-8FBF-CA66BB300613}" dt="2020-12-20T18:45:30.695" v="519" actId="1076"/>
          <ac:spMkLst>
            <pc:docMk/>
            <pc:sldMk cId="0" sldId="263"/>
            <ac:spMk id="3" creationId="{00000000-0000-0000-0000-000000000000}"/>
          </ac:spMkLst>
        </pc:spChg>
      </pc:sldChg>
      <pc:sldChg chg="modSp">
        <pc:chgData name="julik.ka" userId="R3HGx6ce9biRL0fR0SbqNZ5QM4qZOl0UN8lxYBfwoJA=" providerId="None" clId="Web-{E3CC1831-601D-4DE0-8FBF-CA66BB300613}" dt="2020-12-20T18:32:29.797" v="50" actId="20577"/>
        <pc:sldMkLst>
          <pc:docMk/>
          <pc:sldMk cId="3004079253" sldId="264"/>
        </pc:sldMkLst>
        <pc:spChg chg="mod">
          <ac:chgData name="julik.ka" userId="R3HGx6ce9biRL0fR0SbqNZ5QM4qZOl0UN8lxYBfwoJA=" providerId="None" clId="Web-{E3CC1831-601D-4DE0-8FBF-CA66BB300613}" dt="2020-12-20T18:32:21.578" v="47" actId="20577"/>
          <ac:spMkLst>
            <pc:docMk/>
            <pc:sldMk cId="3004079253" sldId="264"/>
            <ac:spMk id="2" creationId="{00000000-0000-0000-0000-000000000000}"/>
          </ac:spMkLst>
        </pc:spChg>
        <pc:spChg chg="mod">
          <ac:chgData name="julik.ka" userId="R3HGx6ce9biRL0fR0SbqNZ5QM4qZOl0UN8lxYBfwoJA=" providerId="None" clId="Web-{E3CC1831-601D-4DE0-8FBF-CA66BB300613}" dt="2020-12-20T18:32:29.797" v="50" actId="20577"/>
          <ac:spMkLst>
            <pc:docMk/>
            <pc:sldMk cId="3004079253" sldId="264"/>
            <ac:spMk id="3" creationId="{00000000-0000-0000-0000-000000000000}"/>
          </ac:spMkLst>
        </pc:spChg>
      </pc:sldChg>
      <pc:sldChg chg="modSp">
        <pc:chgData name="julik.ka" userId="R3HGx6ce9biRL0fR0SbqNZ5QM4qZOl0UN8lxYBfwoJA=" providerId="None" clId="Web-{E3CC1831-601D-4DE0-8FBF-CA66BB300613}" dt="2020-12-20T18:43:32.723" v="429" actId="20577"/>
        <pc:sldMkLst>
          <pc:docMk/>
          <pc:sldMk cId="3357384671" sldId="265"/>
        </pc:sldMkLst>
        <pc:spChg chg="mod">
          <ac:chgData name="julik.ka" userId="R3HGx6ce9biRL0fR0SbqNZ5QM4qZOl0UN8lxYBfwoJA=" providerId="None" clId="Web-{E3CC1831-601D-4DE0-8FBF-CA66BB300613}" dt="2020-12-20T18:43:32.723" v="429" actId="20577"/>
          <ac:spMkLst>
            <pc:docMk/>
            <pc:sldMk cId="3357384671" sldId="265"/>
            <ac:spMk id="2" creationId="{00000000-0000-0000-0000-000000000000}"/>
          </ac:spMkLst>
        </pc:spChg>
        <pc:spChg chg="mod">
          <ac:chgData name="julik.ka" userId="R3HGx6ce9biRL0fR0SbqNZ5QM4qZOl0UN8lxYBfwoJA=" providerId="None" clId="Web-{E3CC1831-601D-4DE0-8FBF-CA66BB300613}" dt="2020-12-20T18:43:24.051" v="426" actId="1076"/>
          <ac:spMkLst>
            <pc:docMk/>
            <pc:sldMk cId="3357384671" sldId="265"/>
            <ac:spMk id="3" creationId="{00000000-0000-0000-0000-000000000000}"/>
          </ac:spMkLst>
        </pc:spChg>
      </pc:sldChg>
      <pc:sldChg chg="addSp delSp modSp">
        <pc:chgData name="julik.ka" userId="R3HGx6ce9biRL0fR0SbqNZ5QM4qZOl0UN8lxYBfwoJA=" providerId="None" clId="Web-{E3CC1831-601D-4DE0-8FBF-CA66BB300613}" dt="2020-12-20T18:53:20.615" v="553"/>
        <pc:sldMkLst>
          <pc:docMk/>
          <pc:sldMk cId="3313092816" sldId="266"/>
        </pc:sldMkLst>
        <pc:spChg chg="mod">
          <ac:chgData name="julik.ka" userId="R3HGx6ce9biRL0fR0SbqNZ5QM4qZOl0UN8lxYBfwoJA=" providerId="None" clId="Web-{E3CC1831-601D-4DE0-8FBF-CA66BB300613}" dt="2020-12-20T18:45:15.429" v="518" actId="1076"/>
          <ac:spMkLst>
            <pc:docMk/>
            <pc:sldMk cId="3313092816" sldId="266"/>
            <ac:spMk id="2" creationId="{00000000-0000-0000-0000-000000000000}"/>
          </ac:spMkLst>
        </pc:spChg>
        <pc:spChg chg="del mod">
          <ac:chgData name="julik.ka" userId="R3HGx6ce9biRL0fR0SbqNZ5QM4qZOl0UN8lxYBfwoJA=" providerId="None" clId="Web-{E3CC1831-601D-4DE0-8FBF-CA66BB300613}" dt="2020-12-20T18:45:01.460" v="510"/>
          <ac:spMkLst>
            <pc:docMk/>
            <pc:sldMk cId="3313092816" sldId="266"/>
            <ac:spMk id="3" creationId="{00000000-0000-0000-0000-000000000000}"/>
          </ac:spMkLst>
        </pc:spChg>
        <pc:picChg chg="add mod">
          <ac:chgData name="julik.ka" userId="R3HGx6ce9biRL0fR0SbqNZ5QM4qZOl0UN8lxYBfwoJA=" providerId="None" clId="Web-{E3CC1831-601D-4DE0-8FBF-CA66BB300613}" dt="2020-12-20T18:53:15.349" v="552"/>
          <ac:picMkLst>
            <pc:docMk/>
            <pc:sldMk cId="3313092816" sldId="266"/>
            <ac:picMk id="4" creationId="{701DD40F-56BF-4D10-B162-C955137148A9}"/>
          </ac:picMkLst>
        </pc:picChg>
        <pc:picChg chg="add del mod">
          <ac:chgData name="julik.ka" userId="R3HGx6ce9biRL0fR0SbqNZ5QM4qZOl0UN8lxYBfwoJA=" providerId="None" clId="Web-{E3CC1831-601D-4DE0-8FBF-CA66BB300613}" dt="2020-12-20T18:49:01.373" v="529"/>
          <ac:picMkLst>
            <pc:docMk/>
            <pc:sldMk cId="3313092816" sldId="266"/>
            <ac:picMk id="5" creationId="{8A18A35B-FEC6-44D2-903E-B7AEE374A3B8}"/>
          </ac:picMkLst>
        </pc:picChg>
        <pc:picChg chg="add del mod">
          <ac:chgData name="julik.ka" userId="R3HGx6ce9biRL0fR0SbqNZ5QM4qZOl0UN8lxYBfwoJA=" providerId="None" clId="Web-{E3CC1831-601D-4DE0-8FBF-CA66BB300613}" dt="2020-12-20T18:51:57.847" v="541"/>
          <ac:picMkLst>
            <pc:docMk/>
            <pc:sldMk cId="3313092816" sldId="266"/>
            <ac:picMk id="6" creationId="{D8EC4BF7-FFAB-4548-A869-F8ECC962A4E1}"/>
          </ac:picMkLst>
        </pc:picChg>
        <pc:picChg chg="add del mod">
          <ac:chgData name="julik.ka" userId="R3HGx6ce9biRL0fR0SbqNZ5QM4qZOl0UN8lxYBfwoJA=" providerId="None" clId="Web-{E3CC1831-601D-4DE0-8FBF-CA66BB300613}" dt="2020-12-20T18:52:49.677" v="549"/>
          <ac:picMkLst>
            <pc:docMk/>
            <pc:sldMk cId="3313092816" sldId="266"/>
            <ac:picMk id="7" creationId="{A061F46B-C2B9-43E1-B904-A79E6D72F5E1}"/>
          </ac:picMkLst>
        </pc:picChg>
        <pc:picChg chg="add mod">
          <ac:chgData name="julik.ka" userId="R3HGx6ce9biRL0fR0SbqNZ5QM4qZOl0UN8lxYBfwoJA=" providerId="None" clId="Web-{E3CC1831-601D-4DE0-8FBF-CA66BB300613}" dt="2020-12-20T18:53:20.615" v="553"/>
          <ac:picMkLst>
            <pc:docMk/>
            <pc:sldMk cId="3313092816" sldId="266"/>
            <ac:picMk id="8" creationId="{5F3960D5-FE42-499B-AA54-64F996201D5B}"/>
          </ac:picMkLst>
        </pc:picChg>
      </pc:sldChg>
      <pc:sldChg chg="addSp delSp modSp add replId">
        <pc:chgData name="julik.ka" userId="R3HGx6ce9biRL0fR0SbqNZ5QM4qZOl0UN8lxYBfwoJA=" providerId="None" clId="Web-{E3CC1831-601D-4DE0-8FBF-CA66BB300613}" dt="2020-12-20T18:36:23.820" v="164" actId="20577"/>
        <pc:sldMkLst>
          <pc:docMk/>
          <pc:sldMk cId="1834964312" sldId="267"/>
        </pc:sldMkLst>
        <pc:spChg chg="mod">
          <ac:chgData name="julik.ka" userId="R3HGx6ce9biRL0fR0SbqNZ5QM4qZOl0UN8lxYBfwoJA=" providerId="None" clId="Web-{E3CC1831-601D-4DE0-8FBF-CA66BB300613}" dt="2020-12-20T18:35:08.942" v="142" actId="20577"/>
          <ac:spMkLst>
            <pc:docMk/>
            <pc:sldMk cId="1834964312" sldId="267"/>
            <ac:spMk id="2" creationId="{00000000-0000-0000-0000-000000000000}"/>
          </ac:spMkLst>
        </pc:spChg>
        <pc:spChg chg="add mod">
          <ac:chgData name="julik.ka" userId="R3HGx6ce9biRL0fR0SbqNZ5QM4qZOl0UN8lxYBfwoJA=" providerId="None" clId="Web-{E3CC1831-601D-4DE0-8FBF-CA66BB300613}" dt="2020-12-20T18:36:23.820" v="164" actId="20577"/>
          <ac:spMkLst>
            <pc:docMk/>
            <pc:sldMk cId="1834964312" sldId="267"/>
            <ac:spMk id="5" creationId="{7D5FECCF-6716-4EDD-9503-04C51E3DADA1}"/>
          </ac:spMkLst>
        </pc:spChg>
        <pc:picChg chg="del">
          <ac:chgData name="julik.ka" userId="R3HGx6ce9biRL0fR0SbqNZ5QM4qZOl0UN8lxYBfwoJA=" providerId="None" clId="Web-{E3CC1831-601D-4DE0-8FBF-CA66BB300613}" dt="2020-12-20T18:32:50.891" v="54"/>
          <ac:picMkLst>
            <pc:docMk/>
            <pc:sldMk cId="1834964312" sldId="267"/>
            <ac:picMk id="4" creationId="{00000000-0000-0000-0000-000000000000}"/>
          </ac:picMkLst>
        </pc:picChg>
      </pc:sldChg>
      <pc:sldChg chg="modSp add replId">
        <pc:chgData name="julik.ka" userId="R3HGx6ce9biRL0fR0SbqNZ5QM4qZOl0UN8lxYBfwoJA=" providerId="None" clId="Web-{E3CC1831-601D-4DE0-8FBF-CA66BB300613}" dt="2020-12-20T18:37:55.463" v="210" actId="20577"/>
        <pc:sldMkLst>
          <pc:docMk/>
          <pc:sldMk cId="1716124747" sldId="268"/>
        </pc:sldMkLst>
        <pc:spChg chg="mod">
          <ac:chgData name="julik.ka" userId="R3HGx6ce9biRL0fR0SbqNZ5QM4qZOl0UN8lxYBfwoJA=" providerId="None" clId="Web-{E3CC1831-601D-4DE0-8FBF-CA66BB300613}" dt="2020-12-20T18:37:07.555" v="201" actId="20577"/>
          <ac:spMkLst>
            <pc:docMk/>
            <pc:sldMk cId="1716124747" sldId="268"/>
            <ac:spMk id="2" creationId="{00000000-0000-0000-0000-000000000000}"/>
          </ac:spMkLst>
        </pc:spChg>
        <pc:spChg chg="mod">
          <ac:chgData name="julik.ka" userId="R3HGx6ce9biRL0fR0SbqNZ5QM4qZOl0UN8lxYBfwoJA=" providerId="None" clId="Web-{E3CC1831-601D-4DE0-8FBF-CA66BB300613}" dt="2020-12-20T18:37:55.463" v="210" actId="20577"/>
          <ac:spMkLst>
            <pc:docMk/>
            <pc:sldMk cId="1716124747" sldId="268"/>
            <ac:spMk id="5" creationId="{7D5FECCF-6716-4EDD-9503-04C51E3DADA1}"/>
          </ac:spMkLst>
        </pc:spChg>
      </pc:sldChg>
      <pc:sldChg chg="add replId">
        <pc:chgData name="julik.ka" userId="R3HGx6ce9biRL0fR0SbqNZ5QM4qZOl0UN8lxYBfwoJA=" providerId="None" clId="Web-{E3CC1831-601D-4DE0-8FBF-CA66BB300613}" dt="2020-12-20T18:38:04.948" v="213"/>
        <pc:sldMkLst>
          <pc:docMk/>
          <pc:sldMk cId="2998054434" sldId="26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D16681-06F5-462A-8343-496099646B04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7D88C0-FA63-4180-96A9-BD9354802C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886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D88C0-FA63-4180-96A9-BD9354802C9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745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D88C0-FA63-4180-96A9-BD9354802C97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298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EB1C-6D80-40DD-B373-9B3FA0857D77}" type="datetimeFigureOut">
              <a:rPr lang="ru-RU" smtClean="0"/>
              <a:pPr/>
              <a:t>22.02.2023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F6B77-56AA-448B-9320-C89730ACF9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EB1C-6D80-40DD-B373-9B3FA0857D77}" type="datetimeFigureOut">
              <a:rPr lang="ru-RU" smtClean="0"/>
              <a:pPr/>
              <a:t>22.02.2023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F6B77-56AA-448B-9320-C89730ACF9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EB1C-6D80-40DD-B373-9B3FA0857D77}" type="datetimeFigureOut">
              <a:rPr lang="ru-RU" smtClean="0"/>
              <a:pPr/>
              <a:t>22.02.2023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F6B77-56AA-448B-9320-C89730ACF9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EB1C-6D80-40DD-B373-9B3FA0857D77}" type="datetimeFigureOut">
              <a:rPr lang="ru-RU" smtClean="0"/>
              <a:pPr/>
              <a:t>22.02.2023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F6B77-56AA-448B-9320-C89730ACF9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EB1C-6D80-40DD-B373-9B3FA0857D77}" type="datetimeFigureOut">
              <a:rPr lang="ru-RU" smtClean="0"/>
              <a:pPr/>
              <a:t>22.02.2023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F6B77-56AA-448B-9320-C89730ACF9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EB1C-6D80-40DD-B373-9B3FA0857D77}" type="datetimeFigureOut">
              <a:rPr lang="ru-RU" smtClean="0"/>
              <a:pPr/>
              <a:t>22.02.2023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F6B77-56AA-448B-9320-C89730ACF9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EB1C-6D80-40DD-B373-9B3FA0857D77}" type="datetimeFigureOut">
              <a:rPr lang="ru-RU" smtClean="0"/>
              <a:pPr/>
              <a:t>22.02.2023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F6B77-56AA-448B-9320-C89730ACF9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EB1C-6D80-40DD-B373-9B3FA0857D77}" type="datetimeFigureOut">
              <a:rPr lang="ru-RU" smtClean="0"/>
              <a:pPr/>
              <a:t>22.02.2023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F6B77-56AA-448B-9320-C89730ACF9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EB1C-6D80-40DD-B373-9B3FA0857D77}" type="datetimeFigureOut">
              <a:rPr lang="ru-RU" smtClean="0"/>
              <a:pPr/>
              <a:t>22.02.2023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F6B77-56AA-448B-9320-C89730ACF9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EB1C-6D80-40DD-B373-9B3FA0857D77}" type="datetimeFigureOut">
              <a:rPr lang="ru-RU" smtClean="0"/>
              <a:pPr/>
              <a:t>22.02.2023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F6B77-56AA-448B-9320-C89730ACF9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EB1C-6D80-40DD-B373-9B3FA0857D77}" type="datetimeFigureOut">
              <a:rPr lang="ru-RU" smtClean="0"/>
              <a:pPr/>
              <a:t>22.02.2023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F6B77-56AA-448B-9320-C89730ACF9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CEB1C-6D80-40DD-B373-9B3FA0857D77}" type="datetimeFigureOut">
              <a:rPr lang="ru-RU" smtClean="0"/>
              <a:pPr/>
              <a:t>22.02.2023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F6B77-56AA-448B-9320-C89730ACF9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916980"/>
            <a:ext cx="8229600" cy="1728192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развитии речи и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фонематического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слуха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детей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1-2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лет </a:t>
            </a:r>
            <a:endParaRPr lang="ru-RU" sz="3600" b="1" dirty="0"/>
          </a:p>
        </p:txBody>
      </p:sp>
      <p:pic>
        <p:nvPicPr>
          <p:cNvPr id="1026" name="Picture 2" descr="C:\Users\user\Desktop\консультации логопеда\5c258c22e6f4b37d73ec8ab9620f2db1e794b996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104769"/>
            <a:ext cx="3705225" cy="370522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818192" y="5085184"/>
            <a:ext cx="3796450" cy="116955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42265" indent="-342265">
              <a:spcBef>
                <a:spcPts val="598"/>
              </a:spcBef>
            </a:pPr>
            <a:r>
              <a:rPr lang="ru-RU" sz="2000" spc="-1" dirty="0">
                <a:solidFill>
                  <a:srgbClr val="2F1311"/>
                </a:solidFill>
                <a:latin typeface="Times New Roman"/>
                <a:cs typeface="Times New Roman"/>
              </a:rPr>
              <a:t>Консультация </a:t>
            </a:r>
            <a:endParaRPr lang="ru-RU" dirty="0">
              <a:latin typeface="Times New Roman"/>
              <a:cs typeface="Times New Roman"/>
            </a:endParaRPr>
          </a:p>
          <a:p>
            <a:pPr marL="342265" indent="-342265">
              <a:spcBef>
                <a:spcPts val="598"/>
              </a:spcBef>
            </a:pPr>
            <a:r>
              <a:rPr lang="ru-RU" sz="2000" spc="-1" dirty="0">
                <a:solidFill>
                  <a:srgbClr val="2F1311"/>
                </a:solidFill>
                <a:latin typeface="Times New Roman"/>
                <a:cs typeface="Times New Roman"/>
              </a:rPr>
              <a:t>учителя-логопеда ГБДОУ №55</a:t>
            </a:r>
            <a:endParaRPr lang="ru-RU" dirty="0">
              <a:latin typeface="Times New Roman"/>
              <a:cs typeface="Times New Roman"/>
            </a:endParaRPr>
          </a:p>
          <a:p>
            <a:pPr marL="342720" indent="-342720">
              <a:spcBef>
                <a:spcPts val="598"/>
              </a:spcBef>
            </a:pPr>
            <a:r>
              <a:rPr lang="ru-RU" sz="2000" spc="-1" dirty="0" smtClean="0">
                <a:solidFill>
                  <a:srgbClr val="2F1311"/>
                </a:solidFill>
                <a:latin typeface="Times New Roman" pitchFamily="18" charset="0"/>
                <a:cs typeface="Times New Roman" pitchFamily="18" charset="0"/>
              </a:rPr>
              <a:t>Ф.И.О.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586525"/>
            <a:ext cx="81369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>
                <a:solidFill>
                  <a:prstClr val="black"/>
                </a:solidFill>
              </a:rPr>
              <a:t>Государственное бюджетное дошкольное образовательное учреждение </a:t>
            </a:r>
            <a:r>
              <a:rPr lang="ru-RU" sz="1400" dirty="0" smtClean="0">
                <a:solidFill>
                  <a:prstClr val="black"/>
                </a:solidFill>
              </a:rPr>
              <a:t>детский </a:t>
            </a:r>
            <a:r>
              <a:rPr lang="ru-RU" sz="1400" dirty="0">
                <a:solidFill>
                  <a:prstClr val="black"/>
                </a:solidFill>
              </a:rPr>
              <a:t>сад № 55 </a:t>
            </a:r>
            <a:endParaRPr lang="ru-RU" sz="1400" dirty="0" smtClean="0">
              <a:solidFill>
                <a:prstClr val="black"/>
              </a:solidFill>
            </a:endParaRPr>
          </a:p>
          <a:p>
            <a:pPr lvl="0" algn="ctr"/>
            <a:r>
              <a:rPr lang="ru-RU" sz="1400" dirty="0" smtClean="0">
                <a:solidFill>
                  <a:prstClr val="black"/>
                </a:solidFill>
              </a:rPr>
              <a:t>Колпинского </a:t>
            </a:r>
            <a:r>
              <a:rPr lang="ru-RU" sz="1400" dirty="0">
                <a:solidFill>
                  <a:prstClr val="black"/>
                </a:solidFill>
              </a:rPr>
              <a:t>района Санкт-Петербурга</a:t>
            </a:r>
            <a:endParaRPr lang="ru-RU" sz="140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Вопросы для родителей: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Как Вы развиваете речь своего ребенка? </a:t>
            </a:r>
          </a:p>
          <a:p>
            <a:pPr marL="0" indent="0" fontAlgn="base">
              <a:buNone/>
            </a:pPr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Что из своего опыта Вы можете посоветовать другим родителям?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(ведь чем лучше говорят дети в группе, тем лучше речевая среда для каждого ребенка). </a:t>
            </a:r>
          </a:p>
          <a:p>
            <a:pPr fontAlgn="base"/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Была ли полезна для вас встреча и чем? </a:t>
            </a:r>
          </a:p>
          <a:p>
            <a:endParaRPr lang="ru-RU" dirty="0"/>
          </a:p>
        </p:txBody>
      </p:sp>
      <p:pic>
        <p:nvPicPr>
          <p:cNvPr id="5" name="Picture 4" descr="https://basicgroup.ua/wp-content/uploads/2020/02/Microphone_studi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986626"/>
            <a:ext cx="1575099" cy="129299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61109" y="853944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pic>
        <p:nvPicPr>
          <p:cNvPr id="4" name="Picture 2" descr="C:\Users\user\Desktop\консультации логопеда\5c258c22e6f4b37d73ec8ab9620f2db1e794b99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3717032"/>
            <a:ext cx="1905025" cy="1905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229600" cy="1152128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 smtClean="0">
                <a:latin typeface="Times New Roman"/>
                <a:cs typeface="Times New Roman"/>
              </a:rPr>
              <a:t>На нашей встрече вы </a:t>
            </a:r>
            <a:r>
              <a:rPr lang="ru-RU" sz="3600" b="1" dirty="0">
                <a:latin typeface="Times New Roman"/>
                <a:cs typeface="Times New Roman"/>
              </a:rPr>
              <a:t>узнаете</a:t>
            </a:r>
            <a:r>
              <a:rPr lang="ru-RU" sz="3600" b="1" dirty="0" smtClean="0">
                <a:latin typeface="Times New Roman"/>
                <a:cs typeface="Times New Roman"/>
              </a:rPr>
              <a:t>:</a:t>
            </a:r>
            <a:endParaRPr lang="ru-RU" sz="3600" dirty="0">
              <a:cs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844824"/>
            <a:ext cx="8373616" cy="285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270510" algn="l"/>
              </a:tabLst>
            </a:pP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Чем характеризуется норма речевого развития ребенка к концу второго года жизни</a:t>
            </a: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270510" algn="l"/>
              </a:tabLst>
            </a:pPr>
            <a:endParaRPr lang="ru-RU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270510" algn="l"/>
              </a:tabLst>
            </a:pP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Что такое фонематический слух и в чем его важность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для 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речевого развития ребенка</a:t>
            </a: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70510" algn="l"/>
              </a:tabLst>
            </a:pPr>
            <a:endParaRPr lang="ru-RU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270510" algn="l"/>
              </a:tabLst>
            </a:pP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Какие игры и упражнения помогут развитию фонематического слуха ребенка второго года</a:t>
            </a:r>
            <a:endParaRPr lang="ru-RU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ru-RU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C:\Users\user\Desktop\консультации логопеда\5c258c22e6f4b37d73ec8ab9620f2db1e794b99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3847" y="4653136"/>
            <a:ext cx="1905025" cy="19050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04079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Речевая норма </a:t>
            </a:r>
            <a:endParaRPr lang="ru-RU" sz="3600" b="1" dirty="0"/>
          </a:p>
        </p:txBody>
      </p:sp>
      <p:pic>
        <p:nvPicPr>
          <p:cNvPr id="4" name="Содержимое 3" descr="Развитие речи детей 1-2 лет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75920" y="1820766"/>
            <a:ext cx="4800600" cy="3352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3600" b="1" dirty="0">
                <a:latin typeface="Times New Roman"/>
                <a:cs typeface="Times New Roman"/>
              </a:rPr>
              <a:t>Два основных направления в развитии речи: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7D5FECCF-6716-4EDD-9503-04C51E3DA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204864"/>
            <a:ext cx="8003232" cy="45259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ru-RU" sz="2000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Формирование понимания речи </a:t>
            </a:r>
            <a:r>
              <a:rPr lang="ru-RU" sz="2000" dirty="0" smtClean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(</a:t>
            </a:r>
            <a:r>
              <a:rPr lang="ru-RU" sz="2000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понимание значения слова, то </a:t>
            </a:r>
            <a:r>
              <a:rPr lang="ru-RU" sz="2000" dirty="0" smtClean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есть </a:t>
            </a:r>
            <a:r>
              <a:rPr lang="ru-RU" sz="2000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 пассивный словарь)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2000" dirty="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pPr algn="just"/>
            <a:r>
              <a:rPr lang="ru-RU" sz="2000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Формирование устной речи </a:t>
            </a:r>
            <a:r>
              <a:rPr lang="ru-RU" sz="2000" dirty="0" smtClean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(</a:t>
            </a:r>
            <a:r>
              <a:rPr lang="ru-RU" sz="2000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говорение, активный словарь).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dirty="0">
              <a:cs typeface="Calibri"/>
            </a:endParaRPr>
          </a:p>
        </p:txBody>
      </p:sp>
      <p:pic>
        <p:nvPicPr>
          <p:cNvPr id="4" name="Picture 2" descr="C:\Users\user\Desktop\консультации логопеда\5c258c22e6f4b37d73ec8ab9620f2db1e794b99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4449922"/>
            <a:ext cx="1905025" cy="19050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34964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600" b="1" dirty="0">
                <a:latin typeface="Times New Roman"/>
                <a:cs typeface="Times New Roman"/>
              </a:rPr>
              <a:t>Понимание речи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7D5FECCF-6716-4EDD-9503-04C51E3DA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0"/>
              </a:spcBef>
            </a:pPr>
            <a:r>
              <a:rPr lang="ru-RU" sz="2000" dirty="0">
                <a:latin typeface="Times New Roman"/>
                <a:ea typeface="+mn-lt"/>
                <a:cs typeface="+mn-lt"/>
              </a:rPr>
              <a:t>Ребенок выполняет несложные поручения, инструкции, может принести, показать, найти определенную вещь, игрушку, понимает значение некоторых предметов </a:t>
            </a:r>
            <a:r>
              <a:rPr lang="ru-RU" sz="2000" dirty="0" smtClean="0">
                <a:latin typeface="Times New Roman"/>
                <a:ea typeface="+mn-lt"/>
                <a:cs typeface="+mn-lt"/>
              </a:rPr>
              <a:t>(</a:t>
            </a:r>
            <a:r>
              <a:rPr lang="ru-RU" sz="2000" dirty="0">
                <a:latin typeface="Times New Roman"/>
                <a:ea typeface="+mn-lt"/>
                <a:cs typeface="+mn-lt"/>
              </a:rPr>
              <a:t>что расческой расчесываются, обувь надевают на ноги и пр</a:t>
            </a:r>
            <a:r>
              <a:rPr lang="ru-RU" sz="2000" dirty="0" smtClean="0">
                <a:latin typeface="Times New Roman"/>
                <a:ea typeface="+mn-lt"/>
                <a:cs typeface="+mn-lt"/>
              </a:rPr>
              <a:t>.</a:t>
            </a:r>
          </a:p>
          <a:p>
            <a:pPr>
              <a:spcBef>
                <a:spcPts val="0"/>
              </a:spcBef>
            </a:pPr>
            <a:endParaRPr lang="ru-RU" sz="800" dirty="0">
              <a:latin typeface="Times New Roman"/>
              <a:ea typeface="+mn-lt"/>
              <a:cs typeface="+mn-lt"/>
            </a:endParaRPr>
          </a:p>
          <a:p>
            <a:pPr>
              <a:spcBef>
                <a:spcPts val="0"/>
              </a:spcBef>
            </a:pPr>
            <a:r>
              <a:rPr lang="ru-RU" sz="2000" dirty="0">
                <a:latin typeface="Times New Roman"/>
                <a:ea typeface="+mn-lt"/>
                <a:cs typeface="+mn-lt"/>
              </a:rPr>
              <a:t>Малыш может показать две - три части тела; </a:t>
            </a:r>
            <a:endParaRPr lang="ru-RU" sz="2000" dirty="0" smtClean="0">
              <a:latin typeface="Times New Roman"/>
              <a:ea typeface="+mn-lt"/>
              <a:cs typeface="+mn-lt"/>
            </a:endParaRPr>
          </a:p>
          <a:p>
            <a:pPr>
              <a:spcBef>
                <a:spcPts val="0"/>
              </a:spcBef>
            </a:pPr>
            <a:endParaRPr lang="ru-RU" sz="800" dirty="0">
              <a:latin typeface="Times New Roman"/>
              <a:ea typeface="+mn-lt"/>
              <a:cs typeface="+mn-lt"/>
            </a:endParaRPr>
          </a:p>
          <a:p>
            <a:pPr>
              <a:spcBef>
                <a:spcPts val="0"/>
              </a:spcBef>
            </a:pPr>
            <a:r>
              <a:rPr lang="ru-RU" sz="2000" dirty="0">
                <a:latin typeface="Times New Roman"/>
                <a:ea typeface="+mn-lt"/>
                <a:cs typeface="+mn-lt"/>
              </a:rPr>
              <a:t>Ребенок должен обязательно знать свое имя и откликаться на него</a:t>
            </a:r>
            <a:r>
              <a:rPr lang="ru-RU" sz="2000" dirty="0" smtClean="0">
                <a:latin typeface="Times New Roman"/>
                <a:ea typeface="+mn-lt"/>
                <a:cs typeface="+mn-lt"/>
              </a:rPr>
              <a:t>;</a:t>
            </a:r>
          </a:p>
          <a:p>
            <a:pPr>
              <a:spcBef>
                <a:spcPts val="0"/>
              </a:spcBef>
            </a:pPr>
            <a:endParaRPr lang="ru-RU" sz="800" dirty="0">
              <a:latin typeface="Times New Roman"/>
              <a:ea typeface="+mn-lt"/>
              <a:cs typeface="+mn-lt"/>
            </a:endParaRPr>
          </a:p>
          <a:p>
            <a:pPr>
              <a:spcBef>
                <a:spcPts val="0"/>
              </a:spcBef>
            </a:pPr>
            <a:r>
              <a:rPr lang="ru-RU" sz="2000" dirty="0">
                <a:latin typeface="Times New Roman"/>
                <a:ea typeface="+mn-lt"/>
                <a:cs typeface="+mn-lt"/>
              </a:rPr>
              <a:t>К двум годам дети должны понимать </a:t>
            </a:r>
            <a:r>
              <a:rPr lang="ru-RU" sz="2000" dirty="0" smtClean="0">
                <a:latin typeface="Times New Roman"/>
                <a:ea typeface="+mn-lt"/>
                <a:cs typeface="+mn-lt"/>
              </a:rPr>
              <a:t>и </a:t>
            </a:r>
            <a:r>
              <a:rPr lang="ru-RU" sz="2000" dirty="0">
                <a:solidFill>
                  <a:prstClr val="black"/>
                </a:solidFill>
                <a:latin typeface="Times New Roman"/>
                <a:ea typeface="+mn-lt"/>
                <a:cs typeface="Calibri"/>
              </a:rPr>
              <a:t>выполнять поручения, </a:t>
            </a:r>
            <a:endParaRPr lang="ru-RU" sz="2000" dirty="0" smtClean="0">
              <a:solidFill>
                <a:prstClr val="black"/>
              </a:solidFill>
              <a:latin typeface="Times New Roman"/>
              <a:ea typeface="+mn-lt"/>
              <a:cs typeface="Calibri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prstClr val="black"/>
                </a:solidFill>
                <a:latin typeface="Times New Roman"/>
                <a:ea typeface="+mn-lt"/>
                <a:cs typeface="Calibri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Times New Roman"/>
                <a:ea typeface="+mn-lt"/>
                <a:cs typeface="Calibri"/>
              </a:rPr>
              <a:t>    </a:t>
            </a:r>
            <a:r>
              <a:rPr lang="ru-RU" sz="2000" dirty="0">
                <a:latin typeface="Times New Roman"/>
                <a:ea typeface="+mn-lt"/>
                <a:cs typeface="+mn-lt"/>
              </a:rPr>
              <a:t> состоящие </a:t>
            </a:r>
            <a:r>
              <a:rPr lang="ru-RU" sz="2000" dirty="0" smtClean="0">
                <a:latin typeface="Times New Roman"/>
                <a:ea typeface="+mn-lt"/>
                <a:cs typeface="+mn-lt"/>
              </a:rPr>
              <a:t>из двух</a:t>
            </a:r>
            <a:r>
              <a:rPr lang="ru-RU" sz="2000" dirty="0">
                <a:latin typeface="Times New Roman"/>
                <a:ea typeface="+mn-lt"/>
                <a:cs typeface="+mn-lt"/>
              </a:rPr>
              <a:t> этапов: «Возьми на столе ложку и отнеси её папе». </a:t>
            </a:r>
          </a:p>
          <a:p>
            <a:pPr marL="0" indent="0" algn="just">
              <a:buNone/>
            </a:pPr>
            <a:endParaRPr lang="ru-RU" dirty="0">
              <a:latin typeface="Times New Roman"/>
              <a:cs typeface="Calibri"/>
            </a:endParaRPr>
          </a:p>
        </p:txBody>
      </p:sp>
      <p:pic>
        <p:nvPicPr>
          <p:cNvPr id="4" name="Picture 2" descr="C:\Users\user\Desktop\консультации логопеда\5c258c22e6f4b37d73ec8ab9620f2db1e794b99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4509120"/>
            <a:ext cx="1905025" cy="19050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16124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pPr algn="l" fontAlgn="base">
              <a:spcAft>
                <a:spcPct val="0"/>
              </a:spcAft>
              <a:defRPr/>
            </a:pPr>
            <a:r>
              <a:rPr lang="ru-RU" sz="3600" b="1" kern="0" dirty="0">
                <a:latin typeface="Times New Roman"/>
                <a:cs typeface="Times New Roman"/>
              </a:rPr>
              <a:t>Устная речь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0454" y="1124744"/>
            <a:ext cx="8229600" cy="5544616"/>
          </a:xfr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8000" dirty="0">
                <a:latin typeface="Times New Roman"/>
                <a:ea typeface="+mn-lt"/>
                <a:cs typeface="+mn-lt"/>
              </a:rPr>
              <a:t>в 1.5 года жизни ребенок произносит 20-30 слов, к концу второго года запас слов увеличивает до </a:t>
            </a:r>
            <a:r>
              <a:rPr lang="ru-RU" sz="8000" dirty="0" smtClean="0">
                <a:latin typeface="Times New Roman"/>
                <a:ea typeface="+mn-lt"/>
                <a:cs typeface="+mn-lt"/>
              </a:rPr>
              <a:t>200-300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dirty="0">
              <a:latin typeface="Times New Roman"/>
              <a:ea typeface="+mn-lt"/>
              <a:cs typeface="+mn-lt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8000" dirty="0">
                <a:latin typeface="Times New Roman"/>
                <a:ea typeface="+mn-lt"/>
                <a:cs typeface="+mn-lt"/>
              </a:rPr>
              <a:t>Простые слова произносятся правильно (Катя, папа, мама, пить, дай), для сложных слов характерно воспроизведение неполных слов (компот - пот) или возможна замена звуков (</a:t>
            </a:r>
            <a:r>
              <a:rPr lang="ru-RU" sz="8000" dirty="0" smtClean="0">
                <a:latin typeface="Times New Roman"/>
                <a:ea typeface="+mn-lt"/>
                <a:cs typeface="+mn-lt"/>
              </a:rPr>
              <a:t>кубики -</a:t>
            </a:r>
            <a:r>
              <a:rPr lang="ru-RU" sz="8000" dirty="0">
                <a:latin typeface="Times New Roman"/>
                <a:ea typeface="+mn-lt"/>
                <a:cs typeface="+mn-lt"/>
              </a:rPr>
              <a:t> </a:t>
            </a:r>
            <a:r>
              <a:rPr lang="ru-RU" sz="8000" dirty="0" err="1">
                <a:latin typeface="Times New Roman"/>
                <a:ea typeface="+mn-lt"/>
                <a:cs typeface="+mn-lt"/>
              </a:rPr>
              <a:t>купити</a:t>
            </a:r>
            <a:r>
              <a:rPr lang="ru-RU" sz="8000" dirty="0">
                <a:latin typeface="Times New Roman"/>
                <a:ea typeface="+mn-lt"/>
                <a:cs typeface="+mn-lt"/>
              </a:rPr>
              <a:t>), но количество слогов и ударение будут верными</a:t>
            </a:r>
            <a:r>
              <a:rPr lang="ru-RU" sz="8000" dirty="0" smtClean="0">
                <a:latin typeface="Times New Roman"/>
                <a:ea typeface="+mn-lt"/>
                <a:cs typeface="+mn-lt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dirty="0">
              <a:latin typeface="Times New Roman"/>
              <a:ea typeface="+mn-lt"/>
              <a:cs typeface="+mn-lt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8000" dirty="0">
                <a:latin typeface="Times New Roman"/>
                <a:ea typeface="+mn-lt"/>
                <a:cs typeface="+mn-lt"/>
              </a:rPr>
              <a:t>Одно слово малыша часто означает целую фразу, например “на” - “возьми меня на руки</a:t>
            </a:r>
            <a:r>
              <a:rPr lang="ru-RU" sz="8000" dirty="0" smtClean="0">
                <a:latin typeface="Times New Roman"/>
                <a:ea typeface="+mn-lt"/>
                <a:cs typeface="+mn-lt"/>
              </a:rPr>
              <a:t>”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dirty="0">
              <a:latin typeface="Times New Roman"/>
              <a:ea typeface="+mn-lt"/>
              <a:cs typeface="+mn-lt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8000" dirty="0">
                <a:latin typeface="Times New Roman"/>
                <a:ea typeface="+mn-lt"/>
                <a:cs typeface="+mn-lt"/>
              </a:rPr>
              <a:t>Одно и то же слово может иметь разные </a:t>
            </a:r>
            <a:r>
              <a:rPr lang="ru-RU" sz="8000" dirty="0" smtClean="0">
                <a:latin typeface="Times New Roman"/>
                <a:ea typeface="+mn-lt"/>
                <a:cs typeface="+mn-lt"/>
              </a:rPr>
              <a:t>значения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dirty="0">
              <a:latin typeface="Times New Roman"/>
              <a:ea typeface="+mn-lt"/>
              <a:cs typeface="+mn-lt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8000" dirty="0">
                <a:latin typeface="Times New Roman"/>
                <a:ea typeface="+mn-lt"/>
                <a:cs typeface="+mn-lt"/>
              </a:rPr>
              <a:t>К полутора годам малыш может объединять в предложение два слова, а к двум годам строить предложение из 2-3-4 слов, предлогов в таких предложениях пока нет (фраза «У Севы машинка» будет произнесена ребенком, как «Сева </a:t>
            </a:r>
            <a:r>
              <a:rPr lang="ru-RU" sz="8000" dirty="0" err="1">
                <a:latin typeface="Times New Roman"/>
                <a:ea typeface="+mn-lt"/>
                <a:cs typeface="+mn-lt"/>
              </a:rPr>
              <a:t>би-би</a:t>
            </a:r>
            <a:r>
              <a:rPr lang="ru-RU" sz="8000" dirty="0" smtClean="0">
                <a:latin typeface="Times New Roman"/>
                <a:ea typeface="+mn-lt"/>
                <a:cs typeface="+mn-lt"/>
              </a:rPr>
              <a:t>»).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dirty="0">
              <a:latin typeface="Times New Roman"/>
              <a:cs typeface="Times New Roman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8000" dirty="0">
                <a:latin typeface="Times New Roman"/>
                <a:ea typeface="+mn-lt"/>
                <a:cs typeface="+mn-lt"/>
              </a:rPr>
              <a:t>Ребенок с удовольствием слушает потешки, сказки, стишки, пытается запоминать небольшие кусочки.  </a:t>
            </a:r>
          </a:p>
          <a:p>
            <a:pPr lvl="0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600" b="1" dirty="0">
                <a:latin typeface="Times New Roman"/>
                <a:cs typeface="Times New Roman"/>
              </a:rPr>
              <a:t>Фонематический слух -</a:t>
            </a:r>
            <a:endParaRPr lang="ru-RU" sz="3600" dirty="0">
              <a:cs typeface="Calibri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0453" y="1417638"/>
            <a:ext cx="8229600" cy="45259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latin typeface="Times New Roman"/>
                <a:cs typeface="Times New Roman"/>
              </a:rPr>
              <a:t>это способность различать звуки родного языка в потоке речи.</a:t>
            </a:r>
          </a:p>
          <a:p>
            <a:pPr marL="0" indent="0">
              <a:spcBef>
                <a:spcPts val="0"/>
              </a:spcBef>
              <a:buNone/>
            </a:pPr>
            <a:endParaRPr lang="ru-RU" sz="800" dirty="0">
              <a:latin typeface="Times New Roman"/>
              <a:cs typeface="Times New Roman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latin typeface="Times New Roman"/>
                <a:cs typeface="Times New Roman"/>
              </a:rPr>
              <a:t>Нужен для того, чтобы правильно понимать слова, произносить их и в школьном возрасте – писать</a:t>
            </a:r>
            <a:r>
              <a:rPr lang="ru-RU" sz="2000" dirty="0" smtClean="0">
                <a:latin typeface="Times New Roman"/>
                <a:cs typeface="Times New Roman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ru-RU" sz="800" dirty="0">
              <a:latin typeface="Times New Roman"/>
              <a:cs typeface="Times New Roman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latin typeface="Times New Roman"/>
                <a:cs typeface="Times New Roman"/>
              </a:rPr>
              <a:t>Развитие происходит постепенно в процессе общения с окружающими.  </a:t>
            </a:r>
            <a:endParaRPr lang="ru-RU" sz="2000" dirty="0" smtClean="0">
              <a:latin typeface="Times New Roman"/>
              <a:cs typeface="Times New Roman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800" b="1" dirty="0">
              <a:latin typeface="Times New Roman"/>
              <a:cs typeface="Times New Roman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latin typeface="Times New Roman"/>
                <a:cs typeface="Times New Roman"/>
              </a:rPr>
              <a:t>Поэтому </a:t>
            </a:r>
            <a:r>
              <a:rPr lang="ru-RU" sz="2000" b="1" dirty="0">
                <a:latin typeface="Times New Roman"/>
                <a:cs typeface="Times New Roman"/>
              </a:rPr>
              <a:t>речь взрослого должна быть правильной, неспешной, интонированной – именно такой образец должен слышать </a:t>
            </a:r>
            <a:endParaRPr lang="ru-RU" sz="2000" b="1" dirty="0" smtClean="0">
              <a:latin typeface="Times New Roman"/>
              <a:cs typeface="Times New Roman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b="1" dirty="0">
                <a:latin typeface="Times New Roman"/>
                <a:cs typeface="Times New Roman"/>
              </a:rPr>
              <a:t>р</a:t>
            </a:r>
            <a:r>
              <a:rPr lang="ru-RU" sz="2000" b="1" dirty="0" smtClean="0">
                <a:latin typeface="Times New Roman"/>
                <a:cs typeface="Times New Roman"/>
              </a:rPr>
              <a:t>ебенок</a:t>
            </a:r>
            <a:r>
              <a:rPr lang="ru-RU" sz="2000" b="1" dirty="0">
                <a:latin typeface="Times New Roman"/>
                <a:cs typeface="Times New Roman"/>
              </a:rPr>
              <a:t>. </a:t>
            </a:r>
          </a:p>
        </p:txBody>
      </p:sp>
      <p:pic>
        <p:nvPicPr>
          <p:cNvPr id="4" name="Picture 2" descr="C:\Users\user\Desktop\консультации логопеда\5c258c22e6f4b37d73ec8ab9620f2db1e794b99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4437112"/>
            <a:ext cx="1905025" cy="19050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57384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 fontAlgn="base">
              <a:spcAft>
                <a:spcPct val="0"/>
              </a:spcAft>
              <a:defRPr/>
            </a:pPr>
            <a:r>
              <a:rPr lang="ru-RU" sz="3600" b="1" dirty="0">
                <a:latin typeface="Times New Roman"/>
                <a:cs typeface="Times New Roman"/>
              </a:rPr>
              <a:t>Существуют следующие этапы развития фонематического слуха:</a:t>
            </a:r>
            <a:endParaRPr lang="ru-RU" sz="36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457200" algn="just" fontAlgn="base">
              <a:spcBef>
                <a:spcPct val="0"/>
              </a:spcBef>
              <a:spcAft>
                <a:spcPct val="0"/>
              </a:spcAft>
              <a:buNone/>
            </a:pPr>
            <a:endParaRPr kumimoji="0" lang="ru-RU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lvl="0" indent="45720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Дифференциация неречевых звуков 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(шум воды, грома, шелест бумаги, звук колокольчика, других музыкальных инструментов и т.д.)).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kumimoji="0" lang="ru-RU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kumimoji="0" lang="ru-RU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Дифференциация речевых звуков, в том числе различение звукоподражательных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комплексов 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например, «мяу-мяу», гав-гав» и т.д.))</a:t>
            </a:r>
            <a:r>
              <a:rPr lang="ru-RU" sz="2000" dirty="0">
                <a:solidFill>
                  <a:srgbClr val="555555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5" name="Picture 2" descr="C:\Users\user\Desktop\консультации логопеда\5c258c22e6f4b37d73ec8ab9620f2db1e794b99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4436547"/>
            <a:ext cx="1905025" cy="1905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47328"/>
            <a:ext cx="8229600" cy="864096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prstClr val="black"/>
                </a:solidFill>
                <a:latin typeface="Times New Roman"/>
                <a:cs typeface="Times New Roman"/>
              </a:rPr>
              <a:t>Игры – </a:t>
            </a:r>
            <a:r>
              <a:rPr lang="ru-RU" sz="4000" b="1" dirty="0" smtClean="0">
                <a:solidFill>
                  <a:prstClr val="black"/>
                </a:solidFill>
                <a:latin typeface="Times New Roman"/>
                <a:cs typeface="Times New Roman"/>
              </a:rPr>
              <a:t>упражнения</a:t>
            </a:r>
            <a:endParaRPr lang="ru-RU" dirty="0"/>
          </a:p>
        </p:txBody>
      </p:sp>
      <p:pic>
        <p:nvPicPr>
          <p:cNvPr id="4" name="Рисунок 4" descr="Изображение выглядит как человек, внутренний, маленький, молодой&#10;&#10;Автоматически созданное описание">
            <a:extLst>
              <a:ext uri="{FF2B5EF4-FFF2-40B4-BE49-F238E27FC236}">
                <a16:creationId xmlns:a16="http://schemas.microsoft.com/office/drawing/2014/main" id="{701DD40F-56BF-4D10-B162-C955137148A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60341" y="3429075"/>
            <a:ext cx="4351655" cy="28933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8">
            <a:extLst>
              <a:ext uri="{FF2B5EF4-FFF2-40B4-BE49-F238E27FC236}">
                <a16:creationId xmlns:a16="http://schemas.microsoft.com/office/drawing/2014/main" id="{5F3960D5-FE42-499B-AA54-64F996201D5B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15616" y="4005064"/>
            <a:ext cx="2137776" cy="18977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899592" y="1700808"/>
            <a:ext cx="7349164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  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восприятие неречевых  звуков. </a:t>
            </a:r>
            <a:endParaRPr lang="ru-RU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на восприятие речевых  звуков  (вербальные игры</a:t>
            </a: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). </a:t>
            </a: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ru-RU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на развитие звукоподражания</a:t>
            </a:r>
            <a:endParaRPr lang="ru-RU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30928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253</Words>
  <Application>Microsoft Office PowerPoint</Application>
  <PresentationFormat>Экран (4:3)</PresentationFormat>
  <Paragraphs>71</Paragraphs>
  <Slides>11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Тема Office</vt:lpstr>
      <vt:lpstr>О развитии речи и  фонематического слуха  детей 1-2 лет </vt:lpstr>
      <vt:lpstr>На нашей встрече вы узнаете:</vt:lpstr>
      <vt:lpstr>Речевая норма </vt:lpstr>
      <vt:lpstr>Два основных направления в развитии речи:</vt:lpstr>
      <vt:lpstr>Понимание речи</vt:lpstr>
      <vt:lpstr>Устная речь</vt:lpstr>
      <vt:lpstr>Фонематический слух -</vt:lpstr>
      <vt:lpstr>Существуют следующие этапы развития фонематического слуха:</vt:lpstr>
      <vt:lpstr>Игры – упражнения</vt:lpstr>
      <vt:lpstr>Вопросы для родителей: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Речевое развитие детей раннего возраста</dc:title>
  <dc:creator>user1</dc:creator>
  <cp:lastModifiedBy>Пользователь Windows</cp:lastModifiedBy>
  <cp:revision>151</cp:revision>
  <dcterms:created xsi:type="dcterms:W3CDTF">2020-12-11T09:02:08Z</dcterms:created>
  <dcterms:modified xsi:type="dcterms:W3CDTF">2023-02-22T18:36:01Z</dcterms:modified>
</cp:coreProperties>
</file>