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1" r:id="rId4"/>
    <p:sldId id="262" r:id="rId5"/>
    <p:sldId id="270" r:id="rId6"/>
    <p:sldId id="259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9C943-2671-9C23-CB3F-8C5A193C8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7184E6-D25D-0A89-04A5-34D19BDD8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4EAED-6375-18D8-4ECB-7F07146A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57F0-1301-4D17-8D0B-2D3246DB54C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D1723-2180-51AA-6C34-8BC61EB6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EC89F-3081-09C0-8F77-FE4994C3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3695-BCE4-48B6-9312-886AE51BF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88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4EBF9-79FE-A686-5C83-3EC81600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A6B92D-1589-0F56-0502-7B77C37BD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6C7D6-9585-B6AE-CB48-52F49816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57F0-1301-4D17-8D0B-2D3246DB54C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1902EA-C35D-FA22-9608-39BEB3DC2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3238B0-9E3D-2D21-CCC0-F67F5E82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3695-BCE4-48B6-9312-886AE51BF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5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B65A9C-E4A7-1EF0-3148-C59DDC0C67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16178C-A785-ABB7-359E-425CAC41F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265B-E0FA-E1F5-51ED-ABA7CE57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57F0-1301-4D17-8D0B-2D3246DB54C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C865A-B987-4053-BD7B-9CDA03F6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39E460-C98C-622B-257D-56669090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3695-BCE4-48B6-9312-886AE51BF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6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78C29-2BA0-0926-A5AD-2E6B6FE8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189530-7EFC-7C9C-2079-CACD35C56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F782-4287-E4CB-79D1-1A3CFDAB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57F0-1301-4D17-8D0B-2D3246DB54C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DFC400-B09F-01C7-ABE1-83113A958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BDDCB1-A6AE-A262-B5C9-2211F3BE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3695-BCE4-48B6-9312-886AE51BF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0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9AF8A-9B41-1B15-BA91-C53694792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3C4B5C-1C5F-C257-EEC1-DD26BCA90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D209F1-6F80-54E5-32F1-DCD5CB2BE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57F0-1301-4D17-8D0B-2D3246DB54C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F415D7-B76F-7771-0D2E-81128680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B6760-1B21-010C-86BF-53E53133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3695-BCE4-48B6-9312-886AE51BF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7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DA94A-B216-4B7D-E1DC-FC9F4215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624AA-A8A7-C54D-87DF-FA5778D0A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087633-EF79-CA56-A76B-B8BEA907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A4A546-71C1-084E-A6C6-229F4C021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57F0-1301-4D17-8D0B-2D3246DB54C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44FB6A-A46E-688B-27B4-BB1101A2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E1C9D2-3346-053C-308F-DFECC50E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3695-BCE4-48B6-9312-886AE51BF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4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8156E-238A-0B79-4C05-89835574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93E887-1D04-77C9-6577-27D93EA8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58AB20-33EA-934E-4E1F-6EFBAD4EF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0A3C05-6F70-D409-5222-EB613BF66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800E8E-19D0-39C1-A755-3C13C1722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B97E38-95BF-1602-96B1-4E7739879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57F0-1301-4D17-8D0B-2D3246DB54C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44D70C-F5F9-0BEE-A8CB-C01ECEE3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8DB540-BA08-D421-479F-40D8CAC1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3695-BCE4-48B6-9312-886AE51BF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4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41673-626B-FE1C-58DC-868DA4A82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5C2B4B-B3A8-1FEF-C013-65CF0667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57F0-1301-4D17-8D0B-2D3246DB54C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10201A-0DB0-2B03-49DE-7DC9AA602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989728-A1E7-7385-D063-13BA6F54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3695-BCE4-48B6-9312-886AE51BF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E67EFE-6BA0-CD38-7E24-1D4531CD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57F0-1301-4D17-8D0B-2D3246DB54C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475683-48E5-3FAC-D830-21EA032D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7EFA21-AFB0-C328-069D-0FFD50DA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3695-BCE4-48B6-9312-886AE51BF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4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4CAEB-B49C-F769-5927-123B82E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8BE21-45EC-760A-2331-8714E8AB0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1782FC-8185-39CE-2BBC-E481F6D32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71DC2B-3806-78F0-A717-373427AD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57F0-1301-4D17-8D0B-2D3246DB54C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C3BD8B-B9EA-6E8E-D94F-5D7F1F33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C87174-98DD-C494-7B14-2368ED71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3695-BCE4-48B6-9312-886AE51BF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5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8F03D-58C4-05B7-3F51-2E1C319F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9E4503-6418-4196-54E5-06FC67846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9A3DDF-CABE-F4C8-F85F-ECA00F715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F2E6FA-1B66-64EB-4E32-F1924BB6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57F0-1301-4D17-8D0B-2D3246DB54C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99E99D-3C6A-54E1-CB2F-E3ECB9FD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70E258-99D4-DE18-C851-ABB81B81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3695-BCE4-48B6-9312-886AE51BF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1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B82B4-EB1D-D245-5FC4-9D97FF6D6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6FA3C9-7034-EE6E-F82B-A9F3CE0EA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5BAEB5-A44A-9DB6-7621-E29A3194A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F57F0-1301-4D17-8D0B-2D3246DB54C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142E3F-9BBF-38D7-72C0-367C9E245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3F214B-39D6-4E34-DC4E-C73E3D204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03695-BCE4-48B6-9312-886AE51BF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92FA97-B747-2641-8409-FF7ADE1DF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1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FF48A8-5A58-AE0A-F6D3-9D9979557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4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C96A1D-44FA-D7C3-65EE-1F92BE48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3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8E724D-0D00-65E6-7C6A-0D6F91C0B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0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EE19FB-B429-9D13-AE73-F42C2682F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6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C327B22-E6FA-9FD6-D174-B77AA9CFD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A57ABC-5E6C-F4DE-A977-22A9902D5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92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комплексной услуги</dc:title>
  <dc:creator>1 1</dc:creator>
  <cp:lastModifiedBy>Вишняков Денис Юрьевич</cp:lastModifiedBy>
  <cp:revision>29</cp:revision>
  <dcterms:created xsi:type="dcterms:W3CDTF">2023-03-29T07:10:53Z</dcterms:created>
  <dcterms:modified xsi:type="dcterms:W3CDTF">2023-12-20T10:48:58Z</dcterms:modified>
</cp:coreProperties>
</file>