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diagrams/layout4.xml" ContentType="application/vnd.openxmlformats-officedocument.drawingml.diagramLayout+xml"/>
  <Override PartName="/ppt/slides/slide3.xml" ContentType="application/vnd.openxmlformats-officedocument.presentationml.slide+xml"/>
  <Override PartName="/ppt/diagrams/data4.xml" ContentType="application/vnd.openxmlformats-officedocument.drawingml.diagramData+xml"/>
  <Override PartName="/ppt/slideLayouts/slideLayout12.xml" ContentType="application/vnd.openxmlformats-officedocument.presentationml.slideLayout+xml"/>
  <Override PartName="/ppt/diagrams/quickStyle3.xml" ContentType="application/vnd.openxmlformats-officedocument.drawingml.diagramQuickStyle+xml"/>
  <Override PartName="/ppt/diagrams/colors4.xml" ContentType="application/vnd.openxmlformats-officedocument.drawingml.diagramColors+xml"/>
  <Override PartName="/ppt/diagrams/data3.xml" ContentType="application/vnd.openxmlformats-officedocument.drawingml.diagramData+xml"/>
  <Override PartName="/ppt/slideLayouts/slideLayout2.xml" ContentType="application/vnd.openxmlformats-officedocument.presentationml.slideLayout+xml"/>
  <Override PartName="/ppt/diagrams/quickStyle2.xml" ContentType="application/vnd.openxmlformats-officedocument.drawingml.diagramQuickStyle+xml"/>
  <Override PartName="/ppt/slideLayouts/slideLayout18.xml" ContentType="application/vnd.openxmlformats-officedocument.presentationml.slideLayout+xml"/>
  <Override PartName="/ppt/diagrams/drawing3.xml" ContentType="application/vnd.openxmlformats-officedocument.drawingml.diagramDrawing+xml"/>
  <Override PartName="/ppt/diagrams/layout2.xml" ContentType="application/vnd.openxmlformats-officedocument.drawingml.diagramLayout+xml"/>
  <Override PartName="/ppt/diagrams/data2.xml" ContentType="application/vnd.openxmlformats-officedocument.drawingml.diagramData+xml"/>
  <Override PartName="/ppt/diagrams/drawing2.xml" ContentType="application/vnd.openxmlformats-officedocument.drawingml.diagramDrawing+xml"/>
  <Override PartName="/ppt/slides/slide5.xml" ContentType="application/vnd.openxmlformats-officedocument.presentationml.slide+xml"/>
  <Override PartName="/ppt/diagrams/quickStyle1.xml" ContentType="application/vnd.openxmlformats-officedocument.drawingml.diagramQuickStyl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diagrams/layout3.xml" ContentType="application/vnd.openxmlformats-officedocument.drawingml.diagramLayout+xml"/>
  <Override PartName="/ppt/diagrams/colors2.xml" ContentType="application/vnd.openxmlformats-officedocument.drawingml.diagramColors+xml"/>
  <Override PartName="/ppt/presProps.xml" ContentType="application/vnd.openxmlformats-officedocument.presentationml.presProps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theme/theme1.xml" ContentType="application/vnd.openxmlformats-officedocument.theme+xml"/>
  <Override PartName="/ppt/diagrams/quickStyle4.xml" ContentType="application/vnd.openxmlformats-officedocument.drawingml.diagramQuickStyl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slideLayouts/slideLayout15.xml" ContentType="application/vnd.openxmlformats-officedocument.presentationml.slideLayout+xml"/>
  <Override PartName="/ppt/diagrams/colors3.xml" ContentType="application/vnd.openxmlformats-officedocument.drawingml.diagramColors+xml"/>
  <Override PartName="/ppt/diagrams/drawing4.xml" ContentType="application/vnd.openxmlformats-officedocument.drawingml.diagramDrawing+xml"/>
  <Override PartName="/ppt/diagrams/drawing1.xml" ContentType="application/vnd.openxmlformats-officedocument.drawingml.diagramDrawing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 showSpecialPlsOnTitleSld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70" d="100"/>
          <a:sy n="70" d="100"/>
        </p:scale>
        <p:origin x="-2034" y="-888"/>
      </p:cViewPr>
      <p:guideLst>
        <p:guide pos="2160" orient="horz"/>
        <p:guide pos="384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diagrams/_rels/data1.xml.rels><?xml version="1.0" encoding="UTF-8" standalone="yes"?><Relationships xmlns="http://schemas.openxmlformats.org/package/2006/relationships"><Relationship Id="rId1" Type="http://schemas.microsoft.com/office/2007/relationships/diagramDrawing" Target="../diagrams/drawing1.xml" /></Relationships>
</file>

<file path=ppt/diagrams/_rels/data2.xml.rels><?xml version="1.0" encoding="UTF-8" standalone="yes"?><Relationships xmlns="http://schemas.openxmlformats.org/package/2006/relationships"><Relationship Id="rId1" Type="http://schemas.microsoft.com/office/2007/relationships/diagramDrawing" Target="../diagrams/drawing2.xml" /></Relationships>
</file>

<file path=ppt/diagrams/_rels/data3.xml.rels><?xml version="1.0" encoding="UTF-8" standalone="yes"?><Relationships xmlns="http://schemas.openxmlformats.org/package/2006/relationships"><Relationship Id="rId1" Type="http://schemas.microsoft.com/office/2007/relationships/diagramDrawing" Target="../diagrams/drawing3.xml" /></Relationships>
</file>

<file path=ppt/diagrams/_rels/data4.xml.rels><?xml version="1.0" encoding="UTF-8" standalone="yes"?><Relationships xmlns="http://schemas.openxmlformats.org/package/2006/relationships"><Relationship Id="rId1" Type="http://schemas.microsoft.com/office/2007/relationships/diagramDrawing" Target="../diagrams/drawing4.xml" /></Relationships>
</file>

<file path=ppt/diagrams/_rels/drawing1.xml.rels><?xml version="1.0" encoding="UTF-8" standalone="yes"?><Relationships xmlns="http://schemas.openxmlformats.org/package/2006/relationships"></Relationships>
</file>

<file path=ppt/diagrams/_rels/drawing2.xml.rels><?xml version="1.0" encoding="UTF-8" standalone="yes"?><Relationships xmlns="http://schemas.openxmlformats.org/package/2006/relationships"></Relationships>
</file>

<file path=ppt/diagrams/_rels/drawing3.xml.rels><?xml version="1.0" encoding="UTF-8" standalone="yes"?><Relationships xmlns="http://schemas.openxmlformats.org/package/2006/relationships"></Relationships>
</file>

<file path=ppt/diagrams/_rels/drawing4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D5FCCEDD-45D1-4082-8397-8B441518C23B}" type="doc">
      <dgm:prSet loTypeId="urn:microsoft.com/office/officeart/2005/8/layout/hProcess7" loCatId="list" qsTypeId="urn:microsoft.com/office/officeart/2005/8/quickstyle/simple3" qsCatId="simple" csTypeId="urn:microsoft.com/office/officeart/2005/8/colors/colorful1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43D59CC3-0989-4255-9DD6-B7564646A643}">
      <dgm:prSet phldrT="" custT="1"/>
      <dgm:spPr bwMode="auto"/>
      <dgm:t>
        <a:bodyPr/>
        <a:lstStyle/>
        <a:p>
          <a:pPr>
            <a:defRPr/>
          </a:pPr>
          <a:r>
            <a:rPr lang="ru-RU" sz="2000" b="1" u="sng"/>
            <a:t>Инициаторы</a:t>
          </a:r>
          <a:endParaRPr lang="ru-RU" sz="2000" u="sng"/>
        </a:p>
      </dgm:t>
    </dgm:pt>
    <dgm:pt modelId="{2A03C26B-B74A-4716-AF4D-993AE314414F}" type="parTrans" cxnId="{B1A37943-8CFF-41B9-9692-7EC797858F1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08C5317-E296-4DA4-9002-3B57FED45980}" type="sibTrans" cxnId="{B1A37943-8CFF-41B9-9692-7EC797858F12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92B007C-72A5-451A-A6BB-9B2A8FEDA213}">
      <dgm:prSet phldrT="" custT="1"/>
      <dgm:spPr bwMode="auto"/>
      <dgm:t>
        <a:bodyPr/>
        <a:lstStyle/>
        <a:p>
          <a:pPr algn="l">
            <a:defRPr/>
          </a:pPr>
          <a:endParaRPr lang="ru-RU" sz="1400" b="1"/>
        </a:p>
        <a:p>
          <a:pPr algn="just">
            <a:defRPr/>
          </a:pPr>
          <a:r>
            <a:rPr lang="ru-RU" sz="1400" b="1"/>
            <a:t>Городской родительский комитет г. </a:t>
          </a:r>
          <a:r>
            <a:rPr lang="ru-RU" sz="1400" b="1"/>
            <a:t>Югорска</a:t>
          </a:r>
          <a:endParaRPr lang="ru-RU" sz="1400" b="1"/>
        </a:p>
        <a:p>
          <a:pPr algn="l">
            <a:defRPr/>
          </a:pPr>
          <a:endParaRPr lang="ru-RU" sz="1400"/>
        </a:p>
      </dgm:t>
    </dgm:pt>
    <dgm:pt modelId="{AD374F01-A951-4AFC-B360-693C8644F691}" type="parTrans" cxnId="{561D1F4F-12CE-480D-B021-74B11F769B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B10E8A6-C1A3-48D6-AA43-E273E7BBC154}" type="sibTrans" cxnId="{561D1F4F-12CE-480D-B021-74B11F769B3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16D105C-635A-4300-B931-DC45A105BE35}">
      <dgm:prSet phldrT="" custT="1"/>
      <dgm:spPr bwMode="auto"/>
      <dgm:t>
        <a:bodyPr/>
        <a:lstStyle/>
        <a:p>
          <a:pPr algn="just">
            <a:defRPr/>
          </a:pPr>
          <a:r>
            <a:rPr lang="ru-RU" sz="1400" b="1"/>
            <a:t>Генеральный директор ООО «Газпром </a:t>
          </a:r>
          <a:r>
            <a:rPr lang="ru-RU" sz="1400" b="1"/>
            <a:t>Трансгаз</a:t>
          </a:r>
          <a:r>
            <a:rPr lang="ru-RU" sz="1400" b="1"/>
            <a:t> </a:t>
          </a:r>
          <a:r>
            <a:rPr lang="ru-RU" sz="1400" b="1"/>
            <a:t>Югорск</a:t>
          </a:r>
          <a:r>
            <a:rPr lang="ru-RU" sz="1400" b="1"/>
            <a:t>», депутат Думы Ханты-Мансийского автономного округа – Югры VII созыва </a:t>
          </a:r>
          <a:r>
            <a:rPr lang="ru-RU" sz="1400" b="1"/>
            <a:t>П.М.Сазонов</a:t>
          </a:r>
          <a:endParaRPr lang="ru-RU" sz="1400"/>
        </a:p>
      </dgm:t>
    </dgm:pt>
    <dgm:pt modelId="{1D4AA544-106C-4378-B43A-9CCA00C02C86}" type="parTrans" cxnId="{8002AD0F-8BA0-402C-98ED-D7070699D19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CBCDCF6-3E41-4587-9FB9-076159AE810A}" type="sibTrans" cxnId="{8002AD0F-8BA0-402C-98ED-D7070699D19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E88C269-7F4F-4F4E-90F8-1C4B4439FCE8}">
      <dgm:prSet phldrT="" custT="1"/>
      <dgm:spPr bwMode="auto"/>
      <dgm:t>
        <a:bodyPr/>
        <a:lstStyle/>
        <a:p>
          <a:pPr>
            <a:defRPr/>
          </a:pPr>
          <a:r>
            <a:rPr lang="ru-RU" sz="2000" b="1" u="sng"/>
            <a:t>Разработчики</a:t>
          </a:r>
          <a:endParaRPr lang="ru-RU" sz="1800" u="sng"/>
        </a:p>
      </dgm:t>
    </dgm:pt>
    <dgm:pt modelId="{AF4AD22E-D4EA-43A7-BD99-29AAB3E8273E}" type="parTrans" cxnId="{CAA24CDF-015C-4147-8027-CA3DD265D75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6F526AB-FB60-48D7-8CCD-77176C41D515}" type="sibTrans" cxnId="{CAA24CDF-015C-4147-8027-CA3DD265D751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CDF4010-7186-409D-ACDB-26194657028C}">
      <dgm:prSet phldrT="" custT="1"/>
      <dgm:spPr bwMode="auto"/>
      <dgm:t>
        <a:bodyPr/>
        <a:lstStyle/>
        <a:p>
          <a:pPr algn="l">
            <a:defRPr/>
          </a:pPr>
          <a:endParaRPr lang="ru-RU" sz="1400" b="1"/>
        </a:p>
        <a:p>
          <a:pPr algn="just">
            <a:defRPr/>
          </a:pPr>
          <a:r>
            <a:rPr lang="ru-RU" sz="1400" b="1"/>
            <a:t>Департамент труда и занятости населения Ханты-Мансийского автономного округа – Югры  </a:t>
          </a:r>
          <a:endParaRPr/>
        </a:p>
        <a:p>
          <a:pPr algn="just">
            <a:defRPr/>
          </a:pPr>
          <a:endParaRPr lang="ru-RU" sz="1000" b="1"/>
        </a:p>
        <a:p>
          <a:pPr algn="just">
            <a:defRPr/>
          </a:pPr>
          <a:r>
            <a:rPr lang="ru-RU" sz="1400" b="1"/>
            <a:t>совместно с</a:t>
          </a:r>
          <a:endParaRPr/>
        </a:p>
        <a:p>
          <a:pPr algn="just">
            <a:defRPr/>
          </a:pPr>
          <a:endParaRPr lang="ru-RU" sz="1100" b="1"/>
        </a:p>
        <a:p>
          <a:pPr algn="just">
            <a:defRPr/>
          </a:pPr>
          <a:r>
            <a:rPr lang="ru-RU" sz="1400" b="1"/>
            <a:t>Департаментом образования и науки Ханты-Мансийского автономного округа – Югры</a:t>
          </a:r>
          <a:endParaRPr lang="ru-RU" sz="1400"/>
        </a:p>
      </dgm:t>
    </dgm:pt>
    <dgm:pt modelId="{ACFDA727-591C-4DD8-959B-AE32A8487058}" type="parTrans" cxnId="{BDDBF85C-B067-4AC8-9764-4C8B44F5CD0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5D3A832-F743-49D4-99AB-8265C45DC320}" type="sibTrans" cxnId="{BDDBF85C-B067-4AC8-9764-4C8B44F5CD0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19FCB29-6A29-4A98-9094-D3486E0E3017}">
      <dgm:prSet phldrT="" custT="1"/>
      <dgm:spPr bwMode="auto"/>
      <dgm:t>
        <a:bodyPr/>
        <a:lstStyle/>
        <a:p>
          <a:pPr>
            <a:defRPr/>
          </a:pPr>
          <a:r>
            <a:rPr lang="ru-RU" sz="2000" b="1" u="sng"/>
            <a:t>Мероприятие</a:t>
          </a:r>
          <a:endParaRPr lang="ru-RU" sz="1800" u="sng"/>
        </a:p>
      </dgm:t>
    </dgm:pt>
    <dgm:pt modelId="{9EA442A5-6C30-4655-ABE5-E6232C6C65B6}" type="parTrans" cxnId="{0F22C4FC-E1A8-4476-A8C1-95EFE8A96C7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0383E0E-8847-4F65-B56E-24A8573243B1}" type="sibTrans" cxnId="{0F22C4FC-E1A8-4476-A8C1-95EFE8A96C7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DE669C8-DD75-48FB-90FB-7564F3545FC4}">
      <dgm:prSet phldrT="" custT="1"/>
      <dgm:spPr bwMode="auto"/>
      <dgm:t>
        <a:bodyPr vert="horz" anchor="t"/>
        <a:lstStyle/>
        <a:p>
          <a:pPr algn="l" defTabSz="6222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 b="1"/>
        </a:p>
        <a:p>
          <a:pPr algn="just" defTabSz="6222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Организация профессионального обучения граждан из числа обучающихся 10-х и 11-х классов </a:t>
          </a:r>
          <a:endParaRPr lang="ru-RU" sz="1400"/>
        </a:p>
      </dgm:t>
    </dgm:pt>
    <dgm:pt modelId="{C0D09628-2EB5-4093-A8AC-E1CC86BC45F2}" type="sibTrans" cxnId="{901B5F59-0B15-46A3-BCCF-835B9B103B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726A0F8-CD23-40AA-9D4A-495A652D4753}" type="parTrans" cxnId="{901B5F59-0B15-46A3-BCCF-835B9B103BF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10DC004-8713-4E04-92C0-DDB142327E6A}">
      <dgm:prSet phldrT="" custT="1"/>
      <dgm:spPr bwMode="auto"/>
      <dgm:t>
        <a:bodyPr/>
        <a:lstStyle/>
        <a:p>
          <a:pPr algn="l">
            <a:defRPr/>
          </a:pPr>
          <a:endParaRPr lang="ru-RU" sz="1400" b="1"/>
        </a:p>
        <a:p>
          <a:pPr algn="just">
            <a:defRPr/>
          </a:pPr>
          <a:r>
            <a:rPr lang="ru-RU" sz="1400" b="1"/>
            <a:t>Приобретение старшеклассниками профессиональных навыков, повышение конкурентоспособности на рынке труда и содействие их дальнейшему трудоустройству</a:t>
          </a:r>
          <a:endParaRPr lang="ru-RU" sz="1400"/>
        </a:p>
      </dgm:t>
    </dgm:pt>
    <dgm:pt modelId="{1AD4DA3A-ACED-4767-A602-852F02C6711D}" type="sibTrans" cxnId="{2EB4B1BF-6382-41AF-95C9-85C8F6D8A01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BD573B4-92BE-42B5-AC5D-E23526B6B06A}" type="parTrans" cxnId="{2EB4B1BF-6382-41AF-95C9-85C8F6D8A01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96CC297-6B44-4205-91B1-81AF1BB50378}">
      <dgm:prSet phldrT="" custT="1"/>
      <dgm:spPr bwMode="auto"/>
      <dgm:t>
        <a:bodyPr/>
        <a:lstStyle/>
        <a:p>
          <a:pPr>
            <a:defRPr/>
          </a:pPr>
          <a:r>
            <a:rPr lang="ru-RU" sz="2000" b="1" u="sng"/>
            <a:t>Цель</a:t>
          </a:r>
          <a:endParaRPr lang="ru-RU" sz="1800" u="sng"/>
        </a:p>
      </dgm:t>
    </dgm:pt>
    <dgm:pt modelId="{E6855943-EA21-4733-BEB0-F1E6F3E1D3FE}" type="sibTrans" cxnId="{E0486134-003C-4415-9C9F-D626823F9D1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B6ACD7E-E0AB-4968-A647-6376CFBC5E46}" type="parTrans" cxnId="{E0486134-003C-4415-9C9F-D626823F9D1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6060C72-2CF1-4851-ADB5-47D721AB495D}" type="pres">
      <dgm:prSet presAssocID="{D5FCCEDD-45D1-4082-8397-8B441518C23B}" presName="Name0" presStyleCnt="0">
        <dgm:presLayoutVars>
          <dgm:dir val="norm"/>
          <dgm:animLvl val="lvl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BAC7D3A6-90E1-4C84-AEFA-6387CF0DD963}" type="pres">
      <dgm:prSet presAssocID="{43D59CC3-0989-4255-9DD6-B7564646A643}" presName="compositeNode" presStyleCnt="0">
        <dgm:presLayoutVars>
          <dgm:bulletEnabled val="1"/>
        </dgm:presLayoutVars>
      </dgm:prSet>
      <dgm:spPr bwMode="auto"/>
    </dgm:pt>
    <dgm:pt modelId="{B9D22F06-5D0A-4192-88A6-91E2B91676B4}" type="pres">
      <dgm:prSet presAssocID="{43D59CC3-0989-4255-9DD6-B7564646A643}" presName="bgRect" presStyleLbl="node1" presStyleIdx="0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4DB2CBCE-472D-4587-9B5F-DC7E302E7414}" type="pres">
      <dgm:prSet presAssocID="{43D59CC3-0989-4255-9DD6-B7564646A643}" presName="parentNode" presStyleLbl="node1" presStyleIdx="0" presStyleCnt="4">
        <dgm:presLayoutVars>
          <dgm:chMax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B5F09E3C-12B8-4671-8DA3-7FD64C7C41D8}" type="pres">
      <dgm:prSet presAssocID="{43D59CC3-0989-4255-9DD6-B7564646A643}" presName="childNode" presStyleLbl="node1" presStyleIdx="0" presStyleCnt="4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61FD058-D189-47D4-8C6E-D6AEAE59B65E}" type="pres">
      <dgm:prSet presAssocID="{E08C5317-E296-4DA4-9002-3B57FED45980}" presName="hSp" presStyleCnt="0"/>
      <dgm:spPr bwMode="auto"/>
    </dgm:pt>
    <dgm:pt modelId="{3A44FDC2-B074-42FF-8A20-70B7D02E8643}" type="pres">
      <dgm:prSet presAssocID="{E08C5317-E296-4DA4-9002-3B57FED45980}" presName="vProcSp" presStyleCnt="0"/>
      <dgm:spPr bwMode="auto"/>
    </dgm:pt>
    <dgm:pt modelId="{37E6021F-93D1-4C85-BB6E-88E76CDDD188}" type="pres">
      <dgm:prSet presAssocID="{E08C5317-E296-4DA4-9002-3B57FED45980}" presName="vSp1" presStyleCnt="0"/>
      <dgm:spPr bwMode="auto"/>
    </dgm:pt>
    <dgm:pt modelId="{8DB85BF5-19A2-48D9-9B78-A71461F33969}" type="pres">
      <dgm:prSet presAssocID="{E08C5317-E296-4DA4-9002-3B57FED45980}" presName="simulatedConn" presStyleLbl="solidFgAcc1" presStyleIdx="0" presStyleCnt="3"/>
      <dgm:spPr bwMode="auto"/>
    </dgm:pt>
    <dgm:pt modelId="{CAE8E844-1CB9-4117-8C56-B2355881775C}" type="pres">
      <dgm:prSet presAssocID="{E08C5317-E296-4DA4-9002-3B57FED45980}" presName="vSp2" presStyleCnt="0"/>
      <dgm:spPr bwMode="auto"/>
    </dgm:pt>
    <dgm:pt modelId="{3174E882-BB08-4129-BBE0-CDA2E062C614}" type="pres">
      <dgm:prSet presAssocID="{E08C5317-E296-4DA4-9002-3B57FED45980}" presName="sibTrans" presStyleCnt="0"/>
      <dgm:spPr bwMode="auto"/>
    </dgm:pt>
    <dgm:pt modelId="{78B97D69-FF31-4382-847B-29EDACA87D30}" type="pres">
      <dgm:prSet presAssocID="{7E88C269-7F4F-4F4E-90F8-1C4B4439FCE8}" presName="compositeNode" presStyleCnt="0">
        <dgm:presLayoutVars>
          <dgm:bulletEnabled val="1"/>
        </dgm:presLayoutVars>
      </dgm:prSet>
      <dgm:spPr bwMode="auto"/>
    </dgm:pt>
    <dgm:pt modelId="{61678E86-6769-4EC0-818F-EC47195483E3}" type="pres">
      <dgm:prSet custLinFactNeighborX="105" custLinFactNeighborY="-296" presAssocID="{7E88C269-7F4F-4F4E-90F8-1C4B4439FCE8}" presName="bgRect" presStyleLbl="node1" presStyleIdx="1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DF1DB36D-4450-4F7C-BF98-2E47D9367D02}" type="pres">
      <dgm:prSet presAssocID="{7E88C269-7F4F-4F4E-90F8-1C4B4439FCE8}" presName="parentNode" presStyleLbl="node1" presStyleIdx="1" presStyleCnt="4">
        <dgm:presLayoutVars>
          <dgm:chMax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052A82F9-A51F-41B8-A2B2-445A5F9475B9}" type="pres">
      <dgm:prSet presAssocID="{7E88C269-7F4F-4F4E-90F8-1C4B4439FCE8}" presName="childNode" presStyleLbl="node1" presStyleIdx="1" presStyleCnt="4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2F31D7ED-8837-47D1-B137-9E256440823F}" type="pres">
      <dgm:prSet presAssocID="{46F526AB-FB60-48D7-8CCD-77176C41D515}" presName="hSp" presStyleCnt="0"/>
      <dgm:spPr bwMode="auto"/>
    </dgm:pt>
    <dgm:pt modelId="{7AA7289F-6FF9-4D56-9395-14C9C64C5C54}" type="pres">
      <dgm:prSet presAssocID="{46F526AB-FB60-48D7-8CCD-77176C41D515}" presName="vProcSp" presStyleCnt="0"/>
      <dgm:spPr bwMode="auto"/>
    </dgm:pt>
    <dgm:pt modelId="{F5F9419E-2736-456A-A3E8-AFF4E48F34BA}" type="pres">
      <dgm:prSet presAssocID="{46F526AB-FB60-48D7-8CCD-77176C41D515}" presName="vSp1" presStyleCnt="0"/>
      <dgm:spPr bwMode="auto"/>
    </dgm:pt>
    <dgm:pt modelId="{BBDA5986-9459-470C-B200-A4E0B6EE9597}" type="pres">
      <dgm:prSet presAssocID="{46F526AB-FB60-48D7-8CCD-77176C41D515}" presName="simulatedConn" presStyleLbl="solidFgAcc1" presStyleIdx="1" presStyleCnt="3"/>
      <dgm:spPr bwMode="auto"/>
    </dgm:pt>
    <dgm:pt modelId="{51881AC1-7B56-46E3-AD1D-30A32F9E051C}" type="pres">
      <dgm:prSet presAssocID="{46F526AB-FB60-48D7-8CCD-77176C41D515}" presName="vSp2" presStyleCnt="0"/>
      <dgm:spPr bwMode="auto"/>
    </dgm:pt>
    <dgm:pt modelId="{7C7E02BC-52E9-4FA4-9120-C1B71E47D6A8}" type="pres">
      <dgm:prSet presAssocID="{46F526AB-FB60-48D7-8CCD-77176C41D515}" presName="sibTrans" presStyleCnt="0"/>
      <dgm:spPr bwMode="auto"/>
    </dgm:pt>
    <dgm:pt modelId="{5BC2F5F4-E6F8-4952-8B32-93DAB717CF08}" type="pres">
      <dgm:prSet presAssocID="{919FCB29-6A29-4A98-9094-D3486E0E3017}" presName="compositeNode" presStyleCnt="0">
        <dgm:presLayoutVars>
          <dgm:bulletEnabled val="1"/>
        </dgm:presLayoutVars>
      </dgm:prSet>
      <dgm:spPr bwMode="auto"/>
    </dgm:pt>
    <dgm:pt modelId="{EA108E01-8D47-48E7-A19A-0741536A7269}" type="pres">
      <dgm:prSet presAssocID="{919FCB29-6A29-4A98-9094-D3486E0E3017}" presName="bgRect" presStyleLbl="node1" presStyleIdx="2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580015A2-2343-40AC-8521-1A8C8B17A78A}" type="pres">
      <dgm:prSet presAssocID="{919FCB29-6A29-4A98-9094-D3486E0E3017}" presName="parentNode" presStyleLbl="node1" presStyleIdx="2" presStyleCnt="4">
        <dgm:presLayoutVars>
          <dgm:chMax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EE8C6E73-B48C-4044-935B-E6D0610243EB}" type="pres">
      <dgm:prSet presAssocID="{919FCB29-6A29-4A98-9094-D3486E0E3017}" presName="childNode" presStyleLbl="node1" presStyleIdx="2" presStyleCnt="4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64FBA271-F1BE-412C-82F2-FD9B31C673D5}" type="pres">
      <dgm:prSet presAssocID="{40383E0E-8847-4F65-B56E-24A8573243B1}" presName="hSp" presStyleCnt="0"/>
      <dgm:spPr bwMode="auto"/>
    </dgm:pt>
    <dgm:pt modelId="{29BE201B-B93D-4AF4-93FA-59D4F5F2FEF0}" type="pres">
      <dgm:prSet presAssocID="{40383E0E-8847-4F65-B56E-24A8573243B1}" presName="vProcSp" presStyleCnt="0"/>
      <dgm:spPr bwMode="auto"/>
    </dgm:pt>
    <dgm:pt modelId="{20FB893B-906B-4410-834F-D1B57FF5943F}" type="pres">
      <dgm:prSet presAssocID="{40383E0E-8847-4F65-B56E-24A8573243B1}" presName="vSp1" presStyleCnt="0"/>
      <dgm:spPr bwMode="auto"/>
    </dgm:pt>
    <dgm:pt modelId="{542274DA-AC8B-476A-8C07-E2BBE54E597C}" type="pres">
      <dgm:prSet presAssocID="{40383E0E-8847-4F65-B56E-24A8573243B1}" presName="simulatedConn" presStyleLbl="solidFgAcc1" presStyleIdx="2" presStyleCnt="3"/>
      <dgm:spPr bwMode="auto"/>
      <dgm:t>
        <a:bodyPr/>
        <a:lstStyle/>
        <a:p>
          <a:pPr>
            <a:defRPr/>
          </a:pPr>
          <a:endParaRPr lang="ru-RU"/>
        </a:p>
      </dgm:t>
    </dgm:pt>
    <dgm:pt modelId="{05FF79B9-BF8F-4110-95C9-D42B0A48434A}" type="pres">
      <dgm:prSet presAssocID="{40383E0E-8847-4F65-B56E-24A8573243B1}" presName="vSp2" presStyleCnt="0"/>
      <dgm:spPr bwMode="auto"/>
    </dgm:pt>
    <dgm:pt modelId="{34C05C69-8B16-4983-847B-699B43E51FAF}" type="pres">
      <dgm:prSet presAssocID="{40383E0E-8847-4F65-B56E-24A8573243B1}" presName="sibTrans" presStyleCnt="0"/>
      <dgm:spPr bwMode="auto"/>
    </dgm:pt>
    <dgm:pt modelId="{0CFA9199-07F3-4CC2-8765-80BB6BAF5A89}" type="pres">
      <dgm:prSet presAssocID="{696CC297-6B44-4205-91B1-81AF1BB50378}" presName="compositeNode" presStyleCnt="0">
        <dgm:presLayoutVars>
          <dgm:bulletEnabled val="1"/>
        </dgm:presLayoutVars>
      </dgm:prSet>
      <dgm:spPr bwMode="auto"/>
    </dgm:pt>
    <dgm:pt modelId="{F903FA37-48DF-4A44-A789-17D9D3627A2A}" type="pres">
      <dgm:prSet presAssocID="{696CC297-6B44-4205-91B1-81AF1BB50378}" presName="bgRect" presStyleLbl="node1" presStyleIdx="3" presStyleCnt="4"/>
      <dgm:spPr bwMode="auto"/>
      <dgm:t>
        <a:bodyPr/>
        <a:lstStyle/>
        <a:p>
          <a:pPr>
            <a:defRPr/>
          </a:pPr>
          <a:endParaRPr lang="ru-RU"/>
        </a:p>
      </dgm:t>
    </dgm:pt>
    <dgm:pt modelId="{C39ED852-5982-47F1-A6DB-17614EE66CFF}" type="pres">
      <dgm:prSet presAssocID="{696CC297-6B44-4205-91B1-81AF1BB50378}" presName="parentNode" presStyleLbl="node1" presStyleIdx="3" presStyleCnt="4">
        <dgm:presLayoutVars>
          <dgm:chMax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DE25E6DD-F7DA-48EA-B402-989DCE2DF14F}" type="pres">
      <dgm:prSet presAssocID="{696CC297-6B44-4205-91B1-81AF1BB50378}" presName="childNode" presStyleLbl="node1" presStyleIdx="3" presStyleCnt="4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F1E01BCF-7BDC-42FF-A829-FAB26A033463}" type="presOf" srcId="{ADE669C8-DD75-48FB-90FB-7564F3545FC4}" destId="{EE8C6E73-B48C-4044-935B-E6D0610243EB}" srcOrd="0" destOrd="0" presId="urn:microsoft.com/office/officeart/2005/8/layout/hProcess7"/>
    <dgm:cxn modelId="{0F22C4FC-E1A8-4476-A8C1-95EFE8A96C7F}" srcId="{D5FCCEDD-45D1-4082-8397-8B441518C23B}" destId="{919FCB29-6A29-4A98-9094-D3486E0E3017}" srcOrd="2" destOrd="0" parTransId="{9EA442A5-6C30-4655-ABE5-E6232C6C65B6}" sibTransId="{40383E0E-8847-4F65-B56E-24A8573243B1}"/>
    <dgm:cxn modelId="{6E3A9A74-6CC8-436F-AC05-8ED7EB6E5247}" type="presOf" srcId="{919FCB29-6A29-4A98-9094-D3486E0E3017}" destId="{580015A2-2343-40AC-8521-1A8C8B17A78A}" srcOrd="1" destOrd="0" presId="urn:microsoft.com/office/officeart/2005/8/layout/hProcess7"/>
    <dgm:cxn modelId="{BDDBF85C-B067-4AC8-9764-4C8B44F5CD0B}" srcId="{7E88C269-7F4F-4F4E-90F8-1C4B4439FCE8}" destId="{CCDF4010-7186-409D-ACDB-26194657028C}" srcOrd="0" destOrd="0" parTransId="{ACFDA727-591C-4DD8-959B-AE32A8487058}" sibTransId="{15D3A832-F743-49D4-99AB-8265C45DC320}"/>
    <dgm:cxn modelId="{14BD277D-F73D-4365-8A02-15E7D5C8FE0D}" type="presOf" srcId="{916D105C-635A-4300-B931-DC45A105BE35}" destId="{B5F09E3C-12B8-4671-8DA3-7FD64C7C41D8}" srcOrd="0" destOrd="1" presId="urn:microsoft.com/office/officeart/2005/8/layout/hProcess7"/>
    <dgm:cxn modelId="{7BEC01B0-A23D-439C-8B0F-5BCC53BA5ACD}" type="presOf" srcId="{696CC297-6B44-4205-91B1-81AF1BB50378}" destId="{F903FA37-48DF-4A44-A789-17D9D3627A2A}" srcOrd="0" destOrd="0" presId="urn:microsoft.com/office/officeart/2005/8/layout/hProcess7"/>
    <dgm:cxn modelId="{C6E30D95-991D-443D-8D73-4A14AA6E53D0}" type="presOf" srcId="{710DC004-8713-4E04-92C0-DDB142327E6A}" destId="{DE25E6DD-F7DA-48EA-B402-989DCE2DF14F}" srcOrd="0" destOrd="0" presId="urn:microsoft.com/office/officeart/2005/8/layout/hProcess7"/>
    <dgm:cxn modelId="{8002AD0F-8BA0-402C-98ED-D7070699D19B}" srcId="{43D59CC3-0989-4255-9DD6-B7564646A643}" destId="{916D105C-635A-4300-B931-DC45A105BE35}" srcOrd="1" destOrd="0" parTransId="{1D4AA544-106C-4378-B43A-9CCA00C02C86}" sibTransId="{ECBCDCF6-3E41-4587-9FB9-076159AE810A}"/>
    <dgm:cxn modelId="{04FCA851-BE17-48BB-B315-762774737E59}" type="presOf" srcId="{7E88C269-7F4F-4F4E-90F8-1C4B4439FCE8}" destId="{DF1DB36D-4450-4F7C-BF98-2E47D9367D02}" srcOrd="1" destOrd="0" presId="urn:microsoft.com/office/officeart/2005/8/layout/hProcess7"/>
    <dgm:cxn modelId="{30C7796A-74A0-4C1B-89CE-CF525F061A93}" type="presOf" srcId="{E92B007C-72A5-451A-A6BB-9B2A8FEDA213}" destId="{B5F09E3C-12B8-4671-8DA3-7FD64C7C41D8}" srcOrd="0" destOrd="0" presId="urn:microsoft.com/office/officeart/2005/8/layout/hProcess7"/>
    <dgm:cxn modelId="{E0486134-003C-4415-9C9F-D626823F9D15}" srcId="{D5FCCEDD-45D1-4082-8397-8B441518C23B}" destId="{696CC297-6B44-4205-91B1-81AF1BB50378}" srcOrd="3" destOrd="0" parTransId="{4B6ACD7E-E0AB-4968-A647-6376CFBC5E46}" sibTransId="{E6855943-EA21-4733-BEB0-F1E6F3E1D3FE}"/>
    <dgm:cxn modelId="{2EB4B1BF-6382-41AF-95C9-85C8F6D8A01B}" srcId="{696CC297-6B44-4205-91B1-81AF1BB50378}" destId="{710DC004-8713-4E04-92C0-DDB142327E6A}" srcOrd="0" destOrd="0" parTransId="{CBD573B4-92BE-42B5-AC5D-E23526B6B06A}" sibTransId="{1AD4DA3A-ACED-4767-A602-852F02C6711D}"/>
    <dgm:cxn modelId="{889C918C-76A1-4101-AA5D-6ED0F60E35DC}" type="presOf" srcId="{696CC297-6B44-4205-91B1-81AF1BB50378}" destId="{C39ED852-5982-47F1-A6DB-17614EE66CFF}" srcOrd="1" destOrd="0" presId="urn:microsoft.com/office/officeart/2005/8/layout/hProcess7"/>
    <dgm:cxn modelId="{B1A37943-8CFF-41B9-9692-7EC797858F12}" srcId="{D5FCCEDD-45D1-4082-8397-8B441518C23B}" destId="{43D59CC3-0989-4255-9DD6-B7564646A643}" srcOrd="0" destOrd="0" parTransId="{2A03C26B-B74A-4716-AF4D-993AE314414F}" sibTransId="{E08C5317-E296-4DA4-9002-3B57FED45980}"/>
    <dgm:cxn modelId="{E6D08E31-ECBB-49DB-8842-FAFD8FAD65B7}" type="presOf" srcId="{7E88C269-7F4F-4F4E-90F8-1C4B4439FCE8}" destId="{61678E86-6769-4EC0-818F-EC47195483E3}" srcOrd="0" destOrd="0" presId="urn:microsoft.com/office/officeart/2005/8/layout/hProcess7"/>
    <dgm:cxn modelId="{CAA24CDF-015C-4147-8027-CA3DD265D751}" srcId="{D5FCCEDD-45D1-4082-8397-8B441518C23B}" destId="{7E88C269-7F4F-4F4E-90F8-1C4B4439FCE8}" srcOrd="1" destOrd="0" parTransId="{AF4AD22E-D4EA-43A7-BD99-29AAB3E8273E}" sibTransId="{46F526AB-FB60-48D7-8CCD-77176C41D515}"/>
    <dgm:cxn modelId="{CB0E6253-9560-4E55-859E-A6DA80469B18}" type="presOf" srcId="{919FCB29-6A29-4A98-9094-D3486E0E3017}" destId="{EA108E01-8D47-48E7-A19A-0741536A7269}" srcOrd="0" destOrd="0" presId="urn:microsoft.com/office/officeart/2005/8/layout/hProcess7"/>
    <dgm:cxn modelId="{ADBF572E-4D7C-4E27-A4BE-75C6DE4B0BB8}" type="presOf" srcId="{D5FCCEDD-45D1-4082-8397-8B441518C23B}" destId="{46060C72-2CF1-4851-ADB5-47D721AB495D}" srcOrd="0" destOrd="0" presId="urn:microsoft.com/office/officeart/2005/8/layout/hProcess7"/>
    <dgm:cxn modelId="{561D1F4F-12CE-480D-B021-74B11F769B33}" srcId="{43D59CC3-0989-4255-9DD6-B7564646A643}" destId="{E92B007C-72A5-451A-A6BB-9B2A8FEDA213}" srcOrd="0" destOrd="0" parTransId="{AD374F01-A951-4AFC-B360-693C8644F691}" sibTransId="{8B10E8A6-C1A3-48D6-AA43-E273E7BBC154}"/>
    <dgm:cxn modelId="{901B5F59-0B15-46A3-BCCF-835B9B103BFA}" srcId="{919FCB29-6A29-4A98-9094-D3486E0E3017}" destId="{ADE669C8-DD75-48FB-90FB-7564F3545FC4}" srcOrd="0" destOrd="0" parTransId="{8726A0F8-CD23-40AA-9D4A-495A652D4753}" sibTransId="{C0D09628-2EB5-4093-A8AC-E1CC86BC45F2}"/>
    <dgm:cxn modelId="{418E4E89-C07D-405F-A19F-A9F7D6DA7E33}" type="presOf" srcId="{43D59CC3-0989-4255-9DD6-B7564646A643}" destId="{4DB2CBCE-472D-4587-9B5F-DC7E302E7414}" srcOrd="1" destOrd="0" presId="urn:microsoft.com/office/officeart/2005/8/layout/hProcess7"/>
    <dgm:cxn modelId="{3D09B3CD-B4AF-4903-B34D-B1B130B6CCA6}" type="presOf" srcId="{43D59CC3-0989-4255-9DD6-B7564646A643}" destId="{B9D22F06-5D0A-4192-88A6-91E2B91676B4}" srcOrd="0" destOrd="0" presId="urn:microsoft.com/office/officeart/2005/8/layout/hProcess7"/>
    <dgm:cxn modelId="{3BA0F970-67AE-492D-A262-86F1DC0BF0E0}" type="presOf" srcId="{CCDF4010-7186-409D-ACDB-26194657028C}" destId="{052A82F9-A51F-41B8-A2B2-445A5F9475B9}" srcOrd="0" destOrd="0" presId="urn:microsoft.com/office/officeart/2005/8/layout/hProcess7"/>
    <dgm:cxn modelId="{86FEA912-5901-443E-9F35-8AA7B75593E0}" type="presParOf" srcId="{46060C72-2CF1-4851-ADB5-47D721AB495D}" destId="{BAC7D3A6-90E1-4C84-AEFA-6387CF0DD963}" srcOrd="0" destOrd="0" presId="urn:microsoft.com/office/officeart/2005/8/layout/hProcess7"/>
    <dgm:cxn modelId="{4656D81A-801E-4DD7-A59A-63F255E7B1FC}" type="presParOf" srcId="{BAC7D3A6-90E1-4C84-AEFA-6387CF0DD963}" destId="{B9D22F06-5D0A-4192-88A6-91E2B91676B4}" srcOrd="0" destOrd="0" presId="urn:microsoft.com/office/officeart/2005/8/layout/hProcess7"/>
    <dgm:cxn modelId="{8B8F820D-6E95-4F0E-9D53-8F7247E2CEA7}" type="presParOf" srcId="{BAC7D3A6-90E1-4C84-AEFA-6387CF0DD963}" destId="{4DB2CBCE-472D-4587-9B5F-DC7E302E7414}" srcOrd="1" destOrd="0" presId="urn:microsoft.com/office/officeart/2005/8/layout/hProcess7"/>
    <dgm:cxn modelId="{EA173B47-D269-44A3-B872-6CBDD5FB650F}" type="presParOf" srcId="{BAC7D3A6-90E1-4C84-AEFA-6387CF0DD963}" destId="{B5F09E3C-12B8-4671-8DA3-7FD64C7C41D8}" srcOrd="2" destOrd="0" presId="urn:microsoft.com/office/officeart/2005/8/layout/hProcess7"/>
    <dgm:cxn modelId="{77D5BD8E-1460-455C-897C-C2935C820793}" type="presParOf" srcId="{46060C72-2CF1-4851-ADB5-47D721AB495D}" destId="{461FD058-D189-47D4-8C6E-D6AEAE59B65E}" srcOrd="1" destOrd="0" presId="urn:microsoft.com/office/officeart/2005/8/layout/hProcess7"/>
    <dgm:cxn modelId="{A4E9F4E6-FA73-48CA-B479-4B1D27A66692}" type="presParOf" srcId="{46060C72-2CF1-4851-ADB5-47D721AB495D}" destId="{3A44FDC2-B074-42FF-8A20-70B7D02E8643}" srcOrd="2" destOrd="0" presId="urn:microsoft.com/office/officeart/2005/8/layout/hProcess7"/>
    <dgm:cxn modelId="{59AA43EE-64CD-4335-A298-B3E3B38AEEF8}" type="presParOf" srcId="{3A44FDC2-B074-42FF-8A20-70B7D02E8643}" destId="{37E6021F-93D1-4C85-BB6E-88E76CDDD188}" srcOrd="0" destOrd="0" presId="urn:microsoft.com/office/officeart/2005/8/layout/hProcess7"/>
    <dgm:cxn modelId="{893D4BAC-B181-45F6-A5DA-AC206E05AFB1}" type="presParOf" srcId="{3A44FDC2-B074-42FF-8A20-70B7D02E8643}" destId="{8DB85BF5-19A2-48D9-9B78-A71461F33969}" srcOrd="1" destOrd="0" presId="urn:microsoft.com/office/officeart/2005/8/layout/hProcess7"/>
    <dgm:cxn modelId="{E0AEFA1B-654E-471C-913A-FFFC875BA324}" type="presParOf" srcId="{3A44FDC2-B074-42FF-8A20-70B7D02E8643}" destId="{CAE8E844-1CB9-4117-8C56-B2355881775C}" srcOrd="2" destOrd="0" presId="urn:microsoft.com/office/officeart/2005/8/layout/hProcess7"/>
    <dgm:cxn modelId="{E8CC9E84-1410-4B5B-8F88-0BC99BBCE25C}" type="presParOf" srcId="{46060C72-2CF1-4851-ADB5-47D721AB495D}" destId="{3174E882-BB08-4129-BBE0-CDA2E062C614}" srcOrd="3" destOrd="0" presId="urn:microsoft.com/office/officeart/2005/8/layout/hProcess7"/>
    <dgm:cxn modelId="{92CFD875-00D0-4BF2-AEE3-91A594E334B8}" type="presParOf" srcId="{46060C72-2CF1-4851-ADB5-47D721AB495D}" destId="{78B97D69-FF31-4382-847B-29EDACA87D30}" srcOrd="4" destOrd="0" presId="urn:microsoft.com/office/officeart/2005/8/layout/hProcess7"/>
    <dgm:cxn modelId="{976BA752-528B-4139-8E8C-DC2A79CA9D58}" type="presParOf" srcId="{78B97D69-FF31-4382-847B-29EDACA87D30}" destId="{61678E86-6769-4EC0-818F-EC47195483E3}" srcOrd="0" destOrd="0" presId="urn:microsoft.com/office/officeart/2005/8/layout/hProcess7"/>
    <dgm:cxn modelId="{AB750C23-D811-4F0A-836D-6ED6A2ACDD80}" type="presParOf" srcId="{78B97D69-FF31-4382-847B-29EDACA87D30}" destId="{DF1DB36D-4450-4F7C-BF98-2E47D9367D02}" srcOrd="1" destOrd="0" presId="urn:microsoft.com/office/officeart/2005/8/layout/hProcess7"/>
    <dgm:cxn modelId="{60B73B9C-172D-4B44-B38F-4CA0E23F36EB}" type="presParOf" srcId="{78B97D69-FF31-4382-847B-29EDACA87D30}" destId="{052A82F9-A51F-41B8-A2B2-445A5F9475B9}" srcOrd="2" destOrd="0" presId="urn:microsoft.com/office/officeart/2005/8/layout/hProcess7"/>
    <dgm:cxn modelId="{2639D5FE-1DD1-4533-BB8D-4949B71736AA}" type="presParOf" srcId="{46060C72-2CF1-4851-ADB5-47D721AB495D}" destId="{2F31D7ED-8837-47D1-B137-9E256440823F}" srcOrd="5" destOrd="0" presId="urn:microsoft.com/office/officeart/2005/8/layout/hProcess7"/>
    <dgm:cxn modelId="{06DA9E78-0B62-40D7-82C4-C50CE172D361}" type="presParOf" srcId="{46060C72-2CF1-4851-ADB5-47D721AB495D}" destId="{7AA7289F-6FF9-4D56-9395-14C9C64C5C54}" srcOrd="6" destOrd="0" presId="urn:microsoft.com/office/officeart/2005/8/layout/hProcess7"/>
    <dgm:cxn modelId="{1E07CCF6-D65F-4E8E-BA7F-C11EF12652C1}" type="presParOf" srcId="{7AA7289F-6FF9-4D56-9395-14C9C64C5C54}" destId="{F5F9419E-2736-456A-A3E8-AFF4E48F34BA}" srcOrd="0" destOrd="0" presId="urn:microsoft.com/office/officeart/2005/8/layout/hProcess7"/>
    <dgm:cxn modelId="{5A468C96-E22E-446E-B6B7-67C4003FEAC6}" type="presParOf" srcId="{7AA7289F-6FF9-4D56-9395-14C9C64C5C54}" destId="{BBDA5986-9459-470C-B200-A4E0B6EE9597}" srcOrd="1" destOrd="0" presId="urn:microsoft.com/office/officeart/2005/8/layout/hProcess7"/>
    <dgm:cxn modelId="{8508101E-D5C4-4E33-B204-1071A92DA789}" type="presParOf" srcId="{7AA7289F-6FF9-4D56-9395-14C9C64C5C54}" destId="{51881AC1-7B56-46E3-AD1D-30A32F9E051C}" srcOrd="2" destOrd="0" presId="urn:microsoft.com/office/officeart/2005/8/layout/hProcess7"/>
    <dgm:cxn modelId="{69E834A4-2345-472C-A36C-29A950EC15D5}" type="presParOf" srcId="{46060C72-2CF1-4851-ADB5-47D721AB495D}" destId="{7C7E02BC-52E9-4FA4-9120-C1B71E47D6A8}" srcOrd="7" destOrd="0" presId="urn:microsoft.com/office/officeart/2005/8/layout/hProcess7"/>
    <dgm:cxn modelId="{27FAF9D3-AB6F-4355-84AA-DA977149F334}" type="presParOf" srcId="{46060C72-2CF1-4851-ADB5-47D721AB495D}" destId="{5BC2F5F4-E6F8-4952-8B32-93DAB717CF08}" srcOrd="8" destOrd="0" presId="urn:microsoft.com/office/officeart/2005/8/layout/hProcess7"/>
    <dgm:cxn modelId="{4BC31D0D-8EC3-474E-9FB8-906D57A4D0A9}" type="presParOf" srcId="{5BC2F5F4-E6F8-4952-8B32-93DAB717CF08}" destId="{EA108E01-8D47-48E7-A19A-0741536A7269}" srcOrd="0" destOrd="0" presId="urn:microsoft.com/office/officeart/2005/8/layout/hProcess7"/>
    <dgm:cxn modelId="{D6F4D2E5-6712-4F7C-8572-C7F41FDA1273}" type="presParOf" srcId="{5BC2F5F4-E6F8-4952-8B32-93DAB717CF08}" destId="{580015A2-2343-40AC-8521-1A8C8B17A78A}" srcOrd="1" destOrd="0" presId="urn:microsoft.com/office/officeart/2005/8/layout/hProcess7"/>
    <dgm:cxn modelId="{2EBB2389-7EDE-48BF-8B2A-63EF2B5BF2B1}" type="presParOf" srcId="{5BC2F5F4-E6F8-4952-8B32-93DAB717CF08}" destId="{EE8C6E73-B48C-4044-935B-E6D0610243EB}" srcOrd="2" destOrd="0" presId="urn:microsoft.com/office/officeart/2005/8/layout/hProcess7"/>
    <dgm:cxn modelId="{BA8905B0-811A-407E-A360-9A294B86FD75}" type="presParOf" srcId="{46060C72-2CF1-4851-ADB5-47D721AB495D}" destId="{64FBA271-F1BE-412C-82F2-FD9B31C673D5}" srcOrd="9" destOrd="0" presId="urn:microsoft.com/office/officeart/2005/8/layout/hProcess7"/>
    <dgm:cxn modelId="{6C5044CC-5C89-41AE-9E36-6E57DF3291CB}" type="presParOf" srcId="{46060C72-2CF1-4851-ADB5-47D721AB495D}" destId="{29BE201B-B93D-4AF4-93FA-59D4F5F2FEF0}" srcOrd="10" destOrd="0" presId="urn:microsoft.com/office/officeart/2005/8/layout/hProcess7"/>
    <dgm:cxn modelId="{D1107B73-A781-4B26-83F9-3E71129EBA21}" type="presParOf" srcId="{29BE201B-B93D-4AF4-93FA-59D4F5F2FEF0}" destId="{20FB893B-906B-4410-834F-D1B57FF5943F}" srcOrd="0" destOrd="0" presId="urn:microsoft.com/office/officeart/2005/8/layout/hProcess7"/>
    <dgm:cxn modelId="{576AC74A-95C8-4B49-A54B-A3C5A7300C3B}" type="presParOf" srcId="{29BE201B-B93D-4AF4-93FA-59D4F5F2FEF0}" destId="{542274DA-AC8B-476A-8C07-E2BBE54E597C}" srcOrd="1" destOrd="0" presId="urn:microsoft.com/office/officeart/2005/8/layout/hProcess7"/>
    <dgm:cxn modelId="{07F05547-F0C4-4A29-9B9B-C8608AA22DDD}" type="presParOf" srcId="{29BE201B-B93D-4AF4-93FA-59D4F5F2FEF0}" destId="{05FF79B9-BF8F-4110-95C9-D42B0A48434A}" srcOrd="2" destOrd="0" presId="urn:microsoft.com/office/officeart/2005/8/layout/hProcess7"/>
    <dgm:cxn modelId="{7EBF4D36-E1AA-496C-BCD5-AB7F597AC666}" type="presParOf" srcId="{46060C72-2CF1-4851-ADB5-47D721AB495D}" destId="{34C05C69-8B16-4983-847B-699B43E51FAF}" srcOrd="11" destOrd="0" presId="urn:microsoft.com/office/officeart/2005/8/layout/hProcess7"/>
    <dgm:cxn modelId="{257BA8F5-1D62-4356-9682-EF1E35C17D26}" type="presParOf" srcId="{46060C72-2CF1-4851-ADB5-47D721AB495D}" destId="{0CFA9199-07F3-4CC2-8765-80BB6BAF5A89}" srcOrd="12" destOrd="0" presId="urn:microsoft.com/office/officeart/2005/8/layout/hProcess7"/>
    <dgm:cxn modelId="{51341115-B22A-4239-AC2C-2FC41250FBA0}" type="presParOf" srcId="{0CFA9199-07F3-4CC2-8765-80BB6BAF5A89}" destId="{F903FA37-48DF-4A44-A789-17D9D3627A2A}" srcOrd="0" destOrd="0" presId="urn:microsoft.com/office/officeart/2005/8/layout/hProcess7"/>
    <dgm:cxn modelId="{371E11C0-41FF-4A17-B200-5D92C5A00F0B}" type="presParOf" srcId="{0CFA9199-07F3-4CC2-8765-80BB6BAF5A89}" destId="{C39ED852-5982-47F1-A6DB-17614EE66CFF}" srcOrd="1" destOrd="0" presId="urn:microsoft.com/office/officeart/2005/8/layout/hProcess7"/>
    <dgm:cxn modelId="{6E50D753-5409-4F6C-9E05-BA90B93906F2}" type="presParOf" srcId="{0CFA9199-07F3-4CC2-8765-80BB6BAF5A89}" destId="{DE25E6DD-F7DA-48EA-B402-989DCE2DF14F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0F4FD1E7-0404-40DA-BFF7-900EA106AA3A}" type="doc">
      <dgm:prSet loTypeId="urn:microsoft.com/office/officeart/2005/8/layout/venn1" loCatId="relationship" qsTypeId="urn:microsoft.com/office/officeart/2005/8/quickstyle/3d3" qsCatId="3D" csTypeId="urn:microsoft.com/office/officeart/2005/8/colors/colorful2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AE9B0E59-BE79-4E56-9411-58EC638B828E}">
      <dgm:prSet phldrT="" custT="1"/>
      <dgm:spPr bwMode="auto"/>
      <dgm:t>
        <a:bodyPr/>
        <a:lstStyle/>
        <a:p>
          <a:pPr>
            <a:defRPr/>
          </a:pPr>
          <a:r>
            <a:rPr lang="ru-RU" sz="1600" b="1">
              <a:solidFill>
                <a:srgbClr val="0033A0"/>
              </a:solidFill>
            </a:rPr>
            <a:t>Условия организации обучения старшеклассников</a:t>
          </a:r>
          <a:endParaRPr lang="ru-RU" sz="1600" b="1">
            <a:solidFill>
              <a:srgbClr val="0033A0"/>
            </a:solidFill>
          </a:endParaRPr>
        </a:p>
      </dgm:t>
    </dgm:pt>
    <dgm:pt modelId="{BFBBEEFF-6458-4428-A0A6-E8BF6A100F20}" type="parTrans" cxnId="{9A7C7739-3617-4E04-AC04-B3474507EE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C7F8492-EF5E-40F4-8322-136A26340A43}" type="sibTrans" cxnId="{9A7C7739-3617-4E04-AC04-B3474507EE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D37F2FB-FB01-4F94-8863-DD76D0450327}">
      <dgm:prSet phldrT="" custT="1"/>
      <dgm:spPr bwMode="auto"/>
      <dgm:t>
        <a:bodyPr/>
        <a:lstStyle/>
        <a:p>
          <a:pPr>
            <a:defRPr/>
          </a:pPr>
          <a:r>
            <a:rPr lang="ru-RU" sz="1200" b="1">
              <a:solidFill>
                <a:srgbClr val="0033A0"/>
              </a:solidFill>
            </a:rPr>
            <a:t>Численность старшеклассников:</a:t>
          </a:r>
          <a:endParaRPr/>
        </a:p>
        <a:p>
          <a:pPr>
            <a:defRPr/>
          </a:pPr>
          <a:r>
            <a:rPr lang="ru-RU" sz="1000" b="0">
              <a:solidFill>
                <a:srgbClr val="0033A0"/>
              </a:solidFill>
            </a:rPr>
            <a:t>50 человек</a:t>
          </a:r>
          <a:endParaRPr lang="ru-RU" sz="1000">
            <a:solidFill>
              <a:srgbClr val="0033A0"/>
            </a:solidFill>
          </a:endParaRPr>
        </a:p>
      </dgm:t>
    </dgm:pt>
    <dgm:pt modelId="{1DFF4C3F-E580-4881-8924-901FBF1F617A}" type="parTrans" cxnId="{16A21E17-843E-4C5C-8288-C8FB437F441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7D59710-45CA-41CA-B0AC-2CE6CD41F800}" type="sibTrans" cxnId="{16A21E17-843E-4C5C-8288-C8FB437F441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0A35805-CCF6-4077-8492-53561D83DC93}">
      <dgm:prSet phldrT="" custT="1"/>
      <dgm:spPr bwMode="auto"/>
      <dgm:t>
        <a:bodyPr/>
        <a:lstStyle/>
        <a:p>
          <a:pPr>
            <a:defRPr/>
          </a:pPr>
          <a:r>
            <a:rPr lang="ru-RU" sz="1200" b="1">
              <a:solidFill>
                <a:srgbClr val="0033A0"/>
              </a:solidFill>
            </a:rPr>
            <a:t>Продолжительность: </a:t>
          </a:r>
          <a:endParaRPr/>
        </a:p>
        <a:p>
          <a:pPr>
            <a:defRPr/>
          </a:pPr>
          <a:r>
            <a:rPr lang="ru-RU" sz="1000" b="0">
              <a:solidFill>
                <a:srgbClr val="0033A0"/>
              </a:solidFill>
            </a:rPr>
            <a:t>не более 12 месяцев</a:t>
          </a:r>
          <a:endParaRPr lang="ru-RU" sz="1000">
            <a:solidFill>
              <a:srgbClr val="0033A0"/>
            </a:solidFill>
          </a:endParaRPr>
        </a:p>
      </dgm:t>
    </dgm:pt>
    <dgm:pt modelId="{DC4BDA9A-1A56-40B1-BF3A-63716915F5AB}" type="parTrans" cxnId="{F0D8D88A-D253-4DBA-AC40-D9516124C38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B064A42-437B-4FBF-B36E-1D93D4405FFE}" type="sibTrans" cxnId="{F0D8D88A-D253-4DBA-AC40-D9516124C386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134E9C15-B87D-4E04-8D8C-9C8F153B2150}">
      <dgm:prSet phldrT="" custT="1"/>
      <dgm:spPr bwMode="auto"/>
      <dgm:t>
        <a:bodyPr/>
        <a:lstStyle/>
        <a:p>
          <a:pPr>
            <a:defRPr/>
          </a:pPr>
          <a:r>
            <a:rPr lang="ru-RU" sz="1200" b="1">
              <a:solidFill>
                <a:srgbClr val="0033A0"/>
              </a:solidFill>
            </a:rPr>
            <a:t>Стоимость обучения за </a:t>
          </a:r>
          <a:br>
            <a:rPr lang="ru-RU" sz="1200" b="1">
              <a:solidFill>
                <a:srgbClr val="0033A0"/>
              </a:solidFill>
            </a:rPr>
          </a:br>
          <a:r>
            <a:rPr lang="ru-RU" sz="1200" b="1">
              <a:solidFill>
                <a:srgbClr val="0033A0"/>
              </a:solidFill>
            </a:rPr>
            <a:t>1 курс на 1 человека: </a:t>
          </a:r>
          <a:endParaRPr/>
        </a:p>
        <a:p>
          <a:pPr>
            <a:defRPr/>
          </a:pPr>
          <a:r>
            <a:rPr lang="ru-RU" sz="1000" b="0">
              <a:solidFill>
                <a:srgbClr val="0033A0"/>
              </a:solidFill>
            </a:rPr>
            <a:t>не более 40 000 руб.</a:t>
          </a:r>
          <a:endParaRPr lang="ru-RU" sz="1000">
            <a:solidFill>
              <a:srgbClr val="0033A0"/>
            </a:solidFill>
          </a:endParaRPr>
        </a:p>
      </dgm:t>
    </dgm:pt>
    <dgm:pt modelId="{680EB288-9BF6-4C71-A4BC-1B035F64A008}" type="parTrans" cxnId="{4C718C95-9EE8-4A4A-863D-914E07BCCA4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E8FCD23-C897-42B1-AD95-82EE8A4623AF}" type="sibTrans" cxnId="{4C718C95-9EE8-4A4A-863D-914E07BCCA4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6F4503E-FF2A-4050-9477-6A25C424732F}">
      <dgm:prSet phldrT="" custT="1"/>
      <dgm:spPr bwMode="auto"/>
      <dgm:t>
        <a:bodyPr/>
        <a:lstStyle/>
        <a:p>
          <a:pPr algn="ctr">
            <a:defRPr/>
          </a:pPr>
          <a:r>
            <a:rPr lang="ru-RU" sz="1200" b="1">
              <a:solidFill>
                <a:srgbClr val="0033A0"/>
              </a:solidFill>
            </a:rPr>
            <a:t>Форма </a:t>
          </a:r>
          <a:r>
            <a:rPr lang="ru-RU" sz="1200" b="1">
              <a:solidFill>
                <a:srgbClr val="0033A0"/>
              </a:solidFill>
            </a:rPr>
            <a:t>обучения</a:t>
          </a:r>
          <a:r>
            <a:rPr lang="ru-RU" sz="1200" b="1">
              <a:solidFill>
                <a:srgbClr val="0033A0"/>
              </a:solidFill>
            </a:rPr>
            <a:t>:</a:t>
          </a:r>
          <a:endParaRPr/>
        </a:p>
        <a:p>
          <a:pPr algn="just">
            <a:defRPr/>
          </a:pPr>
          <a:r>
            <a:rPr lang="ru-RU" sz="1000" b="0">
              <a:solidFill>
                <a:srgbClr val="0033A0"/>
              </a:solidFill>
            </a:rPr>
            <a:t>очная с возможностью применения дистанционных образовательных технологий</a:t>
          </a:r>
          <a:endParaRPr lang="ru-RU" sz="1000">
            <a:solidFill>
              <a:srgbClr val="0033A0"/>
            </a:solidFill>
          </a:endParaRPr>
        </a:p>
      </dgm:t>
    </dgm:pt>
    <dgm:pt modelId="{7B6000B0-6897-41C9-8451-63BECDBFEF2A}" type="parTrans" cxnId="{E0F14657-DFEC-42AB-902F-539439417F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3EC1140-DD1C-4540-A4C5-97266CA9EC37}" type="sibTrans" cxnId="{E0F14657-DFEC-42AB-902F-539439417FD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DA6578C-052B-4A3E-8BE6-2240F39E9BB5}">
      <dgm:prSet phldrT="" custT="1"/>
      <dgm:spPr bwMode="auto"/>
      <dgm:t>
        <a:bodyPr/>
        <a:lstStyle/>
        <a:p>
          <a:pPr algn="ctr">
            <a:defRPr/>
          </a:pPr>
          <a:r>
            <a:rPr lang="ru-RU" sz="1200" b="1">
              <a:solidFill>
                <a:srgbClr val="0033A0"/>
              </a:solidFill>
            </a:rPr>
            <a:t>Перечень профессий: </a:t>
          </a:r>
          <a:endParaRPr/>
        </a:p>
      </dgm:t>
    </dgm:pt>
    <dgm:pt modelId="{38068406-4809-4310-A2D8-6B9A4AEF2E49}" type="parTrans" cxnId="{4409A07B-8CD9-4097-BF77-5A65017BFC7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2A73EBB-FE28-4E5B-8225-C2D525EED9AF}" type="sibTrans" cxnId="{4409A07B-8CD9-4097-BF77-5A65017BFC7A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FFE8806-F0EB-48F2-BF01-A373A7DA7D5B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повар</a:t>
          </a:r>
          <a:endParaRPr lang="ru-RU" sz="1000" b="1">
            <a:solidFill>
              <a:srgbClr val="0033A0"/>
            </a:solidFill>
          </a:endParaRPr>
        </a:p>
      </dgm:t>
    </dgm:pt>
    <dgm:pt modelId="{D9C57CF9-FCBA-49E6-BBC8-617A6AF26907}" type="parTrans" cxnId="{50E1E16A-32A6-48F7-95FF-FE73417DC1D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F439683-3771-4E07-88D1-E34DE8634967}" type="sibTrans" cxnId="{50E1E16A-32A6-48F7-95FF-FE73417DC1DF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57E273A-8955-45B3-A464-A4270AE2C3DF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кондитер</a:t>
          </a:r>
          <a:endParaRPr lang="ru-RU" sz="1000" b="1">
            <a:solidFill>
              <a:srgbClr val="0033A0"/>
            </a:solidFill>
          </a:endParaRPr>
        </a:p>
      </dgm:t>
    </dgm:pt>
    <dgm:pt modelId="{013A84A1-B20E-48BD-BA19-9915BD8E49A6}" type="parTrans" cxnId="{0E3511C9-A8FD-4D2B-93D0-1EA9E424B9E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C9631864-156A-4E5D-8906-E7D48D236A9B}" type="sibTrans" cxnId="{0E3511C9-A8FD-4D2B-93D0-1EA9E424B9E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A982E04-A39E-422F-8B53-A57B3E3C8297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младший воспитатель</a:t>
          </a:r>
          <a:endParaRPr lang="ru-RU" sz="1000" b="1">
            <a:solidFill>
              <a:srgbClr val="0033A0"/>
            </a:solidFill>
          </a:endParaRPr>
        </a:p>
      </dgm:t>
    </dgm:pt>
    <dgm:pt modelId="{5790188C-9048-4CD3-9424-0DE36A9CF019}" type="parTrans" cxnId="{50657C98-5A39-43DA-AE99-1A3FC4D5A4B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BFCBEE2-129B-4D31-99E5-CCD3B5F19BD6}" type="sibTrans" cxnId="{50657C98-5A39-43DA-AE99-1A3FC4D5A4B3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0FF890A-9D0B-4DC9-9AF4-7DDF851CBE16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слесарь по ремонту автомобилей</a:t>
          </a:r>
          <a:endParaRPr lang="ru-RU" sz="1000" b="1">
            <a:solidFill>
              <a:srgbClr val="0033A0"/>
            </a:solidFill>
          </a:endParaRPr>
        </a:p>
      </dgm:t>
    </dgm:pt>
    <dgm:pt modelId="{EC497D2E-EA0F-44E7-B58A-A7121B078380}" type="parTrans" cxnId="{17A1CCFF-7D62-43B0-9D22-D6CFFD8B253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41718EC-17A5-482E-A7C7-E335E656846C}" type="sibTrans" cxnId="{17A1CCFF-7D62-43B0-9D22-D6CFFD8B253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1AA0546-34F9-4121-A5CD-8FBB24BD2655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трубопроводчик линейный</a:t>
          </a:r>
          <a:endParaRPr lang="ru-RU" sz="1000" b="1">
            <a:solidFill>
              <a:srgbClr val="0033A0"/>
            </a:solidFill>
          </a:endParaRPr>
        </a:p>
      </dgm:t>
    </dgm:pt>
    <dgm:pt modelId="{920F404E-E1FC-4095-872F-BFB162FF2CC3}" type="parTrans" cxnId="{DA5BFBBF-4407-4099-A08D-264C4DC4779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82FC742-58B5-407A-BC19-99CFC5B0CBF1}" type="sibTrans" cxnId="{DA5BFBBF-4407-4099-A08D-264C4DC4779E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9F99342-55D8-44FA-B6C1-F9591667D199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электромонтёр по ремонту и обслуживанию электрооборудования</a:t>
          </a:r>
          <a:endParaRPr lang="ru-RU" sz="1000" b="1">
            <a:solidFill>
              <a:srgbClr val="0033A0"/>
            </a:solidFill>
          </a:endParaRPr>
        </a:p>
      </dgm:t>
    </dgm:pt>
    <dgm:pt modelId="{9EEE9648-17F1-4E00-AAA0-1815715A7508}" type="parTrans" cxnId="{2DB4E403-C24E-46B1-9C0C-DB2BFBFBE8D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7466F46-61C7-4819-BF52-DF9C788273D2}" type="sibTrans" cxnId="{2DB4E403-C24E-46B1-9C0C-DB2BFBFBE8D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7CAF5D15-6482-4D26-9393-96A04FD2829A}">
      <dgm:prSet phldrT="" custT="1"/>
      <dgm:spPr bwMode="auto"/>
      <dgm:t>
        <a:bodyPr/>
        <a:lstStyle/>
        <a:p>
          <a:pPr algn="l">
            <a:defRPr/>
          </a:pPr>
          <a:r>
            <a:rPr lang="ru-RU" sz="1000" b="0">
              <a:solidFill>
                <a:srgbClr val="0033A0"/>
              </a:solidFill>
            </a:rPr>
            <a:t>водитель автомобиля категории В</a:t>
          </a:r>
          <a:endParaRPr lang="ru-RU" sz="1000" b="1">
            <a:solidFill>
              <a:srgbClr val="0033A0"/>
            </a:solidFill>
          </a:endParaRPr>
        </a:p>
      </dgm:t>
    </dgm:pt>
    <dgm:pt modelId="{65C9D6FD-BA4A-4225-9D4E-B6AC153EE9D3}" type="parTrans" cxnId="{E341EC18-8044-46E4-ABCF-07508A7FC05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41CCFB5-6B02-40D6-BA2B-2425D3E766B1}" type="sibTrans" cxnId="{E341EC18-8044-46E4-ABCF-07508A7FC054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090218D3-D0BC-4865-A0E1-0BCF2BC9CCBA}" type="pres">
      <dgm:prSet presAssocID="{0F4FD1E7-0404-40DA-BFF7-900EA106AA3A}" presName="compositeShape" presStyleCnt="0">
        <dgm:presLayoutVars>
          <dgm:chMax val="7"/>
          <dgm:dir val="norm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8779D007-A01E-4375-B34A-0EC60DB4616C}" type="pres">
      <dgm:prSet custAng="20101807" custLinFactNeighborX="70630" custLinFactNeighborY="-8770" presAssocID="{AE9B0E59-BE79-4E56-9411-58EC638B828E}" presName="circ1" presStyleLbl="vennNode1" presStyleIdx="0" presStyleCnt="6"/>
      <dgm:spPr bwMode="auto"/>
    </dgm:pt>
    <dgm:pt modelId="{7FF86883-1CA0-439F-ADAB-DEFCBBCCD29E}" type="pres">
      <dgm:prSet custLinFactNeighborX="40580" custLinFactNeighborY="-233" custScaleX="269501" custScaleY="52847" presAssocID="{AE9B0E59-BE79-4E56-9411-58EC638B828E}" presName="circ1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15B1ED2-FC0C-4B14-8810-8A1A89F1A829}" type="pres">
      <dgm:prSet custAng="20101807" custLinFactNeighborX="70630" custLinFactNeighborY="-8770" presAssocID="{0D37F2FB-FB01-4F94-8863-DD76D0450327}" presName="circ2" presStyleLbl="vennNode1" presStyleIdx="1" presStyleCnt="6"/>
      <dgm:spPr bwMode="auto"/>
    </dgm:pt>
    <dgm:pt modelId="{844DC15E-7F02-4AE0-9687-E95FCE2D4971}" type="pres">
      <dgm:prSet custLinFactNeighborX="44066" custLinFactNeighborY="-25830" custScaleX="144755" presAssocID="{0D37F2FB-FB01-4F94-8863-DD76D0450327}" presName="circ2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668E742-E79A-452E-9DA9-3316453615F6}" type="pres">
      <dgm:prSet custAng="20101807" custLinFactNeighborX="70630" custLinFactNeighborY="-8770" presAssocID="{00A35805-CCF6-4077-8492-53561D83DC93}" presName="circ3" presStyleLbl="vennNode1" presStyleIdx="2" presStyleCnt="6"/>
      <dgm:spPr bwMode="auto"/>
    </dgm:pt>
    <dgm:pt modelId="{2E4C7FFB-EE03-44F6-9A41-A2A8A20511A9}" type="pres">
      <dgm:prSet custLinFactNeighborX="51459" custLinFactNeighborY="-16666" presAssocID="{00A35805-CCF6-4077-8492-53561D83DC93}" presName="circ3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BDE756E8-2BE7-46AA-9A45-F0C4B23934AE}" type="pres">
      <dgm:prSet custAng="20101807" custLinFactNeighborX="70630" custLinFactNeighborY="-8770" presAssocID="{134E9C15-B87D-4E04-8D8C-9C8F153B2150}" presName="circ4" presStyleLbl="vennNode1" presStyleIdx="3" presStyleCnt="6"/>
      <dgm:spPr bwMode="auto"/>
    </dgm:pt>
    <dgm:pt modelId="{93C01F9B-B045-4B06-91A7-D9238444D008}" type="pres">
      <dgm:prSet custLinFactNeighborX="51881" custLinFactNeighborY="-33202" presAssocID="{134E9C15-B87D-4E04-8D8C-9C8F153B2150}" presName="circ4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96720F16-7E38-470D-BB47-DC097EC00710}" type="pres">
      <dgm:prSet custAng="20101807" custLinFactNeighborX="70630" custLinFactNeighborY="-8770" presAssocID="{86F4503E-FF2A-4050-9477-6A25C424732F}" presName="circ5" presStyleLbl="vennNode1" presStyleIdx="4" presStyleCnt="6"/>
      <dgm:spPr bwMode="auto"/>
    </dgm:pt>
    <dgm:pt modelId="{EBB8D46A-DCD3-4D18-93DD-BC723723B4C5}" type="pres">
      <dgm:prSet custLinFactNeighborX="55830" custLinFactNeighborY="-6935" custScaleX="128904" presAssocID="{86F4503E-FF2A-4050-9477-6A25C424732F}" presName="circ5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CD35EB0B-DA9F-4265-8780-867B9FD8F3CC}" type="pres">
      <dgm:prSet custAng="20101807" custLinFactNeighborX="70630" custLinFactNeighborY="-8770" presAssocID="{5DA6578C-052B-4A3E-8BE6-2240F39E9BB5}" presName="circ6" presStyleLbl="vennNode1" presStyleIdx="5" presStyleCnt="6"/>
      <dgm:spPr bwMode="auto"/>
    </dgm:pt>
    <dgm:pt modelId="{95FBB55F-144E-45DC-9D56-A1F65C1D703C}" type="pres">
      <dgm:prSet custLinFactNeighborX="34017" custLinFactNeighborY="-770" custScaleX="167868" custScaleY="141941" presAssocID="{5DA6578C-052B-4A3E-8BE6-2240F39E9BB5}" presName="circ6Tx" presStyleLbl="revTx" presStyleIdx="0" presStyleCnt="0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7CB49F1F-AC7C-45BC-AF70-A611C3B15ED3}" type="presOf" srcId="{59F99342-55D8-44FA-B6C1-F9591667D199}" destId="{95FBB55F-144E-45DC-9D56-A1F65C1D703C}" srcOrd="0" destOrd="6" presId="urn:microsoft.com/office/officeart/2005/8/layout/venn1"/>
    <dgm:cxn modelId="{50E1E16A-32A6-48F7-95FF-FE73417DC1DF}" srcId="{5DA6578C-052B-4A3E-8BE6-2240F39E9BB5}" destId="{9FFE8806-F0EB-48F2-BF01-A373A7DA7D5B}" srcOrd="0" destOrd="0" parTransId="{D9C57CF9-FCBA-49E6-BBC8-617A6AF26907}" sibTransId="{8F439683-3771-4E07-88D1-E34DE8634967}"/>
    <dgm:cxn modelId="{21CD8A6E-7727-4070-83C9-0C7D8477CB5E}" type="presOf" srcId="{7CAF5D15-6482-4D26-9393-96A04FD2829A}" destId="{95FBB55F-144E-45DC-9D56-A1F65C1D703C}" srcOrd="0" destOrd="7" presId="urn:microsoft.com/office/officeart/2005/8/layout/venn1"/>
    <dgm:cxn modelId="{B5CA514A-F6E5-4A52-A68B-01FDB6B6F727}" type="presOf" srcId="{AE9B0E59-BE79-4E56-9411-58EC638B828E}" destId="{7FF86883-1CA0-439F-ADAB-DEFCBBCCD29E}" srcOrd="0" destOrd="0" presId="urn:microsoft.com/office/officeart/2005/8/layout/venn1"/>
    <dgm:cxn modelId="{236969CA-118E-4980-B0A2-0C65998A0BD6}" type="presOf" srcId="{00A35805-CCF6-4077-8492-53561D83DC93}" destId="{2E4C7FFB-EE03-44F6-9A41-A2A8A20511A9}" srcOrd="0" destOrd="0" presId="urn:microsoft.com/office/officeart/2005/8/layout/venn1"/>
    <dgm:cxn modelId="{E42F952E-D196-4C66-B83B-98E0DB393667}" type="presOf" srcId="{A1AA0546-34F9-4121-A5CD-8FBB24BD2655}" destId="{95FBB55F-144E-45DC-9D56-A1F65C1D703C}" srcOrd="0" destOrd="5" presId="urn:microsoft.com/office/officeart/2005/8/layout/venn1"/>
    <dgm:cxn modelId="{16A21E17-843E-4C5C-8288-C8FB437F4413}" srcId="{0F4FD1E7-0404-40DA-BFF7-900EA106AA3A}" destId="{0D37F2FB-FB01-4F94-8863-DD76D0450327}" srcOrd="1" destOrd="0" parTransId="{1DFF4C3F-E580-4881-8924-901FBF1F617A}" sibTransId="{97D59710-45CA-41CA-B0AC-2CE6CD41F800}"/>
    <dgm:cxn modelId="{65535155-A5B5-47DA-B39E-A7F6D08ED938}" type="presOf" srcId="{0D37F2FB-FB01-4F94-8863-DD76D0450327}" destId="{844DC15E-7F02-4AE0-9687-E95FCE2D4971}" srcOrd="0" destOrd="0" presId="urn:microsoft.com/office/officeart/2005/8/layout/venn1"/>
    <dgm:cxn modelId="{17A1CCFF-7D62-43B0-9D22-D6CFFD8B2539}" srcId="{5DA6578C-052B-4A3E-8BE6-2240F39E9BB5}" destId="{F0FF890A-9D0B-4DC9-9AF4-7DDF851CBE16}" srcOrd="3" destOrd="0" parTransId="{EC497D2E-EA0F-44E7-B58A-A7121B078380}" sibTransId="{641718EC-17A5-482E-A7C7-E335E656846C}"/>
    <dgm:cxn modelId="{8CB86E0A-D7C7-4B3C-86E2-EEA24022E8F1}" type="presOf" srcId="{0F4FD1E7-0404-40DA-BFF7-900EA106AA3A}" destId="{090218D3-D0BC-4865-A0E1-0BCF2BC9CCBA}" srcOrd="0" destOrd="0" presId="urn:microsoft.com/office/officeart/2005/8/layout/venn1"/>
    <dgm:cxn modelId="{0E3511C9-A8FD-4D2B-93D0-1EA9E424B9EC}" srcId="{5DA6578C-052B-4A3E-8BE6-2240F39E9BB5}" destId="{A57E273A-8955-45B3-A464-A4270AE2C3DF}" srcOrd="1" destOrd="0" parTransId="{013A84A1-B20E-48BD-BA19-9915BD8E49A6}" sibTransId="{C9631864-156A-4E5D-8906-E7D48D236A9B}"/>
    <dgm:cxn modelId="{50657C98-5A39-43DA-AE99-1A3FC4D5A4B3}" srcId="{5DA6578C-052B-4A3E-8BE6-2240F39E9BB5}" destId="{8A982E04-A39E-422F-8B53-A57B3E3C8297}" srcOrd="2" destOrd="0" parTransId="{5790188C-9048-4CD3-9424-0DE36A9CF019}" sibTransId="{3BFCBEE2-129B-4D31-99E5-CCD3B5F19BD6}"/>
    <dgm:cxn modelId="{CA499C39-FEDE-4D0C-BC6E-4D2D7FBA20A7}" type="presOf" srcId="{134E9C15-B87D-4E04-8D8C-9C8F153B2150}" destId="{93C01F9B-B045-4B06-91A7-D9238444D008}" srcOrd="0" destOrd="0" presId="urn:microsoft.com/office/officeart/2005/8/layout/venn1"/>
    <dgm:cxn modelId="{4C718C95-9EE8-4A4A-863D-914E07BCCA40}" srcId="{0F4FD1E7-0404-40DA-BFF7-900EA106AA3A}" destId="{134E9C15-B87D-4E04-8D8C-9C8F153B2150}" srcOrd="3" destOrd="0" parTransId="{680EB288-9BF6-4C71-A4BC-1B035F64A008}" sibTransId="{9E8FCD23-C897-42B1-AD95-82EE8A4623AF}"/>
    <dgm:cxn modelId="{E341EC18-8044-46E4-ABCF-07508A7FC054}" srcId="{5DA6578C-052B-4A3E-8BE6-2240F39E9BB5}" destId="{7CAF5D15-6482-4D26-9393-96A04FD2829A}" srcOrd="6" destOrd="0" parTransId="{65C9D6FD-BA4A-4225-9D4E-B6AC153EE9D3}" sibTransId="{E41CCFB5-6B02-40D6-BA2B-2425D3E766B1}"/>
    <dgm:cxn modelId="{F32C4AD8-3E77-41AF-A67D-C4391A92CAC7}" type="presOf" srcId="{A57E273A-8955-45B3-A464-A4270AE2C3DF}" destId="{95FBB55F-144E-45DC-9D56-A1F65C1D703C}" srcOrd="0" destOrd="2" presId="urn:microsoft.com/office/officeart/2005/8/layout/venn1"/>
    <dgm:cxn modelId="{E0F14657-DFEC-42AB-902F-539439417FD0}" srcId="{0F4FD1E7-0404-40DA-BFF7-900EA106AA3A}" destId="{86F4503E-FF2A-4050-9477-6A25C424732F}" srcOrd="4" destOrd="0" parTransId="{7B6000B0-6897-41C9-8451-63BECDBFEF2A}" sibTransId="{43EC1140-DD1C-4540-A4C5-97266CA9EC37}"/>
    <dgm:cxn modelId="{F0D8D88A-D253-4DBA-AC40-D9516124C386}" srcId="{0F4FD1E7-0404-40DA-BFF7-900EA106AA3A}" destId="{00A35805-CCF6-4077-8492-53561D83DC93}" srcOrd="2" destOrd="0" parTransId="{DC4BDA9A-1A56-40B1-BF3A-63716915F5AB}" sibTransId="{BB064A42-437B-4FBF-B36E-1D93D4405FFE}"/>
    <dgm:cxn modelId="{4409A07B-8CD9-4097-BF77-5A65017BFC7A}" srcId="{0F4FD1E7-0404-40DA-BFF7-900EA106AA3A}" destId="{5DA6578C-052B-4A3E-8BE6-2240F39E9BB5}" srcOrd="5" destOrd="0" parTransId="{38068406-4809-4310-A2D8-6B9A4AEF2E49}" sibTransId="{32A73EBB-FE28-4E5B-8225-C2D525EED9AF}"/>
    <dgm:cxn modelId="{2264F355-BC89-4A36-AC55-E9B01DEC3094}" type="presOf" srcId="{9FFE8806-F0EB-48F2-BF01-A373A7DA7D5B}" destId="{95FBB55F-144E-45DC-9D56-A1F65C1D703C}" srcOrd="0" destOrd="1" presId="urn:microsoft.com/office/officeart/2005/8/layout/venn1"/>
    <dgm:cxn modelId="{326973EF-CC61-4674-9EEF-05CE60EA51C6}" type="presOf" srcId="{8A982E04-A39E-422F-8B53-A57B3E3C8297}" destId="{95FBB55F-144E-45DC-9D56-A1F65C1D703C}" srcOrd="0" destOrd="3" presId="urn:microsoft.com/office/officeart/2005/8/layout/venn1"/>
    <dgm:cxn modelId="{9A7C7739-3617-4E04-AC04-B3474507EE75}" srcId="{0F4FD1E7-0404-40DA-BFF7-900EA106AA3A}" destId="{AE9B0E59-BE79-4E56-9411-58EC638B828E}" srcOrd="0" destOrd="0" parTransId="{BFBBEEFF-6458-4428-A0A6-E8BF6A100F20}" sibTransId="{AC7F8492-EF5E-40F4-8322-136A26340A43}"/>
    <dgm:cxn modelId="{DA5BFBBF-4407-4099-A08D-264C4DC4779E}" srcId="{5DA6578C-052B-4A3E-8BE6-2240F39E9BB5}" destId="{A1AA0546-34F9-4121-A5CD-8FBB24BD2655}" srcOrd="4" destOrd="0" parTransId="{920F404E-E1FC-4095-872F-BFB162FF2CC3}" sibTransId="{B82FC742-58B5-407A-BC19-99CFC5B0CBF1}"/>
    <dgm:cxn modelId="{32E6D190-C842-4E05-8A9F-441BEFB31714}" type="presOf" srcId="{5DA6578C-052B-4A3E-8BE6-2240F39E9BB5}" destId="{95FBB55F-144E-45DC-9D56-A1F65C1D703C}" srcOrd="0" destOrd="0" presId="urn:microsoft.com/office/officeart/2005/8/layout/venn1"/>
    <dgm:cxn modelId="{329F15B5-E2F3-44D3-BF82-A4E062DE379B}" type="presOf" srcId="{F0FF890A-9D0B-4DC9-9AF4-7DDF851CBE16}" destId="{95FBB55F-144E-45DC-9D56-A1F65C1D703C}" srcOrd="0" destOrd="4" presId="urn:microsoft.com/office/officeart/2005/8/layout/venn1"/>
    <dgm:cxn modelId="{2DB4E403-C24E-46B1-9C0C-DB2BFBFBE8DD}" srcId="{5DA6578C-052B-4A3E-8BE6-2240F39E9BB5}" destId="{59F99342-55D8-44FA-B6C1-F9591667D199}" srcOrd="5" destOrd="0" parTransId="{9EEE9648-17F1-4E00-AAA0-1815715A7508}" sibTransId="{37466F46-61C7-4819-BF52-DF9C788273D2}"/>
    <dgm:cxn modelId="{DDBD449C-6071-4B1B-B522-5696B4F1C0CE}" type="presOf" srcId="{86F4503E-FF2A-4050-9477-6A25C424732F}" destId="{EBB8D46A-DCD3-4D18-93DD-BC723723B4C5}" srcOrd="0" destOrd="0" presId="urn:microsoft.com/office/officeart/2005/8/layout/venn1"/>
    <dgm:cxn modelId="{8D0BEF12-9652-4621-804E-4E9D4B280F62}" type="presParOf" srcId="{090218D3-D0BC-4865-A0E1-0BCF2BC9CCBA}" destId="{8779D007-A01E-4375-B34A-0EC60DB4616C}" srcOrd="0" destOrd="0" presId="urn:microsoft.com/office/officeart/2005/8/layout/venn1"/>
    <dgm:cxn modelId="{855C618D-0709-4DFF-8341-1DE2985114BB}" type="presParOf" srcId="{090218D3-D0BC-4865-A0E1-0BCF2BC9CCBA}" destId="{7FF86883-1CA0-439F-ADAB-DEFCBBCCD29E}" srcOrd="1" destOrd="0" presId="urn:microsoft.com/office/officeart/2005/8/layout/venn1"/>
    <dgm:cxn modelId="{46D067E4-DFD3-433C-BD2D-F33BAA89D5BD}" type="presParOf" srcId="{090218D3-D0BC-4865-A0E1-0BCF2BC9CCBA}" destId="{415B1ED2-FC0C-4B14-8810-8A1A89F1A829}" srcOrd="2" destOrd="0" presId="urn:microsoft.com/office/officeart/2005/8/layout/venn1"/>
    <dgm:cxn modelId="{40BE8599-B904-41D3-B9C9-195F83974D95}" type="presParOf" srcId="{090218D3-D0BC-4865-A0E1-0BCF2BC9CCBA}" destId="{844DC15E-7F02-4AE0-9687-E95FCE2D4971}" srcOrd="3" destOrd="0" presId="urn:microsoft.com/office/officeart/2005/8/layout/venn1"/>
    <dgm:cxn modelId="{BD99377C-AA79-47E7-91BE-24385E048FAA}" type="presParOf" srcId="{090218D3-D0BC-4865-A0E1-0BCF2BC9CCBA}" destId="{4668E742-E79A-452E-9DA9-3316453615F6}" srcOrd="4" destOrd="0" presId="urn:microsoft.com/office/officeart/2005/8/layout/venn1"/>
    <dgm:cxn modelId="{2C002AD6-4DBC-49E6-B47A-27F50310F521}" type="presParOf" srcId="{090218D3-D0BC-4865-A0E1-0BCF2BC9CCBA}" destId="{2E4C7FFB-EE03-44F6-9A41-A2A8A20511A9}" srcOrd="5" destOrd="0" presId="urn:microsoft.com/office/officeart/2005/8/layout/venn1"/>
    <dgm:cxn modelId="{03A7FE11-606F-492B-906A-DCAE139419A7}" type="presParOf" srcId="{090218D3-D0BC-4865-A0E1-0BCF2BC9CCBA}" destId="{BDE756E8-2BE7-46AA-9A45-F0C4B23934AE}" srcOrd="6" destOrd="0" presId="urn:microsoft.com/office/officeart/2005/8/layout/venn1"/>
    <dgm:cxn modelId="{2EB83D5C-AA91-4658-A027-2D3AD45B24B4}" type="presParOf" srcId="{090218D3-D0BC-4865-A0E1-0BCF2BC9CCBA}" destId="{93C01F9B-B045-4B06-91A7-D9238444D008}" srcOrd="7" destOrd="0" presId="urn:microsoft.com/office/officeart/2005/8/layout/venn1"/>
    <dgm:cxn modelId="{E9D34CCF-9D88-4EF6-B02F-9178A881270A}" type="presParOf" srcId="{090218D3-D0BC-4865-A0E1-0BCF2BC9CCBA}" destId="{96720F16-7E38-470D-BB47-DC097EC00710}" srcOrd="8" destOrd="0" presId="urn:microsoft.com/office/officeart/2005/8/layout/venn1"/>
    <dgm:cxn modelId="{ACFBA95B-9896-4C1B-8CCD-124FBD46C09F}" type="presParOf" srcId="{090218D3-D0BC-4865-A0E1-0BCF2BC9CCBA}" destId="{EBB8D46A-DCD3-4D18-93DD-BC723723B4C5}" srcOrd="9" destOrd="0" presId="urn:microsoft.com/office/officeart/2005/8/layout/venn1"/>
    <dgm:cxn modelId="{111D7C1D-7073-476D-9689-AB6229AEBA63}" type="presParOf" srcId="{090218D3-D0BC-4865-A0E1-0BCF2BC9CCBA}" destId="{CD35EB0B-DA9F-4265-8780-867B9FD8F3CC}" srcOrd="10" destOrd="0" presId="urn:microsoft.com/office/officeart/2005/8/layout/venn1"/>
    <dgm:cxn modelId="{25A038FB-C709-427F-ABEC-3E5BA21E71E2}" type="presParOf" srcId="{090218D3-D0BC-4865-A0E1-0BCF2BC9CCBA}" destId="{95FBB55F-144E-45DC-9D56-A1F65C1D703C}" srcOrd="11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D5FCCEDD-45D1-4082-8397-8B441518C23B}" type="doc">
      <dgm:prSet loTypeId="urn:microsoft.com/office/officeart/2005/8/layout/hProcess7" loCatId="list" qsTypeId="urn:microsoft.com/office/officeart/2005/8/quickstyle/simple3" qsCatId="simple" csTypeId="urn:microsoft.com/office/officeart/2005/8/colors/colorful1" csCatId="colorful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E1DBC7E3-C94A-4F2E-9066-34CCFD6FEFD0}">
      <dgm:prSet phldrT="" custT="1"/>
      <dgm:spPr bwMode="auto"/>
      <dgm:t>
        <a:bodyPr/>
        <a:lstStyle/>
        <a:p>
          <a:pPr>
            <a:defRPr/>
          </a:pPr>
          <a:r>
            <a:rPr lang="ru-RU" sz="2000" b="1" u="sng"/>
            <a:t>Участники</a:t>
          </a:r>
          <a:endParaRPr lang="ru-RU" sz="2000" u="sng"/>
        </a:p>
      </dgm:t>
    </dgm:pt>
    <dgm:pt modelId="{E0CEE5FC-A4D6-466A-8EB5-F6B7766CC97C}" type="parTrans" cxnId="{DCEBFB05-5557-44BD-AB4A-988AE410DC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6E68387-EB0C-4F4B-9606-91F6FBD089C6}" type="sibTrans" cxnId="{DCEBFB05-5557-44BD-AB4A-988AE410DC37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EA1D523-8123-43AA-BBA3-112263B19381}">
      <dgm:prSet phldrT="" custT="1"/>
      <dgm:spPr bwMode="auto"/>
      <dgm:t>
        <a:bodyPr/>
        <a:lstStyle/>
        <a:p>
          <a:pPr algn="just">
            <a:defRPr/>
          </a:pPr>
          <a:endParaRPr lang="ru-RU" sz="1000" b="1"/>
        </a:p>
        <a:p>
          <a:pPr algn="just">
            <a:defRPr/>
          </a:pPr>
          <a:r>
            <a:rPr lang="ru-RU" sz="1400" b="1"/>
            <a:t>Подведомственные Департаменту образования и науки Ханты-Мансийского автономного округа – Югры: </a:t>
          </a:r>
          <a:endParaRPr lang="ru-RU" sz="1400"/>
        </a:p>
      </dgm:t>
    </dgm:pt>
    <dgm:pt modelId="{DEE65A33-B08C-4305-AF67-DED5A6AFD985}" type="parTrans" cxnId="{70A0B7FC-B5EC-44CA-8093-61ADE2E86B0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51C5B7DB-DD0E-46A6-8603-6A8F94E4F5FC}" type="sibTrans" cxnId="{70A0B7FC-B5EC-44CA-8093-61ADE2E86B0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CDBA92D-AD9D-4609-96AF-CA38B1432EB7}">
      <dgm:prSet phldrT="" custT="1"/>
      <dgm:spPr bwMode="auto"/>
      <dgm:t>
        <a:bodyPr/>
        <a:lstStyle/>
        <a:p>
          <a:pPr algn="l">
            <a:defRPr/>
          </a:pPr>
          <a:endParaRPr lang="ru-RU" sz="1000" b="1"/>
        </a:p>
        <a:p>
          <a:pPr algn="just">
            <a:defRPr/>
          </a:pPr>
          <a:r>
            <a:rPr lang="ru-RU" sz="1400" b="1"/>
            <a:t>Граждане из числа обучающихся 10-х и 11-х классов и достигших возраста 14 лет, имеющих средний балл аттестата об основном общем образовании ниже значения 3,6 балла, в том числе обучающихся вечерних общеобразовательных организаций, расположенных в городе </a:t>
          </a:r>
          <a:r>
            <a:rPr lang="ru-RU" sz="1400" b="1"/>
            <a:t>Югорске</a:t>
          </a:r>
          <a:r>
            <a:rPr lang="ru-RU" sz="1400" b="1"/>
            <a:t> и Советском районе </a:t>
          </a:r>
          <a:endParaRPr lang="ru-RU" sz="1400"/>
        </a:p>
      </dgm:t>
    </dgm:pt>
    <dgm:pt modelId="{0E7D14F6-D7F8-4A33-8795-F4FDA7309E7C}" type="parTrans" cxnId="{9037BEE1-D710-4358-98D1-D31F4E0E8D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3076F8A-EF61-4B6E-8C52-AE35938CE5BD}" type="sibTrans" cxnId="{9037BEE1-D710-4358-98D1-D31F4E0E8D5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5CC972E-45EF-4098-B5CC-B744D95CCE6B}">
      <dgm:prSet phldrT="" custT="1"/>
      <dgm:spPr bwMode="auto"/>
      <dgm:t>
        <a:bodyPr/>
        <a:lstStyle/>
        <a:p>
          <a:pPr algn="l">
            <a:defRPr/>
          </a:pPr>
          <a:r>
            <a:rPr lang="ru-RU" sz="1400" b="1"/>
            <a:t>БУ «Югорский политехнический колледж»</a:t>
          </a:r>
          <a:endParaRPr lang="ru-RU" sz="1400"/>
        </a:p>
      </dgm:t>
    </dgm:pt>
    <dgm:pt modelId="{7B95827F-3518-417A-A8A8-8CAE3AEF01E3}" type="parTrans" cxnId="{93A99103-B082-4055-B0F9-9220B8BD328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74D27D3-0300-4A1B-A3BF-108E73B28A51}" type="sibTrans" cxnId="{93A99103-B082-4055-B0F9-9220B8BD328D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F4D1A60-A1C2-4CA4-A016-52C6E995758B}">
      <dgm:prSet phldrT="" custT="1"/>
      <dgm:spPr bwMode="auto"/>
      <dgm:t>
        <a:bodyPr/>
        <a:lstStyle/>
        <a:p>
          <a:pPr algn="l">
            <a:defRPr/>
          </a:pPr>
          <a:r>
            <a:rPr lang="ru-RU" sz="1400" b="1"/>
            <a:t>БУ «Советский политехнический колледж»</a:t>
          </a:r>
          <a:endParaRPr lang="ru-RU" sz="1400" b="1"/>
        </a:p>
      </dgm:t>
    </dgm:pt>
    <dgm:pt modelId="{86ADABF5-E031-447C-8426-D9763F88593C}" type="sibTrans" cxnId="{80D9AA55-2FA9-4946-9AD1-F386D5EC1D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891BAE7-A756-419A-B915-309F110182A8}" type="parTrans" cxnId="{80D9AA55-2FA9-4946-9AD1-F386D5EC1D7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FC16F73-5270-40DC-B8A6-AC7E053ED307}" type="pres">
      <dgm:prSet presAssocID="{D5FCCEDD-45D1-4082-8397-8B441518C23B}" presName="Name0" presStyleCnt="0">
        <dgm:presLayoutVars>
          <dgm:dir val="norm"/>
          <dgm:animLvl val="lvl"/>
          <dgm:resizeHandles val="exact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744284CB-0472-47EF-B712-6BF1A2D2AE18}" type="pres">
      <dgm:prSet presAssocID="{E1DBC7E3-C94A-4F2E-9066-34CCFD6FEFD0}" presName="compositeNode" presStyleCnt="0">
        <dgm:presLayoutVars>
          <dgm:bulletEnabled val="1"/>
        </dgm:presLayoutVars>
      </dgm:prSet>
      <dgm:spPr bwMode="auto"/>
    </dgm:pt>
    <dgm:pt modelId="{5D4F58FE-9752-4CC7-971F-43F33BA5C0D2}" type="pres">
      <dgm:prSet custLinFactNeighborX="12435" presAssocID="{E1DBC7E3-C94A-4F2E-9066-34CCFD6FEFD0}" presName="bgRect" presStyleLbl="node1" presStyleIdx="0" presStyleCnt="1"/>
      <dgm:spPr bwMode="auto"/>
      <dgm:t>
        <a:bodyPr/>
        <a:lstStyle/>
        <a:p>
          <a:pPr>
            <a:defRPr/>
          </a:pPr>
          <a:endParaRPr lang="ru-RU"/>
        </a:p>
      </dgm:t>
    </dgm:pt>
    <dgm:pt modelId="{A4319A3D-803C-42FD-9AF1-875627B29EEE}" type="pres">
      <dgm:prSet presAssocID="{E1DBC7E3-C94A-4F2E-9066-34CCFD6FEFD0}" presName="parentNode" presStyleLbl="node1" presStyleIdx="0" presStyleCnt="1">
        <dgm:presLayoutVars>
          <dgm:chMax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199F352D-1227-403E-812C-63C60E622398}" type="pres">
      <dgm:prSet presAssocID="{E1DBC7E3-C94A-4F2E-9066-34CCFD6FEFD0}" presName="childNode" presStyleLbl="node1" presStyleIdx="0" presStyleCnt="1">
        <dgm:presLayoutVars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8BABFAAB-712D-4788-A7D2-1F9D9B99A006}" type="presOf" srcId="{E1DBC7E3-C94A-4F2E-9066-34CCFD6FEFD0}" destId="{A4319A3D-803C-42FD-9AF1-875627B29EEE}" srcOrd="1" destOrd="0" presId="urn:microsoft.com/office/officeart/2005/8/layout/hProcess7"/>
    <dgm:cxn modelId="{93A99103-B082-4055-B0F9-9220B8BD328D}" srcId="{6EA1D523-8123-43AA-BBA3-112263B19381}" destId="{25CC972E-45EF-4098-B5CC-B744D95CCE6B}" srcOrd="1" destOrd="0" parTransId="{7B95827F-3518-417A-A8A8-8CAE3AEF01E3}" sibTransId="{474D27D3-0300-4A1B-A3BF-108E73B28A51}"/>
    <dgm:cxn modelId="{DCEBFB05-5557-44BD-AB4A-988AE410DC37}" srcId="{D5FCCEDD-45D1-4082-8397-8B441518C23B}" destId="{E1DBC7E3-C94A-4F2E-9066-34CCFD6FEFD0}" srcOrd="0" destOrd="0" parTransId="{E0CEE5FC-A4D6-466A-8EB5-F6B7766CC97C}" sibTransId="{66E68387-EB0C-4F4B-9606-91F6FBD089C6}"/>
    <dgm:cxn modelId="{F126192E-1546-4761-BEDC-A3DB39999D97}" type="presOf" srcId="{D5FCCEDD-45D1-4082-8397-8B441518C23B}" destId="{3FC16F73-5270-40DC-B8A6-AC7E053ED307}" srcOrd="0" destOrd="0" presId="urn:microsoft.com/office/officeart/2005/8/layout/hProcess7"/>
    <dgm:cxn modelId="{70E7F765-D2C5-40F5-B126-4F3F1F8A8B19}" type="presOf" srcId="{AF4D1A60-A1C2-4CA4-A016-52C6E995758B}" destId="{199F352D-1227-403E-812C-63C60E622398}" srcOrd="0" destOrd="2" presId="urn:microsoft.com/office/officeart/2005/8/layout/hProcess7"/>
    <dgm:cxn modelId="{70A0B7FC-B5EC-44CA-8093-61ADE2E86B0D}" srcId="{E1DBC7E3-C94A-4F2E-9066-34CCFD6FEFD0}" destId="{6EA1D523-8123-43AA-BBA3-112263B19381}" srcOrd="1" destOrd="0" parTransId="{DEE65A33-B08C-4305-AF67-DED5A6AFD985}" sibTransId="{51C5B7DB-DD0E-46A6-8603-6A8F94E4F5FC}"/>
    <dgm:cxn modelId="{A7816C4B-C5B0-4991-9B7F-959C6F9E95DD}" type="presOf" srcId="{E1DBC7E3-C94A-4F2E-9066-34CCFD6FEFD0}" destId="{5D4F58FE-9752-4CC7-971F-43F33BA5C0D2}" srcOrd="0" destOrd="0" presId="urn:microsoft.com/office/officeart/2005/8/layout/hProcess7"/>
    <dgm:cxn modelId="{F3376EF6-9AD0-41D4-8D5C-5854F552C8BB}" type="presOf" srcId="{25CC972E-45EF-4098-B5CC-B744D95CCE6B}" destId="{199F352D-1227-403E-812C-63C60E622398}" srcOrd="0" destOrd="3" presId="urn:microsoft.com/office/officeart/2005/8/layout/hProcess7"/>
    <dgm:cxn modelId="{EA1ACF0F-FB68-4BF7-90FC-B5A6C7D18329}" type="presOf" srcId="{6EA1D523-8123-43AA-BBA3-112263B19381}" destId="{199F352D-1227-403E-812C-63C60E622398}" srcOrd="0" destOrd="1" presId="urn:microsoft.com/office/officeart/2005/8/layout/hProcess7"/>
    <dgm:cxn modelId="{9037BEE1-D710-4358-98D1-D31F4E0E8D50}" srcId="{E1DBC7E3-C94A-4F2E-9066-34CCFD6FEFD0}" destId="{6CDBA92D-AD9D-4609-96AF-CA38B1432EB7}" srcOrd="0" destOrd="0" parTransId="{0E7D14F6-D7F8-4A33-8795-F4FDA7309E7C}" sibTransId="{63076F8A-EF61-4B6E-8C52-AE35938CE5BD}"/>
    <dgm:cxn modelId="{E56C8FD5-B62C-4879-93AE-CA46781A064C}" type="presOf" srcId="{6CDBA92D-AD9D-4609-96AF-CA38B1432EB7}" destId="{199F352D-1227-403E-812C-63C60E622398}" srcOrd="0" destOrd="0" presId="urn:microsoft.com/office/officeart/2005/8/layout/hProcess7"/>
    <dgm:cxn modelId="{80D9AA55-2FA9-4946-9AD1-F386D5EC1D70}" srcId="{6EA1D523-8123-43AA-BBA3-112263B19381}" destId="{AF4D1A60-A1C2-4CA4-A016-52C6E995758B}" srcOrd="0" destOrd="0" parTransId="{8891BAE7-A756-419A-B915-309F110182A8}" sibTransId="{86ADABF5-E031-447C-8426-D9763F88593C}"/>
    <dgm:cxn modelId="{FC221F22-2119-4023-BDAC-69021176A9DD}" type="presParOf" srcId="{3FC16F73-5270-40DC-B8A6-AC7E053ED307}" destId="{744284CB-0472-47EF-B712-6BF1A2D2AE18}" srcOrd="0" destOrd="0" presId="urn:microsoft.com/office/officeart/2005/8/layout/hProcess7"/>
    <dgm:cxn modelId="{F037C95C-D261-46EF-B9AF-45E88AEDAA43}" type="presParOf" srcId="{744284CB-0472-47EF-B712-6BF1A2D2AE18}" destId="{5D4F58FE-9752-4CC7-971F-43F33BA5C0D2}" srcOrd="0" destOrd="0" presId="urn:microsoft.com/office/officeart/2005/8/layout/hProcess7"/>
    <dgm:cxn modelId="{851A974C-F13C-411D-A93A-2D4C9B18D430}" type="presParOf" srcId="{744284CB-0472-47EF-B712-6BF1A2D2AE18}" destId="{A4319A3D-803C-42FD-9AF1-875627B29EEE}" srcOrd="1" destOrd="0" presId="urn:microsoft.com/office/officeart/2005/8/layout/hProcess7"/>
    <dgm:cxn modelId="{4BD778B3-BA0E-4F03-B60E-FDCC9C72DFED}" type="presParOf" srcId="{744284CB-0472-47EF-B712-6BF1A2D2AE18}" destId="{199F352D-1227-403E-812C-63C60E622398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5B6A4171-873E-4E0E-B8FE-C0450D48FC1C}" type="doc">
      <dgm:prSet loTypeId="urn:microsoft.com/office/officeart/2009/3/layout/IncreasingArrowsProcess" loCatId="process" qsTypeId="urn:microsoft.com/office/officeart/2005/8/quickstyle/3d1" qsCatId="3D" csTypeId="urn:microsoft.com/office/officeart/2005/8/colors/accent1_2" csCatId="accent1" phldr="1"/>
      <dgm:spPr bwMode="auto"/>
      <dgm:t>
        <a:bodyPr/>
        <a:lstStyle/>
        <a:p>
          <a:pPr>
            <a:defRPr/>
          </a:pPr>
          <a:endParaRPr lang="ru-RU"/>
        </a:p>
      </dgm:t>
    </dgm:pt>
    <dgm:pt modelId="{3343E4EE-120E-49F9-A360-0593FEF74054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 bwMode="auto">
        <a:ln/>
      </dgm:spPr>
      <dgm:t>
        <a:bodyPr vert="horz" anchor="t"/>
        <a:lstStyle/>
        <a:p>
          <a:pPr algn="ctr" defTabSz="6222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Не менее 125 чел.</a:t>
          </a:r>
          <a:endParaRPr lang="ru-RU" sz="1400">
            <a:solidFill>
              <a:schemeClr val="tx1"/>
            </a:solidFill>
          </a:endParaRPr>
        </a:p>
      </dgm:t>
    </dgm:pt>
    <dgm:pt modelId="{719B8362-1160-4D54-9741-9B902CC5913E}" type="parTrans" cxnId="{0E373BD3-760C-4BAE-8C32-4C31F562CF0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BE4751A-7BCA-4883-9E59-D1866771CB5C}" type="sibTrans" cxnId="{0E373BD3-760C-4BAE-8C32-4C31F562CF0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742599C-8B06-4DAE-9F5A-616AFEF5D334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 bwMode="auto">
        <a:ln/>
      </dgm:spPr>
      <dgm:t>
        <a:bodyPr/>
        <a:lstStyle/>
        <a:p>
          <a:pPr>
            <a:defRPr/>
          </a:pPr>
          <a:r>
            <a:rPr lang="ru-RU" sz="1400">
              <a:solidFill>
                <a:schemeClr val="tx1"/>
              </a:solidFill>
            </a:rPr>
            <a:t>Ханты-Мансийский автономный округ - Югра</a:t>
          </a:r>
          <a:endParaRPr lang="ru-RU" sz="1400">
            <a:solidFill>
              <a:schemeClr val="tx1"/>
            </a:solidFill>
          </a:endParaRPr>
        </a:p>
      </dgm:t>
    </dgm:pt>
    <dgm:pt modelId="{0BA19533-CD6A-4638-9A78-B24B4EC16899}" type="parTrans" cxnId="{AF06E828-9248-465E-8C8F-8E76431BACF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3F7F6564-045E-45AE-B756-5097C677DC12}" type="sibTrans" cxnId="{AF06E828-9248-465E-8C8F-8E76431BACFC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D20625EF-0EE1-47F4-86C6-0CD5075285E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 bwMode="auto">
        <a:ln>
          <a:solidFill>
            <a:srgbClr val="00B0F0"/>
          </a:solidFill>
        </a:ln>
      </dgm:spPr>
      <dgm:t>
        <a:bodyPr/>
        <a:lstStyle/>
        <a:p>
          <a:pPr algn="l">
            <a:defRPr/>
          </a:pPr>
          <a:r>
            <a:rPr lang="ru-RU" sz="1400" b="1"/>
            <a:t>Расширена география участников</a:t>
          </a:r>
          <a:endParaRPr lang="ru-RU" sz="1400" b="1"/>
        </a:p>
      </dgm:t>
    </dgm:pt>
    <dgm:pt modelId="{20E48417-2871-49A6-9F3B-210D4154DA81}" type="parTrans" cxnId="{8520A762-4546-4A87-8625-6390F3333CE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B88B268-6571-4D9A-8BA3-522FE0BDDF64}" type="sibTrans" cxnId="{8520A762-4546-4A87-8625-6390F3333CE0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9EC29C19-C7BA-4E6C-964B-C9604A221A32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 bwMode="auto">
        <a:ln/>
      </dgm:spPr>
      <dgm:t>
        <a:bodyPr vert="horz" anchor="t"/>
        <a:lstStyle/>
        <a:p>
          <a:pPr algn="ctr" defTabSz="6222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11</a:t>
          </a:r>
          <a:endParaRPr lang="ru-RU" sz="1600">
            <a:solidFill>
              <a:schemeClr val="tx1"/>
            </a:solidFill>
          </a:endParaRPr>
        </a:p>
      </dgm:t>
    </dgm:pt>
    <dgm:pt modelId="{CC59EAA9-CBE1-44C5-9C3E-D04647DBBC62}" type="parTrans" cxnId="{B3158C78-8C46-4B1B-BC43-28D1141858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ED9436B9-B46B-4BB4-8221-298676F895E1}" type="sibTrans" cxnId="{B3158C78-8C46-4B1B-BC43-28D1141858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9550B05-9045-4402-B104-D7DBC80CB07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 bwMode="auto">
        <a:ln>
          <a:solidFill>
            <a:srgbClr val="00B0F0"/>
          </a:solidFill>
        </a:ln>
      </dgm:spPr>
      <dgm:t>
        <a:bodyPr/>
        <a:lstStyle/>
        <a:p>
          <a:pPr algn="l">
            <a:defRPr/>
          </a:pPr>
          <a:r>
            <a:rPr lang="ru-RU" sz="1400" b="1"/>
            <a:t>Увеличено количество профессиональных образовательных организаций</a:t>
          </a:r>
          <a:endParaRPr lang="ru-RU" sz="1400" b="1"/>
        </a:p>
      </dgm:t>
    </dgm:pt>
    <dgm:pt modelId="{5685CFC6-0F7A-4917-8A9D-868D8B7C6BA2}" type="parTrans" cxnId="{EC15822D-D35F-42FE-83D1-BA522435F4E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B59C4AD4-781F-4B55-B867-078F28EF665F}" type="sibTrans" cxnId="{EC15822D-D35F-42FE-83D1-BA522435F4E9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2094284D-BF1E-4D23-91B6-BFA0FFADF39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 bwMode="auto">
        <a:ln>
          <a:solidFill>
            <a:srgbClr val="00B0F0"/>
          </a:solidFill>
        </a:ln>
      </dgm:spPr>
      <dgm:t>
        <a:bodyPr/>
        <a:lstStyle/>
        <a:p>
          <a:pPr algn="l">
            <a:defRPr/>
          </a:pPr>
          <a:r>
            <a:rPr lang="ru-RU" sz="1400" b="1"/>
            <a:t>Увеличена численность старшеклассников, которые могут пройти обучение</a:t>
          </a:r>
          <a:endParaRPr lang="ru-RU" sz="1400" b="1"/>
        </a:p>
      </dgm:t>
    </dgm:pt>
    <dgm:pt modelId="{5DD21FEB-06C4-4615-85CD-EA47A58A8A3F}" type="parTrans" cxnId="{4404AB30-6F4B-44F0-8EA2-0721B85568C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A5984C79-DCA0-4D8B-BA50-E69A9AE9C510}" type="sibTrans" cxnId="{4404AB30-6F4B-44F0-8EA2-0721B85568CB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DE6CFFA-6612-4F79-9480-4C2FF053707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 bwMode="auto">
        <a:ln>
          <a:solidFill>
            <a:srgbClr val="00B0F0"/>
          </a:solidFill>
        </a:ln>
      </dgm:spPr>
      <dgm:t>
        <a:bodyPr/>
        <a:lstStyle/>
        <a:p>
          <a:pPr algn="l">
            <a:defRPr/>
          </a:pPr>
          <a:r>
            <a:rPr lang="ru-RU" sz="1400" b="1"/>
            <a:t>Увеличено количество профессий обучения</a:t>
          </a:r>
          <a:endParaRPr lang="ru-RU" sz="1400" b="1"/>
        </a:p>
      </dgm:t>
    </dgm:pt>
    <dgm:pt modelId="{05D11E27-2714-486C-B7FA-489B35F8F1C1}" type="parTrans" cxnId="{3BD06072-1857-4445-9971-661B98BA49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82F964A0-6FE9-49E7-ACE6-E43B28D9FCA5}" type="sibTrans" cxnId="{3BD06072-1857-4445-9971-661B98BA4975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444966FC-5A90-4FB4-91E0-BB0FB939C581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 bwMode="auto">
        <a:ln/>
      </dgm:spPr>
      <dgm:t>
        <a:bodyPr vert="horz" anchor="t"/>
        <a:lstStyle/>
        <a:p>
          <a:pPr algn="ctr" defTabSz="6222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12</a:t>
          </a:r>
          <a:endParaRPr lang="ru-RU" sz="1600">
            <a:solidFill>
              <a:schemeClr val="tx1"/>
            </a:solidFill>
          </a:endParaRPr>
        </a:p>
      </dgm:t>
    </dgm:pt>
    <dgm:pt modelId="{EFE19EE3-A5AB-4179-9583-72AD7E54B93E}" type="parTrans" cxnId="{3F853FC4-626F-4D1C-9AAF-FD5FF90CC88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F380FD95-E26E-49BF-A4B4-86E52F25EA92}" type="sibTrans" cxnId="{3F853FC4-626F-4D1C-9AAF-FD5FF90CC888}">
      <dgm:prSet/>
      <dgm:spPr bwMode="auto"/>
      <dgm:t>
        <a:bodyPr/>
        <a:lstStyle/>
        <a:p>
          <a:pPr>
            <a:defRPr/>
          </a:pPr>
          <a:endParaRPr lang="ru-RU"/>
        </a:p>
      </dgm:t>
    </dgm:pt>
    <dgm:pt modelId="{6D111C77-E8FD-4D94-BFDA-5D4CB9E21624}" type="pres">
      <dgm:prSet presAssocID="{5B6A4171-873E-4E0E-B8FE-C0450D48FC1C}" presName="Name0" presStyleCnt="0">
        <dgm:presLayoutVars>
          <dgm:chMax val="5"/>
          <dgm:chPref val="5"/>
          <dgm:dir val="norm"/>
          <dgm:animLvl val="lvl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85BD5A47-D98F-40B9-9924-BC98B6F1212E}" type="pres">
      <dgm:prSet custLinFactNeighborX="2455" custLinFactNeighborY="-23937" custScaleX="102286" custScaleY="163353" presAssocID="{D20625EF-0EE1-47F4-86C6-0CD5075285ED}" presName="parentText1" presStyleLbl="node1" presStyleIdx="0" presStyleCnt="4">
        <dgm:presLayoutVars>
          <dgm:chMax val="0"/>
          <dgm:chPref val="3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E35A1827-63CF-42E7-A485-126C5F7D1659}" type="pres">
      <dgm:prSet custLinFactNeighborX="-10973" custLinFactNeighborY="-31775" custScaleX="66668" custScaleY="44102" presAssocID="{D20625EF-0EE1-47F4-86C6-0CD5075285ED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A51B2846-8FE0-4FFD-B8C7-B8DA7E5AA89E}" type="pres">
      <dgm:prSet custLinFactNeighborX="-1903" custLinFactNeighborY="1828" custScaleX="112357" custScaleY="163353" presAssocID="{2094284D-BF1E-4D23-91B6-BFA0FFADF39A}" presName="parentText2" presStyleLbl="node1" presStyleIdx="1" presStyleCnt="4">
        <dgm:presLayoutVars>
          <dgm:chMax val="0"/>
          <dgm:chPref val="3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6AE451A0-B579-4949-AD29-B5D1FDDD46D8}" type="pres">
      <dgm:prSet custLinFactNeighborX="-21369" custLinFactNeighborY="-21701" custScaleX="111537" custScaleY="38196" presAssocID="{2094284D-BF1E-4D23-91B6-BFA0FFADF39A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72DC8117-9D5E-4BAF-BE6A-68A955F905C3}" type="pres">
      <dgm:prSet custLinFactNeighborX="-247" custLinFactNeighborY="24184" custScaleX="112357" custScaleY="163353" presAssocID="{F9550B05-9045-4402-B104-D7DBC80CB079}" presName="parentText3" presStyleLbl="node1" presStyleIdx="2" presStyleCnt="4">
        <dgm:presLayoutVars>
          <dgm:chMax val="0"/>
          <dgm:chPref val="3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440436D5-D9AC-43F7-A423-520ACFD5AA34}" type="pres">
      <dgm:prSet custLinFactNeighborX="-8331" custLinFactNeighborY="-12176" custScaleX="114673" custScaleY="32718" presAssocID="{F9550B05-9045-4402-B104-D7DBC80CB079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33C7A1C3-231F-4E3E-BFEC-45C4CDE70A3E}" type="pres">
      <dgm:prSet custLinFactNeighborX="4315" custLinFactNeighborY="50300" custScaleX="112357" custScaleY="163353" presAssocID="{6DE6CFFA-6612-4F79-9480-4C2FF0537077}" presName="parentText4" presStyleLbl="node1" presStyleIdx="3" presStyleCnt="4">
        <dgm:presLayoutVars>
          <dgm:chMax val="0"/>
          <dgm:chPref val="3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  <dgm:pt modelId="{5BFC99FA-68C3-4296-BA81-39E3CD2A1870}" type="pres">
      <dgm:prSet custLinFactNeighborX="-2289" custLinFactNeighborY="-4682" custScaleX="97725" custScaleY="32385" presAssocID="{6DE6CFFA-6612-4F79-9480-4C2FF0537077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 bwMode="auto"/>
      <dgm:t>
        <a:bodyPr/>
        <a:lstStyle/>
        <a:p>
          <a:pPr>
            <a:defRPr/>
          </a:pPr>
          <a:endParaRPr lang="ru-RU"/>
        </a:p>
      </dgm:t>
    </dgm:pt>
  </dgm:ptLst>
  <dgm:cxnLst>
    <dgm:cxn modelId="{EC15822D-D35F-42FE-83D1-BA522435F4E9}" srcId="{5B6A4171-873E-4E0E-B8FE-C0450D48FC1C}" destId="{F9550B05-9045-4402-B104-D7DBC80CB079}" srcOrd="2" destOrd="0" parTransId="{5685CFC6-0F7A-4917-8A9D-868D8B7C6BA2}" sibTransId="{B59C4AD4-781F-4B55-B867-078F28EF665F}"/>
    <dgm:cxn modelId="{0E92F164-9BC8-4F38-8B34-625EDCC270E4}" type="presOf" srcId="{3343E4EE-120E-49F9-A360-0593FEF74054}" destId="{6AE451A0-B579-4949-AD29-B5D1FDDD46D8}" srcOrd="0" destOrd="0" presId="urn:microsoft.com/office/officeart/2009/3/layout/IncreasingArrowsProcess"/>
    <dgm:cxn modelId="{AF06E828-9248-465E-8C8F-8E76431BACFC}" srcId="{D20625EF-0EE1-47F4-86C6-0CD5075285ED}" destId="{2742599C-8B06-4DAE-9F5A-616AFEF5D334}" srcOrd="0" destOrd="0" parTransId="{0BA19533-CD6A-4638-9A78-B24B4EC16899}" sibTransId="{3F7F6564-045E-45AE-B756-5097C677DC12}"/>
    <dgm:cxn modelId="{BFA67F5F-E87C-4D2C-A3E2-1EB80170148F}" type="presOf" srcId="{9EC29C19-C7BA-4E6C-964B-C9604A221A32}" destId="{440436D5-D9AC-43F7-A423-520ACFD5AA34}" srcOrd="0" destOrd="0" presId="urn:microsoft.com/office/officeart/2009/3/layout/IncreasingArrowsProcess"/>
    <dgm:cxn modelId="{821A00AB-0598-40EE-B721-E231C5117CA9}" type="presOf" srcId="{2742599C-8B06-4DAE-9F5A-616AFEF5D334}" destId="{E35A1827-63CF-42E7-A485-126C5F7D1659}" srcOrd="0" destOrd="0" presId="urn:microsoft.com/office/officeart/2009/3/layout/IncreasingArrowsProcess"/>
    <dgm:cxn modelId="{3F853FC4-626F-4D1C-9AAF-FD5FF90CC888}" srcId="{6DE6CFFA-6612-4F79-9480-4C2FF0537077}" destId="{444966FC-5A90-4FB4-91E0-BB0FB939C581}" srcOrd="0" destOrd="0" parTransId="{EFE19EE3-A5AB-4179-9583-72AD7E54B93E}" sibTransId="{F380FD95-E26E-49BF-A4B4-86E52F25EA92}"/>
    <dgm:cxn modelId="{BB129E7A-EB4A-4334-963B-067EA274F09E}" type="presOf" srcId="{444966FC-5A90-4FB4-91E0-BB0FB939C581}" destId="{5BFC99FA-68C3-4296-BA81-39E3CD2A1870}" srcOrd="0" destOrd="0" presId="urn:microsoft.com/office/officeart/2009/3/layout/IncreasingArrowsProcess"/>
    <dgm:cxn modelId="{B1554C02-C00D-4792-9B70-27AA4C5DA639}" type="presOf" srcId="{D20625EF-0EE1-47F4-86C6-0CD5075285ED}" destId="{85BD5A47-D98F-40B9-9924-BC98B6F1212E}" srcOrd="0" destOrd="0" presId="urn:microsoft.com/office/officeart/2009/3/layout/IncreasingArrowsProcess"/>
    <dgm:cxn modelId="{3BD06072-1857-4445-9971-661B98BA4975}" srcId="{5B6A4171-873E-4E0E-B8FE-C0450D48FC1C}" destId="{6DE6CFFA-6612-4F79-9480-4C2FF0537077}" srcOrd="3" destOrd="0" parTransId="{05D11E27-2714-486C-B7FA-489B35F8F1C1}" sibTransId="{82F964A0-6FE9-49E7-ACE6-E43B28D9FCA5}"/>
    <dgm:cxn modelId="{25CD52B7-1187-411C-8C84-5CB385E924FD}" type="presOf" srcId="{F9550B05-9045-4402-B104-D7DBC80CB079}" destId="{72DC8117-9D5E-4BAF-BE6A-68A955F905C3}" srcOrd="0" destOrd="0" presId="urn:microsoft.com/office/officeart/2009/3/layout/IncreasingArrowsProcess"/>
    <dgm:cxn modelId="{2D4A277E-ADD3-401F-B49C-A406382B7B84}" type="presOf" srcId="{2094284D-BF1E-4D23-91B6-BFA0FFADF39A}" destId="{A51B2846-8FE0-4FFD-B8C7-B8DA7E5AA89E}" srcOrd="0" destOrd="0" presId="urn:microsoft.com/office/officeart/2009/3/layout/IncreasingArrowsProcess"/>
    <dgm:cxn modelId="{0E373BD3-760C-4BAE-8C32-4C31F562CF09}" srcId="{2094284D-BF1E-4D23-91B6-BFA0FFADF39A}" destId="{3343E4EE-120E-49F9-A360-0593FEF74054}" srcOrd="0" destOrd="0" parTransId="{719B8362-1160-4D54-9741-9B902CC5913E}" sibTransId="{3BE4751A-7BCA-4883-9E59-D1866771CB5C}"/>
    <dgm:cxn modelId="{8520A762-4546-4A87-8625-6390F3333CE0}" srcId="{5B6A4171-873E-4E0E-B8FE-C0450D48FC1C}" destId="{D20625EF-0EE1-47F4-86C6-0CD5075285ED}" srcOrd="0" destOrd="0" parTransId="{20E48417-2871-49A6-9F3B-210D4154DA81}" sibTransId="{EB88B268-6571-4D9A-8BA3-522FE0BDDF64}"/>
    <dgm:cxn modelId="{67F768A4-C141-4833-B5FE-66B3E0DB0154}" type="presOf" srcId="{5B6A4171-873E-4E0E-B8FE-C0450D48FC1C}" destId="{6D111C77-E8FD-4D94-BFDA-5D4CB9E21624}" srcOrd="0" destOrd="0" presId="urn:microsoft.com/office/officeart/2009/3/layout/IncreasingArrowsProcess"/>
    <dgm:cxn modelId="{CD14F670-F044-4E12-BB19-C53E44473942}" type="presOf" srcId="{6DE6CFFA-6612-4F79-9480-4C2FF0537077}" destId="{33C7A1C3-231F-4E3E-BFEC-45C4CDE70A3E}" srcOrd="0" destOrd="0" presId="urn:microsoft.com/office/officeart/2009/3/layout/IncreasingArrowsProcess"/>
    <dgm:cxn modelId="{4404AB30-6F4B-44F0-8EA2-0721B85568CB}" srcId="{5B6A4171-873E-4E0E-B8FE-C0450D48FC1C}" destId="{2094284D-BF1E-4D23-91B6-BFA0FFADF39A}" srcOrd="1" destOrd="0" parTransId="{5DD21FEB-06C4-4615-85CD-EA47A58A8A3F}" sibTransId="{A5984C79-DCA0-4D8B-BA50-E69A9AE9C510}"/>
    <dgm:cxn modelId="{B3158C78-8C46-4B1B-BC43-28D114185875}" srcId="{F9550B05-9045-4402-B104-D7DBC80CB079}" destId="{9EC29C19-C7BA-4E6C-964B-C9604A221A32}" srcOrd="0" destOrd="0" parTransId="{CC59EAA9-CBE1-44C5-9C3E-D04647DBBC62}" sibTransId="{ED9436B9-B46B-4BB4-8221-298676F895E1}"/>
    <dgm:cxn modelId="{47394552-35C7-4B11-9170-5DD86BB04C97}" type="presParOf" srcId="{6D111C77-E8FD-4D94-BFDA-5D4CB9E21624}" destId="{85BD5A47-D98F-40B9-9924-BC98B6F1212E}" srcOrd="0" destOrd="0" presId="urn:microsoft.com/office/officeart/2009/3/layout/IncreasingArrowsProcess"/>
    <dgm:cxn modelId="{8C3950C6-927E-4253-814D-D8083D33461A}" type="presParOf" srcId="{6D111C77-E8FD-4D94-BFDA-5D4CB9E21624}" destId="{E35A1827-63CF-42E7-A485-126C5F7D1659}" srcOrd="1" destOrd="0" presId="urn:microsoft.com/office/officeart/2009/3/layout/IncreasingArrowsProcess"/>
    <dgm:cxn modelId="{DF580A52-4838-4FC0-BA84-0E7CB9B79CBE}" type="presParOf" srcId="{6D111C77-E8FD-4D94-BFDA-5D4CB9E21624}" destId="{A51B2846-8FE0-4FFD-B8C7-B8DA7E5AA89E}" srcOrd="2" destOrd="0" presId="urn:microsoft.com/office/officeart/2009/3/layout/IncreasingArrowsProcess"/>
    <dgm:cxn modelId="{F7F302E5-FC3F-4682-BD31-976CC2DF06CE}" type="presParOf" srcId="{6D111C77-E8FD-4D94-BFDA-5D4CB9E21624}" destId="{6AE451A0-B579-4949-AD29-B5D1FDDD46D8}" srcOrd="3" destOrd="0" presId="urn:microsoft.com/office/officeart/2009/3/layout/IncreasingArrowsProcess"/>
    <dgm:cxn modelId="{284B72E3-DE2D-4B5C-A939-7C3DE0A33886}" type="presParOf" srcId="{6D111C77-E8FD-4D94-BFDA-5D4CB9E21624}" destId="{72DC8117-9D5E-4BAF-BE6A-68A955F905C3}" srcOrd="4" destOrd="0" presId="urn:microsoft.com/office/officeart/2009/3/layout/IncreasingArrowsProcess"/>
    <dgm:cxn modelId="{7BE82D78-0DA9-4441-A2DD-E2E3E9E33D50}" type="presParOf" srcId="{6D111C77-E8FD-4D94-BFDA-5D4CB9E21624}" destId="{440436D5-D9AC-43F7-A423-520ACFD5AA34}" srcOrd="5" destOrd="0" presId="urn:microsoft.com/office/officeart/2009/3/layout/IncreasingArrowsProcess"/>
    <dgm:cxn modelId="{E03E30BF-A7F8-4918-B521-38A6015D937A}" type="presParOf" srcId="{6D111C77-E8FD-4D94-BFDA-5D4CB9E21624}" destId="{33C7A1C3-231F-4E3E-BFEC-45C4CDE70A3E}" srcOrd="6" destOrd="0" presId="urn:microsoft.com/office/officeart/2009/3/layout/IncreasingArrowsProcess"/>
    <dgm:cxn modelId="{1D83663A-0658-4155-9AA3-3291827D75FD}" type="presParOf" srcId="{6D111C77-E8FD-4D94-BFDA-5D4CB9E21624}" destId="{5BFC99FA-68C3-4296-BA81-39E3CD2A1870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1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016034130" name=""/>
      <dsp:cNvGrpSpPr/>
    </dsp:nvGrpSpPr>
    <dsp:grpSpPr bwMode="auto">
      <a:xfrm>
        <a:off x="0" y="0"/>
        <a:ext cx="11542143" cy="2916314"/>
        <a:chOff x="0" y="0"/>
        <a:chExt cx="11542143" cy="2916314"/>
      </a:xfrm>
    </dsp:grpSpPr>
    <dsp:sp modelId="{B9D22F06-5D0A-4192-88A6-91E2B91676B4}">
      <dsp:nvSpPr>
        <dsp:cNvPr id="0" name=""/>
        <dsp:cNvSpPr/>
      </dsp:nvSpPr>
      <dsp:spPr bwMode="auto">
        <a:xfrm>
          <a:off x="4670" y="0"/>
          <a:ext cx="2809452" cy="291631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1" u="sng"/>
            <a:t>Инициаторы</a:t>
          </a:r>
          <a:endParaRPr lang="ru-RU" sz="2000" u="sng"/>
        </a:p>
      </dsp:txBody>
      <dsp:txXfrm rot="16199998">
        <a:off x="-910072" y="914743"/>
        <a:ext cx="2391377" cy="561890"/>
      </dsp:txXfrm>
    </dsp:sp>
    <dsp:sp modelId="{B5F09E3C-12B8-4671-8DA3-7FD64C7C41D8}">
      <dsp:nvSpPr>
        <dsp:cNvPr id="0" name=""/>
        <dsp:cNvSpPr/>
      </dsp:nvSpPr>
      <dsp:spPr bwMode="auto">
        <a:xfrm>
          <a:off x="566561" y="0"/>
          <a:ext cx="2093040" cy="291631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Городской родительский комитет г. </a:t>
          </a:r>
          <a:r>
            <a:rPr lang="ru-RU" sz="1400" b="1"/>
            <a:t>Югорска</a:t>
          </a:r>
          <a:endParaRPr lang="ru-RU" sz="1400" b="1"/>
        </a:p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Генеральный директор ООО «Газпром </a:t>
          </a:r>
          <a:r>
            <a:rPr lang="ru-RU" sz="1400" b="1"/>
            <a:t>Трансгаз</a:t>
          </a:r>
          <a:r>
            <a:rPr lang="ru-RU" sz="1400" b="1"/>
            <a:t> </a:t>
          </a:r>
          <a:r>
            <a:rPr lang="ru-RU" sz="1400" b="1"/>
            <a:t>Югорск</a:t>
          </a:r>
          <a:r>
            <a:rPr lang="ru-RU" sz="1400" b="1"/>
            <a:t>», депутат Думы Ханты-Мансийского автономного округа – Югры VII созыва </a:t>
          </a:r>
          <a:r>
            <a:rPr lang="ru-RU" sz="1400" b="1"/>
            <a:t>П.М.Сазонов</a:t>
          </a:r>
          <a:endParaRPr lang="ru-RU" sz="1400"/>
        </a:p>
      </dsp:txBody>
      <dsp:txXfrm>
        <a:off x="566561" y="0"/>
        <a:ext cx="2093040" cy="2916314"/>
      </dsp:txXfrm>
    </dsp:sp>
    <dsp:sp modelId="{61678E86-6769-4EC0-818F-EC47195483E3}">
      <dsp:nvSpPr>
        <dsp:cNvPr id="0" name=""/>
        <dsp:cNvSpPr/>
      </dsp:nvSpPr>
      <dsp:spPr bwMode="auto">
        <a:xfrm>
          <a:off x="2915403" y="0"/>
          <a:ext cx="2809452" cy="291631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1" u="sng"/>
            <a:t>Разработчики</a:t>
          </a:r>
          <a:endParaRPr lang="ru-RU" sz="1800" u="sng"/>
        </a:p>
      </dsp:txBody>
      <dsp:txXfrm rot="16199998">
        <a:off x="2000660" y="914743"/>
        <a:ext cx="2391377" cy="561890"/>
      </dsp:txXfrm>
    </dsp:sp>
    <dsp:sp modelId="{8DB85BF5-19A2-48D9-9B78-A71461F33969}">
      <dsp:nvSpPr>
        <dsp:cNvPr id="0" name=""/>
        <dsp:cNvSpPr/>
      </dsp:nvSpPr>
      <dsp:spPr bwMode="auto">
        <a:xfrm rot="5400000">
          <a:off x="2712199" y="2289478"/>
          <a:ext cx="428603" cy="421417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rgbClr val="000000"/>
        </a:lnRef>
        <a:fillRef idx="2">
          <a:srgbClr val="000000"/>
        </a:fillRef>
        <a:effectRef idx="0">
          <a:srgbClr val="000000"/>
        </a:effectRef>
        <a:fontRef idx="minor"/>
      </dsp:style>
    </dsp:sp>
    <dsp:sp modelId="{052A82F9-A51F-41B8-A2B2-445A5F9475B9}">
      <dsp:nvSpPr>
        <dsp:cNvPr id="0" name=""/>
        <dsp:cNvSpPr/>
      </dsp:nvSpPr>
      <dsp:spPr bwMode="auto">
        <a:xfrm>
          <a:off x="3477294" y="0"/>
          <a:ext cx="2093040" cy="291631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Департамент труда и занятости населения Ханты-Мансийского автономного округа – Югры  </a:t>
          </a:r>
          <a:endParaRPr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0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совместно с</a:t>
          </a:r>
          <a:endParaRPr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1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Департаментом образования и науки Ханты-Мансийского автономного округа – Югры</a:t>
          </a:r>
          <a:endParaRPr lang="ru-RU" sz="1400"/>
        </a:p>
      </dsp:txBody>
      <dsp:txXfrm>
        <a:off x="3477294" y="0"/>
        <a:ext cx="2093040" cy="2916314"/>
      </dsp:txXfrm>
    </dsp:sp>
    <dsp:sp modelId="{EA108E01-8D47-48E7-A19A-0741536A7269}">
      <dsp:nvSpPr>
        <dsp:cNvPr id="0" name=""/>
        <dsp:cNvSpPr/>
      </dsp:nvSpPr>
      <dsp:spPr bwMode="auto">
        <a:xfrm>
          <a:off x="5820236" y="0"/>
          <a:ext cx="2809452" cy="291631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1" u="sng"/>
            <a:t>Мероприятие</a:t>
          </a:r>
          <a:endParaRPr lang="ru-RU" sz="1800" u="sng"/>
        </a:p>
      </dsp:txBody>
      <dsp:txXfrm rot="16199998">
        <a:off x="4905493" y="914743"/>
        <a:ext cx="2391377" cy="561890"/>
      </dsp:txXfrm>
    </dsp:sp>
    <dsp:sp modelId="{BBDA5986-9459-470C-B200-A4E0B6EE9597}">
      <dsp:nvSpPr>
        <dsp:cNvPr id="0" name=""/>
        <dsp:cNvSpPr/>
      </dsp:nvSpPr>
      <dsp:spPr bwMode="auto">
        <a:xfrm rot="5400000">
          <a:off x="5619981" y="2289478"/>
          <a:ext cx="428603" cy="421417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rgbClr val="000000"/>
        </a:lnRef>
        <a:fillRef idx="2">
          <a:srgbClr val="000000"/>
        </a:fillRef>
        <a:effectRef idx="0">
          <a:srgbClr val="000000"/>
        </a:effectRef>
        <a:fontRef idx="minor"/>
      </dsp:style>
    </dsp:sp>
    <dsp:sp modelId="{EE8C6E73-B48C-4044-935B-E6D0610243EB}">
      <dsp:nvSpPr>
        <dsp:cNvPr id="0" name=""/>
        <dsp:cNvSpPr/>
      </dsp:nvSpPr>
      <dsp:spPr bwMode="auto">
        <a:xfrm>
          <a:off x="6382127" y="0"/>
          <a:ext cx="2093040" cy="291631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Организация профессионального обучения граждан из числа обучающихся 10-х и 11-х классов </a:t>
          </a:r>
          <a:endParaRPr lang="ru-RU" sz="1400"/>
        </a:p>
      </dsp:txBody>
      <dsp:txXfrm>
        <a:off x="6382127" y="0"/>
        <a:ext cx="2093040" cy="2916314"/>
      </dsp:txXfrm>
    </dsp:sp>
    <dsp:sp modelId="{F903FA37-48DF-4A44-A789-17D9D3627A2A}">
      <dsp:nvSpPr>
        <dsp:cNvPr id="0" name=""/>
        <dsp:cNvSpPr/>
      </dsp:nvSpPr>
      <dsp:spPr bwMode="auto">
        <a:xfrm>
          <a:off x="8728020" y="0"/>
          <a:ext cx="2809452" cy="291631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1" u="sng"/>
            <a:t>Цель</a:t>
          </a:r>
          <a:endParaRPr lang="ru-RU" sz="1800" u="sng"/>
        </a:p>
      </dsp:txBody>
      <dsp:txXfrm rot="16199998">
        <a:off x="7813276" y="914743"/>
        <a:ext cx="2391377" cy="561890"/>
      </dsp:txXfrm>
    </dsp:sp>
    <dsp:sp modelId="{542274DA-AC8B-476A-8C07-E2BBE54E597C}">
      <dsp:nvSpPr>
        <dsp:cNvPr id="0" name=""/>
        <dsp:cNvSpPr/>
      </dsp:nvSpPr>
      <dsp:spPr bwMode="auto">
        <a:xfrm rot="5400000">
          <a:off x="8527765" y="2289478"/>
          <a:ext cx="428603" cy="421417"/>
        </a:xfrm>
        <a:prstGeom prst="flowChartExtra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rgbClr val="000000"/>
        </a:lnRef>
        <a:fillRef idx="2">
          <a:srgbClr val="000000"/>
        </a:fillRef>
        <a:effectRef idx="0">
          <a:srgbClr val="000000"/>
        </a:effectRef>
        <a:fontRef idx="minor"/>
      </dsp:style>
    </dsp:sp>
    <dsp:sp modelId="{DE25E6DD-F7DA-48EA-B402-989DCE2DF14F}">
      <dsp:nvSpPr>
        <dsp:cNvPr id="0" name=""/>
        <dsp:cNvSpPr/>
      </dsp:nvSpPr>
      <dsp:spPr bwMode="auto">
        <a:xfrm>
          <a:off x="9289910" y="0"/>
          <a:ext cx="2093040" cy="2916314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48006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400" b="1"/>
        </a:p>
        <a:p>
          <a:pPr lvl="0" algn="just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Приобретение старшеклассниками профессиональных навыков, повышение конкурентоспособности на рынке труда и содействие их дальнейшему трудоустройству</a:t>
          </a:r>
          <a:endParaRPr lang="ru-RU" sz="1400"/>
        </a:p>
      </dsp:txBody>
      <dsp:txXfrm>
        <a:off x="9289910" y="0"/>
        <a:ext cx="2093040" cy="2916314"/>
      </dsp:txXfrm>
    </dsp:sp>
  </dsp:spTree>
</dsp:drawing>
</file>

<file path=ppt/diagrams/drawing2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927714718" name=""/>
      <dsp:cNvGrpSpPr/>
    </dsp:nvGrpSpPr>
    <dsp:grpSpPr bwMode="auto">
      <a:xfrm>
        <a:off x="0" y="0"/>
        <a:ext cx="8534400" cy="4601853"/>
        <a:chOff x="0" y="0"/>
        <a:chExt cx="8534400" cy="4601853"/>
      </a:xfrm>
    </dsp:grpSpPr>
    <dsp:sp modelId="{8779D007-A01E-4375-B34A-0EC60DB4616C}">
      <dsp:nvSpPr>
        <dsp:cNvPr id="0" name=""/>
        <dsp:cNvSpPr/>
      </dsp:nvSpPr>
      <dsp:spPr bwMode="auto">
        <a:xfrm rot="20101807">
          <a:off x="4657125" y="820963"/>
          <a:ext cx="1419211" cy="141921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7FF86883-1CA0-439F-ADAB-DEFCBBCCD29E}">
      <dsp:nvSpPr>
        <dsp:cNvPr id="0" name=""/>
        <dsp:cNvSpPr/>
      </dsp:nvSpPr>
      <dsp:spPr bwMode="auto">
        <a:xfrm>
          <a:off x="2693744" y="111666"/>
          <a:ext cx="4780986" cy="5107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600" b="1">
              <a:solidFill>
                <a:srgbClr val="0033A0"/>
              </a:solidFill>
            </a:rPr>
            <a:t>Условия организации обучения старшеклассников</a:t>
          </a:r>
          <a:endParaRPr lang="ru-RU" sz="1600" b="1">
            <a:solidFill>
              <a:srgbClr val="0033A0"/>
            </a:solidFill>
          </a:endParaRPr>
        </a:p>
      </dsp:txBody>
      <dsp:txXfrm>
        <a:off x="2693744" y="111666"/>
        <a:ext cx="4780986" cy="510717"/>
      </dsp:txXfrm>
    </dsp:sp>
    <dsp:sp modelId="{415B1ED2-FC0C-4B14-8810-8A1A89F1A829}">
      <dsp:nvSpPr>
        <dsp:cNvPr id="0" name=""/>
        <dsp:cNvSpPr/>
      </dsp:nvSpPr>
      <dsp:spPr bwMode="auto">
        <a:xfrm rot="20101807">
          <a:off x="5117778" y="1086950"/>
          <a:ext cx="1419211" cy="1419211"/>
        </a:xfrm>
        <a:prstGeom prst="ellipse">
          <a:avLst/>
        </a:prstGeom>
        <a:solidFill>
          <a:schemeClr val="accent2">
            <a:hueOff val="2096706"/>
            <a:satOff val="-398"/>
            <a:lumOff val="-2000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844DC15E-7F02-4AE0-9687-E95FCE2D4971}">
      <dsp:nvSpPr>
        <dsp:cNvPr id="0" name=""/>
        <dsp:cNvSpPr/>
      </dsp:nvSpPr>
      <dsp:spPr bwMode="auto">
        <a:xfrm>
          <a:off x="6004480" y="533071"/>
          <a:ext cx="2433583" cy="1058426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200" b="1">
              <a:solidFill>
                <a:srgbClr val="0033A0"/>
              </a:solidFill>
            </a:rPr>
            <a:t>Численность старшеклассников:</a:t>
          </a:r>
          <a:endParaRPr/>
        </a:p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0" b="0">
              <a:solidFill>
                <a:srgbClr val="0033A0"/>
              </a:solidFill>
            </a:rPr>
            <a:t>50 человек</a:t>
          </a:r>
          <a:endParaRPr lang="ru-RU" sz="1000">
            <a:solidFill>
              <a:srgbClr val="0033A0"/>
            </a:solidFill>
          </a:endParaRPr>
        </a:p>
      </dsp:txBody>
      <dsp:txXfrm>
        <a:off x="6004480" y="533071"/>
        <a:ext cx="2433583" cy="1058426"/>
      </dsp:txXfrm>
    </dsp:sp>
    <dsp:sp modelId="{4668E742-E79A-452E-9DA9-3316453615F6}">
      <dsp:nvSpPr>
        <dsp:cNvPr id="0" name=""/>
        <dsp:cNvSpPr/>
      </dsp:nvSpPr>
      <dsp:spPr bwMode="auto">
        <a:xfrm rot="20101807">
          <a:off x="5117778" y="1618925"/>
          <a:ext cx="1419211" cy="1419211"/>
        </a:xfrm>
        <a:prstGeom prst="ellipse">
          <a:avLst/>
        </a:prstGeom>
        <a:solidFill>
          <a:schemeClr val="accent2">
            <a:hueOff val="4193411"/>
            <a:satOff val="-795"/>
            <a:lumOff val="-4000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2E4C7FFB-EE03-44F6-9A41-A2A8A20511A9}">
      <dsp:nvSpPr>
        <dsp:cNvPr id="0" name=""/>
        <dsp:cNvSpPr/>
      </dsp:nvSpPr>
      <dsp:spPr bwMode="auto">
        <a:xfrm>
          <a:off x="6504991" y="2187783"/>
          <a:ext cx="1681174" cy="1182676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200" b="1">
              <a:solidFill>
                <a:srgbClr val="0033A0"/>
              </a:solidFill>
            </a:rPr>
            <a:t>Продолжительность: </a:t>
          </a:r>
          <a:endParaRPr/>
        </a:p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0" b="0">
              <a:solidFill>
                <a:srgbClr val="0033A0"/>
              </a:solidFill>
            </a:rPr>
            <a:t>не более 12 месяцев</a:t>
          </a:r>
          <a:endParaRPr lang="ru-RU" sz="1000">
            <a:solidFill>
              <a:srgbClr val="0033A0"/>
            </a:solidFill>
          </a:endParaRPr>
        </a:p>
      </dsp:txBody>
      <dsp:txXfrm>
        <a:off x="6504991" y="2187783"/>
        <a:ext cx="1681174" cy="1182676"/>
      </dsp:txXfrm>
    </dsp:sp>
    <dsp:sp modelId="{BDE756E8-2BE7-46AA-9A45-F0C4B23934AE}">
      <dsp:nvSpPr>
        <dsp:cNvPr id="0" name=""/>
        <dsp:cNvSpPr/>
      </dsp:nvSpPr>
      <dsp:spPr bwMode="auto">
        <a:xfrm rot="20101807">
          <a:off x="4657125" y="1885372"/>
          <a:ext cx="1419211" cy="1419211"/>
        </a:xfrm>
        <a:prstGeom prst="ellipse">
          <a:avLst/>
        </a:prstGeom>
        <a:solidFill>
          <a:schemeClr val="accent2">
            <a:hueOff val="6290117"/>
            <a:satOff val="-1193"/>
            <a:lumOff val="-5999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93C01F9B-B045-4B06-91A7-D9238444D008}">
      <dsp:nvSpPr>
        <dsp:cNvPr id="0" name=""/>
        <dsp:cNvSpPr/>
      </dsp:nvSpPr>
      <dsp:spPr bwMode="auto">
        <a:xfrm>
          <a:off x="4397711" y="3200685"/>
          <a:ext cx="1774014" cy="966389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200" b="1">
              <a:solidFill>
                <a:srgbClr val="0033A0"/>
              </a:solidFill>
            </a:rPr>
            <a:t>Стоимость обучения за </a:t>
          </a:r>
          <a:br>
            <a:rPr lang="ru-RU" sz="1200" b="1">
              <a:solidFill>
                <a:srgbClr val="0033A0"/>
              </a:solidFill>
            </a:rPr>
          </a:br>
          <a:r>
            <a:rPr lang="ru-RU" sz="1200" b="1">
              <a:solidFill>
                <a:srgbClr val="0033A0"/>
              </a:solidFill>
            </a:rPr>
            <a:t>1 курс на 1 человека: </a:t>
          </a:r>
          <a:endParaRPr/>
        </a:p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0" b="0">
              <a:solidFill>
                <a:srgbClr val="0033A0"/>
              </a:solidFill>
            </a:rPr>
            <a:t>не более 40 000 руб.</a:t>
          </a:r>
          <a:endParaRPr lang="ru-RU" sz="1000">
            <a:solidFill>
              <a:srgbClr val="0033A0"/>
            </a:solidFill>
          </a:endParaRPr>
        </a:p>
      </dsp:txBody>
      <dsp:txXfrm>
        <a:off x="4397711" y="3200685"/>
        <a:ext cx="1774014" cy="966389"/>
      </dsp:txXfrm>
    </dsp:sp>
    <dsp:sp modelId="{96720F16-7E38-470D-BB47-DC097EC00710}">
      <dsp:nvSpPr>
        <dsp:cNvPr id="0" name=""/>
        <dsp:cNvSpPr/>
      </dsp:nvSpPr>
      <dsp:spPr bwMode="auto">
        <a:xfrm rot="20101807">
          <a:off x="4196473" y="1618925"/>
          <a:ext cx="1419211" cy="1419211"/>
        </a:xfrm>
        <a:prstGeom prst="ellipse">
          <a:avLst/>
        </a:prstGeom>
        <a:solidFill>
          <a:schemeClr val="accent2">
            <a:hueOff val="8386823"/>
            <a:satOff val="-1590"/>
            <a:lumOff val="-7999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EBB8D46A-DCD3-4D18-93DD-BC723723B4C5}">
      <dsp:nvSpPr>
        <dsp:cNvPr id="0" name=""/>
        <dsp:cNvSpPr/>
      </dsp:nvSpPr>
      <dsp:spPr bwMode="auto">
        <a:xfrm>
          <a:off x="2103288" y="2302869"/>
          <a:ext cx="2167100" cy="1182676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200" b="1">
              <a:solidFill>
                <a:srgbClr val="0033A0"/>
              </a:solidFill>
            </a:rPr>
            <a:t>Форма </a:t>
          </a:r>
          <a:r>
            <a:rPr lang="ru-RU" sz="1200" b="1">
              <a:solidFill>
                <a:srgbClr val="0033A0"/>
              </a:solidFill>
            </a:rPr>
            <a:t>обучения</a:t>
          </a:r>
          <a:r>
            <a:rPr lang="ru-RU" sz="1200" b="1">
              <a:solidFill>
                <a:srgbClr val="0033A0"/>
              </a:solidFill>
            </a:rPr>
            <a:t>:</a:t>
          </a:r>
          <a:endParaRPr/>
        </a:p>
        <a:p>
          <a:pPr lvl="0" algn="just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000" b="0">
              <a:solidFill>
                <a:srgbClr val="0033A0"/>
              </a:solidFill>
            </a:rPr>
            <a:t>очная с возможностью применения дистанционных образовательных технологий</a:t>
          </a:r>
          <a:endParaRPr lang="ru-RU" sz="1000">
            <a:solidFill>
              <a:srgbClr val="0033A0"/>
            </a:solidFill>
          </a:endParaRPr>
        </a:p>
      </dsp:txBody>
      <dsp:txXfrm>
        <a:off x="2103288" y="2302869"/>
        <a:ext cx="2167100" cy="1182676"/>
      </dsp:txXfrm>
    </dsp:sp>
    <dsp:sp modelId="{CD35EB0B-DA9F-4265-8780-867B9FD8F3CC}">
      <dsp:nvSpPr>
        <dsp:cNvPr id="0" name=""/>
        <dsp:cNvSpPr/>
      </dsp:nvSpPr>
      <dsp:spPr bwMode="auto">
        <a:xfrm rot="20101807">
          <a:off x="4196473" y="1086950"/>
          <a:ext cx="1419211" cy="1419211"/>
        </a:xfrm>
        <a:prstGeom prst="ellipse">
          <a:avLst/>
        </a:prstGeom>
        <a:solidFill>
          <a:schemeClr val="accent2">
            <a:hueOff val="10483529"/>
            <a:satOff val="-1988"/>
            <a:lumOff val="-9999"/>
            <a:alphaOff val="0"/>
            <a:alpha val="50000"/>
          </a:schemeClr>
        </a:solidFill>
        <a:ln>
          <a:noFill/>
        </a:ln>
        <a:effectLst/>
      </dsp:spPr>
      <dsp:style>
        <a:lnRef idx="0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tx1"/>
        </a:fontRef>
      </dsp:style>
    </dsp:sp>
    <dsp:sp modelId="{95FBB55F-144E-45DC-9D56-A1F65C1D703C}">
      <dsp:nvSpPr>
        <dsp:cNvPr id="0" name=""/>
        <dsp:cNvSpPr/>
      </dsp:nvSpPr>
      <dsp:spPr bwMode="auto">
        <a:xfrm>
          <a:off x="1409047" y="549332"/>
          <a:ext cx="2822153" cy="1678702"/>
        </a:xfrm>
        <a:prstGeom prst="rect">
          <a:avLst/>
        </a:prstGeom>
        <a:noFill/>
        <a:ln w="9525" cap="flat" cmpd="sng" algn="ctr">
          <a:noFill/>
          <a:prstDash val="solid"/>
        </a:ln>
        <a:effectLst/>
      </dsp:spPr>
      <dsp:style>
        <a:lnRef idx="1">
          <a:srgbClr val="000000"/>
        </a:lnRef>
        <a:fillRef idx="0">
          <a:srgbClr val="000000"/>
        </a:fillRef>
        <a:effectRef idx="0">
          <a:srgbClr val="000000"/>
        </a:effectRef>
        <a:fontRef idx="minor"/>
      </dsp:style>
      <dsp:txBody>
        <a:bodyPr spcFirstLastPara="0" vert="horz" wrap="square" lIns="0" tIns="0" rIns="0" bIns="0" numCol="1" spcCol="1270" anchor="ctr" anchorCtr="1">
          <a:noAutofit/>
        </a:bodyPr>
        <a:lstStyle/>
        <a:p>
          <a:pPr lvl="0" algn="ctr" defTabSz="5334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200" b="1">
              <a:solidFill>
                <a:srgbClr val="0033A0"/>
              </a:solidFill>
            </a:rPr>
            <a:t>Перечень профессий: </a:t>
          </a:r>
          <a:endParaRPr/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повар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кондитер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младший воспитатель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слесарь по ремонту автомобилей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трубопроводчик линейный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электромонтёр по ремонту и обслуживанию электрооборудования</a:t>
          </a:r>
          <a:endParaRPr lang="ru-RU" sz="1000" b="1">
            <a:solidFill>
              <a:srgbClr val="0033A0"/>
            </a:solidFill>
          </a:endParaRPr>
        </a:p>
        <a:p>
          <a:pPr marL="57150" lvl="1" indent="-5715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000" b="0">
              <a:solidFill>
                <a:srgbClr val="0033A0"/>
              </a:solidFill>
            </a:rPr>
            <a:t>водитель автомобиля категории В</a:t>
          </a:r>
          <a:endParaRPr lang="ru-RU" sz="1000" b="1">
            <a:solidFill>
              <a:srgbClr val="0033A0"/>
            </a:solidFill>
          </a:endParaRPr>
        </a:p>
      </dsp:txBody>
      <dsp:txXfrm>
        <a:off x="1409047" y="549332"/>
        <a:ext cx="2822153" cy="1678702"/>
      </dsp:txXfrm>
    </dsp:sp>
  </dsp:spTree>
</dsp:drawing>
</file>

<file path=ppt/diagrams/drawing3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79912473" name=""/>
      <dsp:cNvGrpSpPr/>
    </dsp:nvGrpSpPr>
    <dsp:grpSpPr bwMode="auto">
      <a:xfrm>
        <a:off x="0" y="0"/>
        <a:ext cx="4533801" cy="3200400"/>
        <a:chOff x="0" y="0"/>
        <a:chExt cx="4533801" cy="3200400"/>
      </a:xfrm>
    </dsp:grpSpPr>
    <dsp:sp modelId="{5D4F58FE-9752-4CC7-971F-43F33BA5C0D2}">
      <dsp:nvSpPr>
        <dsp:cNvPr id="0" name=""/>
        <dsp:cNvSpPr/>
      </dsp:nvSpPr>
      <dsp:spPr bwMode="auto">
        <a:xfrm>
          <a:off x="0" y="0"/>
          <a:ext cx="4533801" cy="3200400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68580" rIns="88900" bIns="0" numCol="1" spcCol="1270" anchor="t" anchorCtr="0">
          <a:noAutofit/>
        </a:bodyPr>
        <a:lstStyle/>
        <a:p>
          <a:pPr lvl="0" algn="r" defTabSz="8890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2000" b="1" u="sng"/>
            <a:t>Участники</a:t>
          </a:r>
          <a:endParaRPr lang="ru-RU" sz="2000" u="sng"/>
        </a:p>
      </dsp:txBody>
      <dsp:txXfrm rot="16199998">
        <a:off x="-858783" y="858783"/>
        <a:ext cx="2624328" cy="906760"/>
      </dsp:txXfrm>
    </dsp:sp>
    <dsp:sp modelId="{199F352D-1227-403E-812C-63C60E622398}">
      <dsp:nvSpPr>
        <dsp:cNvPr id="0" name=""/>
        <dsp:cNvSpPr/>
      </dsp:nvSpPr>
      <dsp:spPr bwMode="auto">
        <a:xfrm>
          <a:off x="906760" y="0"/>
          <a:ext cx="3377681" cy="3200400"/>
        </a:xfrm>
        <a:prstGeom prst="rect">
          <a:avLst/>
        </a:prstGeom>
        <a:noFill/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rgbClr val="000000"/>
        </a:lnRef>
        <a:fillRef idx="2">
          <a:srgbClr val="000000"/>
        </a:fillRef>
        <a:effectRef idx="1">
          <a:srgbClr val="000000"/>
        </a:effectRef>
        <a:fontRef idx="minor">
          <a:schemeClr val="dk1"/>
        </a:fontRef>
      </dsp:style>
      <dsp:txBody>
        <a:bodyPr spcFirstLastPara="0" vert="horz" wrap="square" lIns="0" tIns="3429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000" b="1"/>
        </a:p>
        <a:p>
          <a:pPr lvl="0" algn="just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Граждане из числа обучающихся 10-х и 11-х классов и достигших возраста 14 лет, имеющих средний балл аттестата об основном общем образовании ниже значения 3,6 балла, в том числе обучающихся вечерних общеобразовательных организаций, расположенных в городе </a:t>
          </a:r>
          <a:r>
            <a:rPr lang="ru-RU" sz="1400" b="1"/>
            <a:t>Югорске</a:t>
          </a:r>
          <a:r>
            <a:rPr lang="ru-RU" sz="1400" b="1"/>
            <a:t> и Советском районе </a:t>
          </a:r>
          <a:endParaRPr lang="ru-RU" sz="1400"/>
        </a:p>
        <a:p>
          <a:pPr lvl="0" algn="just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lang="ru-RU" sz="1000" b="1"/>
        </a:p>
        <a:p>
          <a:pPr lvl="0" algn="just" defTabSz="4445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Подведомственные Департаменту образования и науки Ханты-Мансийского автономного округа – Югры: </a:t>
          </a:r>
          <a:endParaRPr lang="ru-RU" sz="1400"/>
        </a:p>
        <a:p>
          <a:pPr marL="114300" lvl="1" indent="-11430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400" b="1"/>
            <a:t>БУ «Советский политехнический колледж»</a:t>
          </a:r>
          <a:endParaRPr lang="ru-RU" sz="1400" b="1"/>
        </a:p>
        <a:p>
          <a:pPr marL="114300" lvl="1" indent="-11430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buChar char="••"/>
            <a:defRPr/>
          </a:pPr>
          <a:r>
            <a:rPr lang="ru-RU" sz="1400" b="1"/>
            <a:t>БУ «Югорский политехнический колледж»</a:t>
          </a:r>
          <a:endParaRPr lang="ru-RU" sz="1400"/>
        </a:p>
      </dsp:txBody>
      <dsp:txXfrm>
        <a:off x="906760" y="0"/>
        <a:ext cx="3377681" cy="3200400"/>
      </dsp:txXfrm>
    </dsp:sp>
  </dsp:spTree>
</dsp:drawing>
</file>

<file path=ppt/diagrams/drawing4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920608557" name=""/>
      <dsp:cNvGrpSpPr/>
    </dsp:nvGrpSpPr>
    <dsp:grpSpPr bwMode="auto">
      <a:xfrm>
        <a:off x="0" y="0"/>
        <a:ext cx="8314117" cy="3725553"/>
        <a:chOff x="0" y="0"/>
        <a:chExt cx="8314117" cy="3725553"/>
      </a:xfrm>
    </dsp:grpSpPr>
    <dsp:sp modelId="{85BD5A47-D98F-40B9-9924-BC98B6F1212E}">
      <dsp:nvSpPr>
        <dsp:cNvPr id="0" name=""/>
        <dsp:cNvSpPr/>
      </dsp:nvSpPr>
      <dsp:spPr bwMode="auto">
        <a:xfrm>
          <a:off x="638468" y="0"/>
          <a:ext cx="7127673" cy="1657201"/>
        </a:xfrm>
        <a:prstGeom prst="rightArrow">
          <a:avLst>
            <a:gd name="adj1" fmla="val 50000"/>
            <a:gd name="adj2" fmla="val 50000"/>
          </a:avLst>
        </a:prstGeom>
        <a:gradFill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254000" bIns="16105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Расширена география участников</a:t>
          </a:r>
          <a:endParaRPr lang="ru-RU" sz="1400" b="1"/>
        </a:p>
      </dsp:txBody>
      <dsp:txXfrm>
        <a:off x="638468" y="414300"/>
        <a:ext cx="6713373" cy="828601"/>
      </dsp:txXfrm>
    </dsp:sp>
    <dsp:sp modelId="{E35A1827-63CF-42E7-A485-126C5F7D1659}">
      <dsp:nvSpPr>
        <dsp:cNvPr id="0" name=""/>
        <dsp:cNvSpPr/>
      </dsp:nvSpPr>
      <dsp:spPr bwMode="auto">
        <a:xfrm>
          <a:off x="638485" y="1220189"/>
          <a:ext cx="1070828" cy="82757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Ханты-Мансийский автономный округ - Югра</a:t>
          </a:r>
          <a:endParaRPr lang="ru-RU" sz="1400">
            <a:solidFill>
              <a:schemeClr val="tx1"/>
            </a:solidFill>
          </a:endParaRPr>
        </a:p>
      </dsp:txBody>
      <dsp:txXfrm>
        <a:off x="638485" y="1220189"/>
        <a:ext cx="1070828" cy="827575"/>
      </dsp:txXfrm>
    </dsp:sp>
    <dsp:sp modelId="{A51B2846-8FE0-4FFD-B8C7-B8DA7E5AA89E}">
      <dsp:nvSpPr>
        <dsp:cNvPr id="0" name=""/>
        <dsp:cNvSpPr/>
      </dsp:nvSpPr>
      <dsp:spPr bwMode="auto">
        <a:xfrm>
          <a:off x="1719911" y="543224"/>
          <a:ext cx="6024768" cy="1657201"/>
        </a:xfrm>
        <a:prstGeom prst="rightArrow">
          <a:avLst>
            <a:gd name="adj1" fmla="val 50000"/>
            <a:gd name="adj2" fmla="val 50000"/>
          </a:avLst>
        </a:prstGeom>
        <a:gradFill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254000" bIns="16105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Увеличена численность старшеклассников, которые могут пройти обучение</a:t>
          </a:r>
          <a:endParaRPr lang="ru-RU" sz="1400" b="1"/>
        </a:p>
      </dsp:txBody>
      <dsp:txXfrm>
        <a:off x="1719911" y="957524"/>
        <a:ext cx="5610467" cy="828601"/>
      </dsp:txXfrm>
    </dsp:sp>
    <dsp:sp modelId="{6AE451A0-B579-4949-AD29-B5D1FDDD46D8}">
      <dsp:nvSpPr>
        <dsp:cNvPr id="0" name=""/>
        <dsp:cNvSpPr/>
      </dsp:nvSpPr>
      <dsp:spPr bwMode="auto">
        <a:xfrm>
          <a:off x="1717369" y="1798264"/>
          <a:ext cx="1791519" cy="69847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Не менее 125 чел.</a:t>
          </a:r>
          <a:endParaRPr lang="ru-RU" sz="1400">
            <a:solidFill>
              <a:schemeClr val="tx1"/>
            </a:solidFill>
          </a:endParaRPr>
        </a:p>
      </dsp:txBody>
      <dsp:txXfrm>
        <a:off x="1717369" y="1798264"/>
        <a:ext cx="1791519" cy="698479"/>
      </dsp:txXfrm>
    </dsp:sp>
    <dsp:sp modelId="{72DC8117-9D5E-4BAF-BE6A-68A955F905C3}">
      <dsp:nvSpPr>
        <dsp:cNvPr id="0" name=""/>
        <dsp:cNvSpPr/>
      </dsp:nvSpPr>
      <dsp:spPr bwMode="auto">
        <a:xfrm>
          <a:off x="3518126" y="1108068"/>
          <a:ext cx="4220078" cy="1657201"/>
        </a:xfrm>
        <a:prstGeom prst="rightArrow">
          <a:avLst>
            <a:gd name="adj1" fmla="val 50000"/>
            <a:gd name="adj2" fmla="val 50000"/>
          </a:avLst>
        </a:prstGeom>
        <a:gradFill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254000" bIns="16105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Увеличено количество профессиональных образовательных организаций</a:t>
          </a:r>
          <a:endParaRPr lang="ru-RU" sz="1400" b="1"/>
        </a:p>
      </dsp:txBody>
      <dsp:txXfrm>
        <a:off x="3518126" y="1522367"/>
        <a:ext cx="3805778" cy="828601"/>
      </dsp:txXfrm>
    </dsp:sp>
    <dsp:sp modelId="{440436D5-D9AC-43F7-A423-520ACFD5AA34}">
      <dsp:nvSpPr>
        <dsp:cNvPr id="0" name=""/>
        <dsp:cNvSpPr/>
      </dsp:nvSpPr>
      <dsp:spPr bwMode="auto">
        <a:xfrm>
          <a:off x="3507812" y="2363201"/>
          <a:ext cx="1841890" cy="602305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11</a:t>
          </a:r>
          <a:endParaRPr lang="ru-RU" sz="1600">
            <a:solidFill>
              <a:schemeClr val="tx1"/>
            </a:solidFill>
          </a:endParaRPr>
        </a:p>
      </dsp:txBody>
      <dsp:txXfrm>
        <a:off x="3507812" y="2363201"/>
        <a:ext cx="1841890" cy="602305"/>
      </dsp:txXfrm>
    </dsp:sp>
    <dsp:sp modelId="{33C7A1C3-231F-4E3E-BFEC-45C4CDE70A3E}">
      <dsp:nvSpPr>
        <dsp:cNvPr id="0" name=""/>
        <dsp:cNvSpPr/>
      </dsp:nvSpPr>
      <dsp:spPr bwMode="auto">
        <a:xfrm>
          <a:off x="5325615" y="1711056"/>
          <a:ext cx="2415387" cy="1657201"/>
        </a:xfrm>
        <a:prstGeom prst="rightArrow">
          <a:avLst>
            <a:gd name="adj1" fmla="val 50000"/>
            <a:gd name="adj2" fmla="val 50000"/>
          </a:avLst>
        </a:prstGeom>
        <a:gradFill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rgbClr val="00B0F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254000" bIns="16105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 b="1"/>
            <a:t>Увеличено количество профессий обучения</a:t>
          </a:r>
          <a:endParaRPr lang="ru-RU" sz="1400" b="1"/>
        </a:p>
      </dsp:txBody>
      <dsp:txXfrm>
        <a:off x="5325615" y="2125356"/>
        <a:ext cx="2001088" cy="828601"/>
      </dsp:txXfrm>
    </dsp:sp>
    <dsp:sp modelId="{5BFC99FA-68C3-4296-BA81-39E3CD2A1870}">
      <dsp:nvSpPr>
        <dsp:cNvPr id="0" name=""/>
        <dsp:cNvSpPr/>
      </dsp:nvSpPr>
      <dsp:spPr bwMode="auto">
        <a:xfrm>
          <a:off x="5347012" y="2848552"/>
          <a:ext cx="1583970" cy="603163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ru-RU" sz="1400">
              <a:solidFill>
                <a:schemeClr val="tx1"/>
              </a:solidFill>
            </a:rPr>
            <a:t>12</a:t>
          </a:r>
          <a:endParaRPr lang="ru-RU" sz="1600">
            <a:solidFill>
              <a:schemeClr val="tx1"/>
            </a:solidFill>
          </a:endParaRPr>
        </a:p>
      </dsp:txBody>
      <dsp:txXfrm>
        <a:off x="5347012" y="2848552"/>
        <a:ext cx="1583970" cy="603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 val="norm"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000"/>
      <dgm:constr type="w" for="des" forName="simulatedConn" refType="w" refFor="ch" refForName="compositeNode" fact="0.150000"/>
      <dgm:constr type="h" for="des" forName="simulatedConn" refType="w" refFor="des" refForName="simulatedConn"/>
      <dgm:constr type="h" for="des" forName="vSp1" refType="w" refFor="ch" refForName="compositeNode" fact="0.800000"/>
      <dgm:constr type="h" for="des" forName="vSp2" refType="w" refFor="ch" refForName="compositeNode" fact="0.070000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0000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00000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00000"/>
              <dgm:constr type="h" for="ch" forName="parentNode" refType="h" fact="0.820000"/>
              <dgm:constr type="t" for="ch" forName="parentNode"/>
              <dgm:constr type="l" for="ch" forName="parentNode"/>
              <dgm:constr type="r" for="ch" forName="childNode" refType="r" refFor="ch" refForName="bgRect" fact="0.945000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00000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00000"/>
              <dgm:constr type="h" for="ch" forName="parentNode" refType="h" fact="0.820000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000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type="roundRect" r:blip="" zOrderOff="-1">
            <dgm:adjLst>
              <dgm:adj idx="1" val="0.050000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rot="270.00000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0000"/>
                <dgm:constr type="tMarg" refType="primFontSz" fact="0.270000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rot="90.000000" type="rect" r:blip="" hideGeom="1">
                <dgm:adjLst/>
              </dgm:shape>
              <dgm:constrLst>
                <dgm:constr type="primFontSz" val="65"/>
                <dgm:constr type="lMarg" refType="primFontSz" fact="0.350000"/>
                <dgm:constr type="rMarg"/>
                <dgm:constr type="tMarg" refType="primFontSz" fact="0.270000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0000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rot="90.000000" type="flowChartExtract" r:blip="">
                  <dgm:adjLst/>
                </dgm:shape>
              </dgm:if>
              <dgm:else name="Name17">
                <dgm:shape rot="-90.00000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 val="norm"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00000"/>
          <dgm:constr type="ctrY" for="ch" forName="circ1TxSh" refType="h" fact="0.500000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00000"/>
          <dgm:constr type="ctrY" for="ch" forName="circ1" refType="h" fact="0.500000"/>
          <dgm:constr type="w" for="ch" forName="circ1" refType="w" fact="0.555000"/>
          <dgm:constr type="h" for="ch" forName="circ1" refType="h" fact="0.994560"/>
          <dgm:constr type="l" for="ch" forName="circ1Tx" refType="w" fact="0.100000"/>
          <dgm:constr type="t" for="ch" forName="circ1Tx" refType="h" fact="0.120000"/>
          <dgm:constr type="w" for="ch" forName="circ1Tx" refType="w" fact="0.320000"/>
          <dgm:constr type="h" for="ch" forName="circ1Tx" refType="h" fact="0.760000"/>
          <dgm:constr type="ctrX" for="ch" forName="circ2" refType="w" fact="0.700000"/>
          <dgm:constr type="ctrY" for="ch" forName="circ2" refType="h" fact="0.500000"/>
          <dgm:constr type="w" for="ch" forName="circ2" refType="w" fact="0.555000"/>
          <dgm:constr type="h" for="ch" forName="circ2" refType="h" fact="0.994560"/>
          <dgm:constr type="l" for="ch" forName="circ2Tx" refType="w" fact="0.580000"/>
          <dgm:constr type="t" for="ch" forName="circ2Tx" refType="h" fact="0.120000"/>
          <dgm:constr type="w" for="ch" forName="circ2Tx" refType="w" fact="0.320000"/>
          <dgm:constr type="h" for="ch" forName="circ2Tx" refType="h" fact="0.760000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00000"/>
          <dgm:constr type="ctrY" for="ch" forName="circ1" refType="w" fact="0.250000"/>
          <dgm:constr type="w" for="ch" forName="circ1" refType="w" fact="0.600000"/>
          <dgm:constr type="h" for="ch" forName="circ1" refType="h" fact="0.600000"/>
          <dgm:constr type="l" for="ch" forName="circ1Tx" refType="w" fact="0.280000"/>
          <dgm:constr type="t" for="ch" forName="circ1Tx" refType="h" fact="0.055000"/>
          <dgm:constr type="w" for="ch" forName="circ1Tx" refType="w" fact="0.440000"/>
          <dgm:constr type="h" for="ch" forName="circ1Tx" refType="h" fact="0.270000"/>
          <dgm:constr type="ctrX" for="ch" forName="circ2" refType="w" fact="0.716500"/>
          <dgm:constr type="ctrY" for="ch" forName="circ2" refType="w" fact="0.625000"/>
          <dgm:constr type="w" for="ch" forName="circ2" refType="w" fact="0.600000"/>
          <dgm:constr type="h" for="ch" forName="circ2" refType="h" fact="0.600000"/>
          <dgm:constr type="l" for="ch" forName="circ2Tx" refType="w" fact="0.600000"/>
          <dgm:constr type="t" for="ch" forName="circ2Tx" refType="h" fact="0.480000"/>
          <dgm:constr type="w" for="ch" forName="circ2Tx" refType="w" fact="0.360000"/>
          <dgm:constr type="h" for="ch" forName="circ2Tx" refType="h" fact="0.330000"/>
          <dgm:constr type="ctrX" for="ch" forName="circ3" refType="w" fact="0.283500"/>
          <dgm:constr type="ctrY" for="ch" forName="circ3" refType="w" fact="0.625000"/>
          <dgm:constr type="w" for="ch" forName="circ3" refType="w" fact="0.600000"/>
          <dgm:constr type="h" for="ch" forName="circ3" refType="h" fact="0.600000"/>
          <dgm:constr type="l" for="ch" forName="circ3Tx" refType="w" fact="0.040000"/>
          <dgm:constr type="t" for="ch" forName="circ3Tx" refType="h" fact="0.480000"/>
          <dgm:constr type="w" for="ch" forName="circ3Tx" refType="w" fact="0.360000"/>
          <dgm:constr type="h" for="ch" forName="circ3Tx" refType="h" fact="0.330000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00000"/>
          <dgm:constr type="ctrY" for="ch" forName="circ1" refType="w" fact="0.270000"/>
          <dgm:constr type="w" for="ch" forName="circ1" refType="w" fact="0.520000"/>
          <dgm:constr type="h" for="ch" forName="circ1" refType="h" fact="0.520000"/>
          <dgm:constr type="l" for="ch" forName="circ1Tx" refType="w" fact="0.300000"/>
          <dgm:constr type="t" for="ch" forName="circ1Tx" refType="h" fact="0.080000"/>
          <dgm:constr type="w" for="ch" forName="circ1Tx" refType="w" fact="0.400000"/>
          <dgm:constr type="h" for="ch" forName="circ1Tx" refType="h" fact="0.165000"/>
          <dgm:constr type="ctrX" for="ch" forName="circ2" refType="w" fact="0.730000"/>
          <dgm:constr type="ctrY" for="ch" forName="circ2" refType="w" fact="0.500000"/>
          <dgm:constr type="w" for="ch" forName="circ2" refType="w" fact="0.520000"/>
          <dgm:constr type="h" for="ch" forName="circ2" refType="h" fact="0.520000"/>
          <dgm:constr type="r" for="ch" forName="circ2Tx" refType="w" fact="0.950000"/>
          <dgm:constr type="t" for="ch" forName="circ2Tx" refType="h" fact="0.300000"/>
          <dgm:constr type="w" for="ch" forName="circ2Tx" refType="w" fact="0.200000"/>
          <dgm:constr type="h" for="ch" forName="circ2Tx" refType="h" fact="0.400000"/>
          <dgm:constr type="ctrX" for="ch" forName="circ3" refType="w" fact="0.500000"/>
          <dgm:constr type="ctrY" for="ch" forName="circ3" refType="w" fact="0.730000"/>
          <dgm:constr type="w" for="ch" forName="circ3" refType="w" fact="0.520000"/>
          <dgm:constr type="h" for="ch" forName="circ3" refType="h" fact="0.520000"/>
          <dgm:constr type="l" for="ch" forName="circ3Tx" refType="w" fact="0.300000"/>
          <dgm:constr type="b" for="ch" forName="circ3Tx" refType="h" fact="0.920000"/>
          <dgm:constr type="w" for="ch" forName="circ3Tx" refType="w" fact="0.400000"/>
          <dgm:constr type="h" for="ch" forName="circ3Tx" refType="h" fact="0.165000"/>
          <dgm:constr type="ctrX" for="ch" forName="circ4" refType="w" fact="0.270000"/>
          <dgm:constr type="ctrY" for="ch" forName="circ4" refType="h" fact="0.500000"/>
          <dgm:constr type="w" for="ch" forName="circ4" refType="w" fact="0.520000"/>
          <dgm:constr type="h" for="ch" forName="circ4" refType="h" fact="0.520000"/>
          <dgm:constr type="l" for="ch" forName="circ4Tx" refType="w" fact="0.050000"/>
          <dgm:constr type="t" for="ch" forName="circ4Tx" refType="h" fact="0.300000"/>
          <dgm:constr type="w" for="ch" forName="circ4Tx" refType="w" fact="0.200000"/>
          <dgm:constr type="h" for="ch" forName="circ4Tx" refType="h" fact="0.400000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00000"/>
          <dgm:constr type="ctrY" for="ch" forName="circ1" refType="h" fact="0.460000"/>
          <dgm:constr type="w" for="ch" forName="circ1" refType="w" fact="0.250000"/>
          <dgm:constr type="h" for="ch" forName="circ1" refType="h" fact="0.350000"/>
          <dgm:constr type="l" for="ch" forName="circ1Tx" refType="w" fact="0.355000"/>
          <dgm:constr type="t" for="ch" forName="circ1Tx"/>
          <dgm:constr type="w" for="ch" forName="circ1Tx" refType="w" fact="0.290000"/>
          <dgm:constr type="h" for="ch" forName="circ1Tx" refType="h" fact="0.235000"/>
          <dgm:constr type="ctrX" for="ch" forName="circ2" refType="w" fact="0.595100"/>
          <dgm:constr type="ctrY" for="ch" forName="circ2" refType="h" fact="0.556700"/>
          <dgm:constr type="w" for="ch" forName="circ2" refType="w" fact="0.250000"/>
          <dgm:constr type="h" for="ch" forName="circ2" refType="h" fact="0.350000"/>
          <dgm:constr type="l" for="ch" forName="circ2Tx" refType="w" fact="0.740000"/>
          <dgm:constr type="t" for="ch" forName="circ2Tx" refType="h" fact="0.310000"/>
          <dgm:constr type="w" for="ch" forName="circ2Tx" refType="w" fact="0.260000"/>
          <dgm:constr type="h" for="ch" forName="circ2Tx" refType="h" fact="0.255000"/>
          <dgm:constr type="ctrX" for="ch" forName="circ3" refType="w" fact="0.558800"/>
          <dgm:constr type="ctrY" for="ch" forName="circ3" refType="h" fact="0.713300"/>
          <dgm:constr type="w" for="ch" forName="circ3" refType="w" fact="0.250000"/>
          <dgm:constr type="h" for="ch" forName="circ3" refType="h" fact="0.350000"/>
          <dgm:constr type="l" for="ch" forName="circ3Tx" refType="w" fact="0.700000"/>
          <dgm:constr type="t" for="ch" forName="circ3Tx" refType="h" fact="0.745000"/>
          <dgm:constr type="w" for="ch" forName="circ3Tx" refType="w" fact="0.260000"/>
          <dgm:constr type="h" for="ch" forName="circ3Tx" refType="h" fact="0.255000"/>
          <dgm:constr type="ctrX" for="ch" forName="circ4" refType="w" fact="0.441200"/>
          <dgm:constr type="ctrY" for="ch" forName="circ4" refType="h" fact="0.713300"/>
          <dgm:constr type="w" for="ch" forName="circ4" refType="w" fact="0.250000"/>
          <dgm:constr type="h" for="ch" forName="circ4" refType="h" fact="0.350000"/>
          <dgm:constr type="l" for="ch" forName="circ4Tx" refType="w" fact="0.040000"/>
          <dgm:constr type="t" for="ch" forName="circ4Tx" refType="h" fact="0.745000"/>
          <dgm:constr type="w" for="ch" forName="circ4Tx" refType="w" fact="0.260000"/>
          <dgm:constr type="h" for="ch" forName="circ4Tx" refType="h" fact="0.255000"/>
          <dgm:constr type="ctrX" for="ch" forName="circ5" refType="w" fact="0.404900"/>
          <dgm:constr type="ctrY" for="ch" forName="circ5" refType="h" fact="0.556700"/>
          <dgm:constr type="w" for="ch" forName="circ5" refType="w" fact="0.250000"/>
          <dgm:constr type="h" for="ch" forName="circ5" refType="h" fact="0.350000"/>
          <dgm:constr type="l" for="ch" forName="circ5Tx"/>
          <dgm:constr type="t" for="ch" forName="circ5Tx" refType="h" fact="0.310000"/>
          <dgm:constr type="w" for="ch" forName="circ5Tx" refType="w" fact="0.260000"/>
          <dgm:constr type="h" for="ch" forName="circ5Tx" refType="h" fact="0.255000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00000"/>
          <dgm:constr type="ctrY" for="ch" forName="circ1" refType="h" fact="0.384400"/>
          <dgm:constr type="w" for="ch" forName="circ1" refType="w" fact="0.240000"/>
          <dgm:constr type="h" for="ch" forName="circ1" refType="h" fact="0.308400"/>
          <dgm:constr type="l" for="ch" forName="circ1Tx" refType="w" fact="0.350000"/>
          <dgm:constr type="t" for="ch" forName="circ1Tx"/>
          <dgm:constr type="w" for="ch" forName="circ1Tx" refType="w" fact="0.300000"/>
          <dgm:constr type="h" for="ch" forName="circ1Tx" refType="h" fact="0.210000"/>
          <dgm:constr type="ctrX" for="ch" forName="circ2" refType="w" fact="0.577900"/>
          <dgm:constr type="ctrY" for="ch" forName="circ2" refType="h" fact="0.442200"/>
          <dgm:constr type="w" for="ch" forName="circ2" refType="w" fact="0.240000"/>
          <dgm:constr type="h" for="ch" forName="circ2" refType="h" fact="0.308400"/>
          <dgm:constr type="l" for="ch" forName="circ2Tx" refType="w" fact="0.715700"/>
          <dgm:constr type="t" for="ch" forName="circ2Tx" refType="h" fact="0.200000"/>
          <dgm:constr type="w" for="ch" forName="circ2Tx" refType="w" fact="0.284300"/>
          <dgm:constr type="h" for="ch" forName="circ2Tx" refType="h" fact="0.230000"/>
          <dgm:constr type="ctrX" for="ch" forName="circ3" refType="w" fact="0.577900"/>
          <dgm:constr type="ctrY" for="ch" forName="circ3" refType="h" fact="0.557800"/>
          <dgm:constr type="w" for="ch" forName="circ3" refType="w" fact="0.240000"/>
          <dgm:constr type="h" for="ch" forName="circ3" refType="h" fact="0.308400"/>
          <dgm:constr type="l" for="ch" forName="circ3Tx" refType="w" fact="0.715700"/>
          <dgm:constr type="t" for="ch" forName="circ3Tx" refType="h" fact="0.543000"/>
          <dgm:constr type="w" for="ch" forName="circ3Tx" refType="w" fact="0.284300"/>
          <dgm:constr type="h" for="ch" forName="circ3Tx" refType="h" fact="0.257000"/>
          <dgm:constr type="ctrX" for="ch" forName="circ4" refType="w" fact="0.500000"/>
          <dgm:constr type="ctrY" for="ch" forName="circ4" refType="h" fact="0.615700"/>
          <dgm:constr type="w" for="ch" forName="circ4" refType="w" fact="0.240000"/>
          <dgm:constr type="h" for="ch" forName="circ4" refType="h" fact="0.308400"/>
          <dgm:constr type="l" for="ch" forName="circ4Tx" refType="w" fact="0.350000"/>
          <dgm:constr type="t" for="ch" forName="circ4Tx" refType="h" fact="0.790000"/>
          <dgm:constr type="w" for="ch" forName="circ4Tx" refType="w" fact="0.300000"/>
          <dgm:constr type="h" for="ch" forName="circ4Tx" refType="h" fact="0.210000"/>
          <dgm:constr type="ctrX" for="ch" forName="circ5" refType="w" fact="0.422100"/>
          <dgm:constr type="ctrY" for="ch" forName="circ5" refType="h" fact="0.557800"/>
          <dgm:constr type="w" for="ch" forName="circ5" refType="w" fact="0.240000"/>
          <dgm:constr type="h" for="ch" forName="circ5" refType="h" fact="0.308400"/>
          <dgm:constr type="l" for="ch" forName="circ5Tx" refType="w" fact="0.000000"/>
          <dgm:constr type="t" for="ch" forName="circ5Tx" refType="h" fact="0.543000"/>
          <dgm:constr type="w" for="ch" forName="circ5Tx" refType="w" fact="0.284300"/>
          <dgm:constr type="h" for="ch" forName="circ5Tx" refType="h" fact="0.257000"/>
          <dgm:constr type="ctrX" for="ch" forName="circ6" refType="w" fact="0.422100"/>
          <dgm:constr type="ctrY" for="ch" forName="circ6" refType="h" fact="0.442200"/>
          <dgm:constr type="w" for="ch" forName="circ6" refType="w" fact="0.240000"/>
          <dgm:constr type="h" for="ch" forName="circ6" refType="h" fact="0.308400"/>
          <dgm:constr type="l" for="ch" forName="circ6Tx" refType="w" fact="0.000000"/>
          <dgm:constr type="t" for="ch" forName="circ6Tx" refType="h" fact="0.200000"/>
          <dgm:constr type="w" for="ch" forName="circ6Tx" refType="w" fact="0.284300"/>
          <dgm:constr type="h" for="ch" forName="circ6Tx" refType="h" fact="0.257000"/>
          <dgm:constr type="primFontSz" for="ch" ptType="node" op="equ"/>
        </dgm:constrLst>
      </dgm:if>
      <dgm:else name="Name16">
        <dgm:constrLst>
          <dgm:constr type="ctrX" for="ch" forName="circ1" refType="w" fact="0.500000"/>
          <dgm:constr type="ctrY" for="ch" forName="circ1" refType="h" fact="0.417700"/>
          <dgm:constr type="w" for="ch" forName="circ1" refType="w" fact="0.240000"/>
          <dgm:constr type="h" for="ch" forName="circ1" refType="h" fact="0.326200"/>
          <dgm:constr type="l" for="ch" forName="circ1Tx" refType="w" fact="0.362500"/>
          <dgm:constr type="t" for="ch" forName="circ1Tx"/>
          <dgm:constr type="w" for="ch" forName="circ1Tx" refType="w" fact="0.275000"/>
          <dgm:constr type="h" for="ch" forName="circ1Tx" refType="h" fact="0.200000"/>
          <dgm:constr type="ctrX" for="ch" forName="circ2" refType="w" fact="0.570400"/>
          <dgm:constr type="ctrY" for="ch" forName="circ2" refType="h" fact="0.463700"/>
          <dgm:constr type="w" for="ch" forName="circ2" refType="w" fact="0.240000"/>
          <dgm:constr type="h" for="ch" forName="circ2" refType="h" fact="0.326200"/>
          <dgm:constr type="l" for="ch" forName="circ2Tx" refType="w" fact="0.720000"/>
          <dgm:constr type="t" for="ch" forName="circ2Tx" refType="h" fact="0.190000"/>
          <dgm:constr type="w" for="ch" forName="circ2Tx" refType="w" fact="0.260000"/>
          <dgm:constr type="h" for="ch" forName="circ2Tx" refType="h" fact="0.220000"/>
          <dgm:constr type="ctrX" for="ch" forName="circ3" refType="w" fact="0.587700"/>
          <dgm:constr type="ctrY" for="ch" forName="circ3" refType="h" fact="0.567200"/>
          <dgm:constr type="w" for="ch" forName="circ3" refType="w" fact="0.240000"/>
          <dgm:constr type="h" for="ch" forName="circ3" refType="h" fact="0.326200"/>
          <dgm:constr type="l" for="ch" forName="circ3Tx" refType="w" fact="0.745000"/>
          <dgm:constr type="t" for="ch" forName="circ3Tx" refType="h" fact="0.470000"/>
          <dgm:constr type="w" for="ch" forName="circ3Tx" refType="w" fact="0.255000"/>
          <dgm:constr type="h" for="ch" forName="circ3Tx" refType="h" fact="0.235000"/>
          <dgm:constr type="ctrX" for="ch" forName="circ4" refType="w" fact="0.539000"/>
          <dgm:constr type="ctrY" for="ch" forName="circ4" refType="h" fact="0.650200"/>
          <dgm:constr type="w" for="ch" forName="circ4" refType="w" fact="0.240000"/>
          <dgm:constr type="h" for="ch" forName="circ4" refType="h" fact="0.326200"/>
          <dgm:constr type="l" for="ch" forName="circ4Tx" refType="w" fact="0.635000"/>
          <dgm:constr type="t" for="ch" forName="circ4Tx" refType="h" fact="0.785000"/>
          <dgm:constr type="w" for="ch" forName="circ4Tx" refType="w" fact="0.275000"/>
          <dgm:constr type="h" for="ch" forName="circ4Tx" refType="h" fact="0.215000"/>
          <dgm:constr type="ctrX" for="ch" forName="circ5" refType="w" fact="0.461000"/>
          <dgm:constr type="ctrY" for="ch" forName="circ5" refType="h" fact="0.650200"/>
          <dgm:constr type="w" for="ch" forName="circ5" refType="w" fact="0.240000"/>
          <dgm:constr type="h" for="ch" forName="circ5" refType="h" fact="0.326200"/>
          <dgm:constr type="l" for="ch" forName="circ5Tx" refType="w" fact="0.090000"/>
          <dgm:constr type="t" for="ch" forName="circ5Tx" refType="h" fact="0.785000"/>
          <dgm:constr type="w" for="ch" forName="circ5Tx" refType="w" fact="0.275000"/>
          <dgm:constr type="h" for="ch" forName="circ5Tx" refType="h" fact="0.215000"/>
          <dgm:constr type="ctrX" for="ch" forName="circ6" refType="w" fact="0.412300"/>
          <dgm:constr type="ctrY" for="ch" forName="circ6" refType="h" fact="0.567200"/>
          <dgm:constr type="w" for="ch" forName="circ6" refType="w" fact="0.240000"/>
          <dgm:constr type="h" for="ch" forName="circ6" refType="h" fact="0.326200"/>
          <dgm:constr type="l" for="ch" forName="circ6Tx"/>
          <dgm:constr type="t" for="ch" forName="circ6Tx" refType="h" fact="0.470000"/>
          <dgm:constr type="w" for="ch" forName="circ6Tx" refType="w" fact="0.255000"/>
          <dgm:constr type="h" for="ch" forName="circ6Tx" refType="h" fact="0.235000"/>
          <dgm:constr type="ctrX" for="ch" forName="circ7" refType="w" fact="0.429600"/>
          <dgm:constr type="ctrY" for="ch" forName="circ7" refType="h" fact="0.463700"/>
          <dgm:constr type="w" for="ch" forName="circ7" refType="w" fact="0.240000"/>
          <dgm:constr type="h" for="ch" forName="circ7" refType="h" fact="0.326200"/>
          <dgm:constr type="l" for="ch" forName="circ7Tx" refType="w" fact="0.020000"/>
          <dgm:constr type="t" for="ch" forName="circ7Tx" refType="h" fact="0.190000"/>
          <dgm:constr type="w" for="ch" forName="circ7Tx" refType="w" fact="0.260000"/>
          <dgm:constr type="h" for="ch" forName="circ7Tx" refType="h" fact="0.220000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 val="norm"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000"/>
      <dgm:constr type="w" for="des" forName="simulatedConn" refType="w" refFor="ch" refForName="compositeNode" fact="0.150000"/>
      <dgm:constr type="h" for="des" forName="simulatedConn" refType="w" refFor="des" refForName="simulatedConn"/>
      <dgm:constr type="h" for="des" forName="vSp1" refType="w" refFor="ch" refForName="compositeNode" fact="0.800000"/>
      <dgm:constr type="h" for="des" forName="vSp2" refType="w" refFor="ch" refForName="compositeNode" fact="0.070000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0000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00000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00000"/>
              <dgm:constr type="h" for="ch" forName="parentNode" refType="h" fact="0.820000"/>
              <dgm:constr type="t" for="ch" forName="parentNode"/>
              <dgm:constr type="l" for="ch" forName="parentNode"/>
              <dgm:constr type="r" for="ch" forName="childNode" refType="r" refFor="ch" refForName="bgRect" fact="0.945000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00000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00000"/>
              <dgm:constr type="h" for="ch" forName="parentNode" refType="h" fact="0.820000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000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type="roundRect" r:blip="" zOrderOff="-1">
            <dgm:adjLst>
              <dgm:adj idx="1" val="0.050000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rot="270.00000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0000"/>
                <dgm:constr type="tMarg" refType="primFontSz" fact="0.270000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rot="90.000000" type="rect" r:blip="" hideGeom="1">
                <dgm:adjLst/>
              </dgm:shape>
              <dgm:constrLst>
                <dgm:constr type="primFontSz" val="65"/>
                <dgm:constr type="lMarg" refType="primFontSz" fact="0.350000"/>
                <dgm:constr type="rMarg"/>
                <dgm:constr type="tMarg" refType="primFontSz" fact="0.270000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0000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rot="90.000000" type="flowChartExtract" r:blip="">
                  <dgm:adjLst/>
                </dgm:shape>
              </dgm:if>
              <dgm:else name="Name17">
                <dgm:shape rot="-90.00000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 val="norm"/>
      <dgm:animLvl val="lvl"/>
    </dgm:varLst>
    <dgm:shape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89300"/>
                  <dgm:constr type="l" for="ch" forName="childText1" refType="w" fact="0.000000"/>
                  <dgm:constr type="t" for="ch" forName="childText1" refType="h" fact="0.224000"/>
                  <dgm:constr type="w" for="ch" forName="childText1" refType="w" fact="0.924100"/>
                  <dgm:constr type="h" for="ch" forName="childText1" refType="h" fact="0.776000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89300"/>
                  <dgm:constr type="l" for="ch" forName="childText1" refType="w" fact="0.076000"/>
                  <dgm:constr type="t" for="ch" forName="childText1" refType="h" fact="0.224000"/>
                  <dgm:constr type="w" for="ch" forName="childText1" refType="w" fact="0.924100"/>
                  <dgm:constr type="h" for="ch" forName="childText1" refType="h" fact="0.776000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750100"/>
                  <dgm:constr type="l" for="ch" forName="parentText2" refType="w" fact="0.462000"/>
                  <dgm:constr type="t" for="ch" forName="parentText2" refType="h" fact="0.249900"/>
                  <dgm:constr type="w" for="ch" forName="parentText2" refType="w" fact="0.538000"/>
                  <dgm:constr type="h" for="ch" forName="parentText2" refType="h" fact="0.750100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750100"/>
                  <dgm:constr type="l" for="ch" forName="parentText2" refType="w" fact="0.000000"/>
                  <dgm:constr type="t" for="ch" forName="parentText2" refType="h" fact="0.249900"/>
                  <dgm:constr type="w" for="ch" forName="parentText2" refType="w" fact="0.538000"/>
                  <dgm:constr type="h" for="ch" forName="parentText2" refType="h" fact="0.750100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99500"/>
                  <dgm:constr type="l" for="ch" forName="parentText2" refType="w" fact="0.462000"/>
                  <dgm:constr type="t" for="ch" forName="parentText2" refType="h" fact="0.099800"/>
                  <dgm:constr type="w" for="ch" forName="parentText2" refType="w" fact="0.538000"/>
                  <dgm:constr type="h" for="ch" forName="parentText2" refType="h" fact="0.299500"/>
                  <dgm:constr type="l" for="ch" forName="childText1" refType="w" fact="0.000000"/>
                  <dgm:constr type="t" for="ch" forName="childText1" refType="h" fact="0.231700"/>
                  <dgm:constr type="w" for="ch" forName="childText1" refType="w" fact="0.462000"/>
                  <dgm:constr type="h" for="ch" forName="childText1" refType="h" fact="0.668500"/>
                  <dgm:constr type="l" for="ch" forName="childText2" refType="w" fact="0.462000"/>
                  <dgm:constr type="t" for="ch" forName="childText2" refType="h" fact="0.331500"/>
                  <dgm:constr type="w" for="ch" forName="childText2" refType="w" fact="0.462000"/>
                  <dgm:constr type="h" for="ch" forName="childText2" refType="h" fact="0.668500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99500"/>
                  <dgm:constr type="l" for="ch" forName="parentText2" refType="w" fact="0.000000"/>
                  <dgm:constr type="t" for="ch" forName="parentText2" refType="h" fact="0.099800"/>
                  <dgm:constr type="w" for="ch" forName="parentText2" refType="w" fact="0.538000"/>
                  <dgm:constr type="h" for="ch" forName="parentText2" refType="h" fact="0.299500"/>
                  <dgm:constr type="l" for="ch" forName="childText1" refType="w" fact="0.538000"/>
                  <dgm:constr type="t" for="ch" forName="childText1" refType="h" fact="0.231700"/>
                  <dgm:constr type="w" for="ch" forName="childText1" refType="w" fact="0.462000"/>
                  <dgm:constr type="h" for="ch" forName="childText1" refType="h" fact="0.668500"/>
                  <dgm:constr type="l" for="ch" forName="childText2" refType="w" fact="0.076000"/>
                  <dgm:constr type="t" for="ch" forName="childText2" refType="h" fact="0.331500"/>
                  <dgm:constr type="w" for="ch" forName="childText2" refType="w" fact="0.462000"/>
                  <dgm:constr type="h" for="ch" forName="childText2" refType="h" fact="0.668500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600000"/>
                  <dgm:constr type="l" for="ch" forName="parentText2" refType="w" fact="0.308000"/>
                  <dgm:constr type="t" for="ch" forName="parentText2" refType="h" fact="0.200000"/>
                  <dgm:constr type="w" for="ch" forName="parentText2" refType="w" fact="0.692000"/>
                  <dgm:constr type="h" for="ch" forName="parentText2" refType="h" fact="0.600000"/>
                  <dgm:constr type="l" for="ch" forName="parentText3" refType="w" fact="0.616000"/>
                  <dgm:constr type="t" for="ch" forName="parentText3" refType="h" fact="0.400000"/>
                  <dgm:constr type="w" for="ch" forName="parentText3" refType="w" fact="0.384000"/>
                  <dgm:constr type="h" for="ch" forName="parentText3" refType="h" fact="0.600000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600000"/>
                  <dgm:constr type="l" for="ch" forName="parentText2" refType="w" fact="0.000000"/>
                  <dgm:constr type="t" for="ch" forName="parentText2" refType="h" fact="0.200000"/>
                  <dgm:constr type="w" for="ch" forName="parentText2" refType="w" fact="0.692000"/>
                  <dgm:constr type="h" for="ch" forName="parentText2" refType="h" fact="0.600000"/>
                  <dgm:constr type="l" for="ch" forName="parentText3" refType="w" fact="0.000000"/>
                  <dgm:constr type="t" for="ch" forName="parentText3" refType="h" fact="0.400000"/>
                  <dgm:constr type="w" for="ch" forName="parentText3" refType="w" fact="0.384000"/>
                  <dgm:constr type="h" for="ch" forName="parentText3" refType="h" fact="0.600000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000000"/>
                  <dgm:constr type="t" for="ch" forName="childText1" refType="h" fact="0.232500"/>
                  <dgm:constr type="w" for="ch" forName="childText1" refType="w" fact="0.308000"/>
                  <dgm:constr type="h" for="ch" forName="childText1" refType="h" fact="0.580800"/>
                  <dgm:constr type="l" for="ch" forName="childText2" refType="w" fact="0.308000"/>
                  <dgm:constr type="t" for="ch" forName="childText2" refType="h" fact="0.333000"/>
                  <dgm:constr type="w" for="ch" forName="childText2" refType="w" fact="0.308000"/>
                  <dgm:constr type="h" for="ch" forName="childText2" refType="h" fact="0.580800"/>
                  <dgm:constr type="l" for="ch" forName="childText3" refType="w" fact="0.616000"/>
                  <dgm:constr type="t" for="ch" forName="childText3" refType="h" fact="0.433500"/>
                  <dgm:constr type="w" for="ch" forName="childText3" refType="w" fact="0.308000"/>
                  <dgm:constr type="h" for="ch" forName="childText3" refType="h" fact="0.5723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301500"/>
                  <dgm:constr type="l" for="ch" forName="parentText2" refType="w" fact="0.308000"/>
                  <dgm:constr type="t" for="ch" forName="parentText2" refType="h" fact="0.100500"/>
                  <dgm:constr type="w" for="ch" forName="parentText2" refType="w" fact="0.692000"/>
                  <dgm:constr type="h" for="ch" forName="parentText2" refType="h" fact="0.301500"/>
                  <dgm:constr type="l" for="ch" forName="parentText3" refType="w" fact="0.616000"/>
                  <dgm:constr type="t" for="ch" forName="parentText3" refType="h" fact="0.201000"/>
                  <dgm:constr type="w" for="ch" forName="parentText3" refType="w" fact="0.384000"/>
                  <dgm:constr type="h" for="ch" forName="parentText3" refType="h" fact="0.301500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000"/>
                  <dgm:constr type="t" for="ch" forName="childText1" refType="h" fact="0.232500"/>
                  <dgm:constr type="w" for="ch" forName="childText1" refType="w" fact="0.308000"/>
                  <dgm:constr type="h" for="ch" forName="childText1" refType="h" fact="0.580800"/>
                  <dgm:constr type="l" for="ch" forName="childText2" refType="w" fact="0.384000"/>
                  <dgm:constr type="t" for="ch" forName="childText2" refType="h" fact="0.333000"/>
                  <dgm:constr type="w" for="ch" forName="childText2" refType="w" fact="0.308000"/>
                  <dgm:constr type="h" for="ch" forName="childText2" refType="h" fact="0.580800"/>
                  <dgm:constr type="l" for="ch" forName="childText3" refType="w" fact="0.076000"/>
                  <dgm:constr type="t" for="ch" forName="childText3" refType="h" fact="0.433500"/>
                  <dgm:constr type="w" for="ch" forName="childText3" refType="w" fact="0.308000"/>
                  <dgm:constr type="h" for="ch" forName="childText3" refType="h" fact="0.5723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301500"/>
                  <dgm:constr type="l" for="ch" forName="parentText2" refType="w" fact="0.000000"/>
                  <dgm:constr type="t" for="ch" forName="parentText2" refType="h" fact="0.100500"/>
                  <dgm:constr type="w" for="ch" forName="parentText2" refType="w" fact="0.692000"/>
                  <dgm:constr type="h" for="ch" forName="parentText2" refType="h" fact="0.301500"/>
                  <dgm:constr type="l" for="ch" forName="parentText3" refType="w" fact="0.000000"/>
                  <dgm:constr type="t" for="ch" forName="parentText3" refType="h" fact="0.201000"/>
                  <dgm:constr type="w" for="ch" forName="parentText3" refType="w" fact="0.384000"/>
                  <dgm:constr type="h" for="ch" forName="parentText3" refType="h" fact="0.301500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500100"/>
                  <dgm:constr type="l" for="ch" forName="parentText2" refType="w" fact="0.230500"/>
                  <dgm:constr type="t" for="ch" forName="parentText2" refType="h" fact="0.166600"/>
                  <dgm:constr type="w" for="ch" forName="parentText2" refType="w" fact="0.769500"/>
                  <dgm:constr type="h" for="ch" forName="parentText2" refType="h" fact="0.500100"/>
                  <dgm:constr type="l" for="ch" forName="parentText3" refType="w" fact="0.461000"/>
                  <dgm:constr type="t" for="ch" forName="parentText3" refType="h" fact="0.333300"/>
                  <dgm:constr type="w" for="ch" forName="parentText3" refType="w" fact="0.539000"/>
                  <dgm:constr type="h" for="ch" forName="parentText3" refType="h" fact="0.500100"/>
                  <dgm:constr type="l" for="ch" forName="parentText4" refType="w" fact="0.691500"/>
                  <dgm:constr type="t" for="ch" forName="parentText4" refType="h" fact="0.499900"/>
                  <dgm:constr type="w" for="ch" forName="parentText4" refType="w" fact="0.308500"/>
                  <dgm:constr type="h" for="ch" forName="parentText4" refType="h" fact="0.500100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500100"/>
                  <dgm:constr type="l" for="ch" forName="parentText2" refType="w" fact="0.000000"/>
                  <dgm:constr type="t" for="ch" forName="parentText2" refType="h" fact="0.166600"/>
                  <dgm:constr type="w" for="ch" forName="parentText2" refType="w" fact="0.769500"/>
                  <dgm:constr type="h" for="ch" forName="parentText2" refType="h" fact="0.500100"/>
                  <dgm:constr type="l" for="ch" forName="parentText3" refType="w" fact="0.000000"/>
                  <dgm:constr type="t" for="ch" forName="parentText3" refType="h" fact="0.333300"/>
                  <dgm:constr type="w" for="ch" forName="parentText3" refType="w" fact="0.539000"/>
                  <dgm:constr type="h" for="ch" forName="parentText3" refType="h" fact="0.500100"/>
                  <dgm:constr type="l" for="ch" forName="parentText4" refType="w" fact="0.000000"/>
                  <dgm:constr type="t" for="ch" forName="parentText4" refType="h" fact="0.499900"/>
                  <dgm:constr type="w" for="ch" forName="parentText4" refType="w" fact="0.308500"/>
                  <dgm:constr type="h" for="ch" forName="parentText4" refType="h" fact="0.500100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000000"/>
                  <dgm:constr type="t" for="ch" forName="childText1" refType="h" fact="0.218000"/>
                  <dgm:constr type="w" for="ch" forName="childText1" refType="w" fact="0.230500"/>
                  <dgm:constr type="h" for="ch" forName="childText1" refType="h" fact="0.521800"/>
                  <dgm:constr type="l" for="ch" forName="childText2" refType="w" fact="0.230500"/>
                  <dgm:constr type="t" for="ch" forName="childText2" refType="h" fact="0.312000"/>
                  <dgm:constr type="w" for="ch" forName="childText2" refType="w" fact="0.230500"/>
                  <dgm:constr type="h" for="ch" forName="childText2" refType="h" fact="0.508500"/>
                  <dgm:constr type="l" for="ch" forName="childText3" refType="w" fact="0.461000"/>
                  <dgm:constr type="t" for="ch" forName="childText3" refType="h" fact="0.406000"/>
                  <dgm:constr type="w" for="ch" forName="childText3" refType="w" fact="0.230500"/>
                  <dgm:constr type="h" for="ch" forName="childText3" refType="h" fact="0.511900"/>
                  <dgm:constr type="l" for="ch" forName="childText4" refType="w" fact="0.691500"/>
                  <dgm:constr type="t" for="ch" forName="childText4" refType="h" fact="0.500000"/>
                  <dgm:constr type="w" for="ch" forName="childText4" refType="w" fact="0.232600"/>
                  <dgm:constr type="h" for="ch" forName="childText4" refType="h" fact="0.5179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82100"/>
                  <dgm:constr type="l" for="ch" forName="parentText2" refType="w" fact="0.230500"/>
                  <dgm:constr type="t" for="ch" forName="parentText2" refType="h" fact="0.094000"/>
                  <dgm:constr type="w" for="ch" forName="parentText2" refType="w" fact="0.769500"/>
                  <dgm:constr type="h" for="ch" forName="parentText2" refType="h" fact="0.282100"/>
                  <dgm:constr type="l" for="ch" forName="parentText3" refType="w" fact="0.461000"/>
                  <dgm:constr type="t" for="ch" forName="parentText3" refType="h" fact="0.188000"/>
                  <dgm:constr type="w" for="ch" forName="parentText3" refType="w" fact="0.539000"/>
                  <dgm:constr type="h" for="ch" forName="parentText3" refType="h" fact="0.282100"/>
                  <dgm:constr type="l" for="ch" forName="parentText4" refType="w" fact="0.691500"/>
                  <dgm:constr type="t" for="ch" forName="parentText4" refType="h" fact="0.282000"/>
                  <dgm:constr type="w" for="ch" forName="parentText4" refType="w" fact="0.308500"/>
                  <dgm:constr type="h" for="ch" forName="parentText4" refType="h" fact="0.282100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00"/>
                  <dgm:constr type="t" for="ch" forName="childText1" refType="h" fact="0.218000"/>
                  <dgm:constr type="w" for="ch" forName="childText1" refType="w" fact="0.230500"/>
                  <dgm:constr type="h" for="ch" forName="childText1" refType="h" fact="0.521800"/>
                  <dgm:constr type="l" for="ch" forName="childText2" refType="w" fact="0.539000"/>
                  <dgm:constr type="t" for="ch" forName="childText2" refType="h" fact="0.312000"/>
                  <dgm:constr type="w" for="ch" forName="childText2" refType="w" fact="0.230500"/>
                  <dgm:constr type="h" for="ch" forName="childText2" refType="h" fact="0.508500"/>
                  <dgm:constr type="l" for="ch" forName="childText3" refType="w" fact="0.308500"/>
                  <dgm:constr type="t" for="ch" forName="childText3" refType="h" fact="0.406000"/>
                  <dgm:constr type="w" for="ch" forName="childText3" refType="w" fact="0.230500"/>
                  <dgm:constr type="h" for="ch" forName="childText3" refType="h" fact="0.511900"/>
                  <dgm:constr type="l" for="ch" forName="childText4" refType="w" fact="0.076000"/>
                  <dgm:constr type="t" for="ch" forName="childText4" refType="h" fact="0.500000"/>
                  <dgm:constr type="w" for="ch" forName="childText4" refType="w" fact="0.234600"/>
                  <dgm:constr type="h" for="ch" forName="childText4" refType="h" fact="0.5179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82100"/>
                  <dgm:constr type="l" for="ch" forName="parentText2" refType="w" fact="0.000000"/>
                  <dgm:constr type="t" for="ch" forName="parentText2" refType="h" fact="0.094000"/>
                  <dgm:constr type="w" for="ch" forName="parentText2" refType="w" fact="0.769500"/>
                  <dgm:constr type="h" for="ch" forName="parentText2" refType="h" fact="0.282100"/>
                  <dgm:constr type="l" for="ch" forName="parentText3" refType="w" fact="0.000000"/>
                  <dgm:constr type="t" for="ch" forName="parentText3" refType="h" fact="0.188000"/>
                  <dgm:constr type="w" for="ch" forName="parentText3" refType="w" fact="0.539000"/>
                  <dgm:constr type="h" for="ch" forName="parentText3" refType="h" fact="0.282100"/>
                  <dgm:constr type="l" for="ch" forName="parentText4" refType="w" fact="0.000000"/>
                  <dgm:constr type="t" for="ch" forName="parentText4" refType="h" fact="0.282000"/>
                  <dgm:constr type="w" for="ch" forName="parentText4" refType="w" fact="0.308500"/>
                  <dgm:constr type="h" for="ch" forName="parentText4" refType="h" fact="0.282100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428500"/>
                  <dgm:constr type="l" for="ch" forName="parentText2" refType="w" fact="0.184800"/>
                  <dgm:constr type="t" for="ch" forName="parentText2" refType="h" fact="0.142900"/>
                  <dgm:constr type="w" for="ch" forName="parentText2" refType="w" fact="0.815200"/>
                  <dgm:constr type="h" for="ch" forName="parentText2" refType="h" fact="0.428500"/>
                  <dgm:constr type="l" for="ch" forName="parentText3" refType="w" fact="0.369600"/>
                  <dgm:constr type="t" for="ch" forName="parentText3" refType="h" fact="0.285800"/>
                  <dgm:constr type="w" for="ch" forName="parentText3" refType="w" fact="0.630400"/>
                  <dgm:constr type="h" for="ch" forName="parentText3" refType="h" fact="0.428500"/>
                  <dgm:constr type="l" for="ch" forName="parentText4" refType="w" fact="0.554500"/>
                  <dgm:constr type="t" for="ch" forName="parentText4" refType="h" fact="0.428600"/>
                  <dgm:constr type="w" for="ch" forName="parentText4" refType="w" fact="0.445500"/>
                  <dgm:constr type="h" for="ch" forName="parentText4" refType="h" fact="0.428500"/>
                  <dgm:constr type="l" for="ch" forName="parentText5" refType="w" fact="0.739300"/>
                  <dgm:constr type="t" for="ch" forName="parentText5" refType="h" fact="0.571500"/>
                  <dgm:constr type="w" for="ch" forName="parentText5" refType="w" fact="0.260700"/>
                  <dgm:constr type="h" for="ch" forName="parentText5" refType="h" fact="0.428500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428500"/>
                  <dgm:constr type="l" for="ch" forName="parentText2" refType="w" fact="0.000000"/>
                  <dgm:constr type="t" for="ch" forName="parentText2" refType="h" fact="0.142900"/>
                  <dgm:constr type="w" for="ch" forName="parentText2" refType="w" fact="0.815200"/>
                  <dgm:constr type="h" for="ch" forName="parentText2" refType="h" fact="0.428500"/>
                  <dgm:constr type="l" for="ch" forName="parentText3" refType="w" fact="0.000000"/>
                  <dgm:constr type="t" for="ch" forName="parentText3" refType="h" fact="0.285800"/>
                  <dgm:constr type="w" for="ch" forName="parentText3" refType="w" fact="0.630400"/>
                  <dgm:constr type="h" for="ch" forName="parentText3" refType="h" fact="0.428500"/>
                  <dgm:constr type="l" for="ch" forName="parentText4" refType="w" fact="0.000000"/>
                  <dgm:constr type="t" for="ch" forName="parentText4" refType="h" fact="0.428600"/>
                  <dgm:constr type="w" for="ch" forName="parentText4" refType="w" fact="0.445500"/>
                  <dgm:constr type="h" for="ch" forName="parentText4" refType="h" fact="0.428500"/>
                  <dgm:constr type="l" for="ch" forName="parentText5" refType="w" fact="0.000000"/>
                  <dgm:constr type="t" for="ch" forName="parentText5" refType="h" fact="0.571500"/>
                  <dgm:constr type="w" for="ch" forName="parentText5" refType="w" fact="0.260700"/>
                  <dgm:constr type="h" for="ch" forName="parentText5" refType="h" fact="0.428500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000000"/>
                  <dgm:constr type="t" for="ch" forName="childText1" refType="h" fact="0.199700"/>
                  <dgm:constr type="w" for="ch" forName="childText1" refType="w" fact="0.184820"/>
                  <dgm:constr type="h" for="ch" forName="childText1" refType="h" fact="0.476300"/>
                  <dgm:constr type="l" for="ch" forName="childText2" refType="w" fact="0.184800"/>
                  <dgm:constr type="t" for="ch" forName="childText2" refType="h" fact="0.286200"/>
                  <dgm:constr type="w" for="ch" forName="childText2" refType="w" fact="0.184820"/>
                  <dgm:constr type="h" for="ch" forName="childText2" refType="h" fact="0.476300"/>
                  <dgm:constr type="l" for="ch" forName="childText3" refType="w" fact="0.369600"/>
                  <dgm:constr type="t" for="ch" forName="childText3" refType="h" fact="0.372700"/>
                  <dgm:constr type="w" for="ch" forName="childText3" refType="w" fact="0.184820"/>
                  <dgm:constr type="h" for="ch" forName="childText3" refType="h" fact="0.476300"/>
                  <dgm:constr type="l" for="ch" forName="childText4" refType="w" fact="0.554500"/>
                  <dgm:constr type="t" for="ch" forName="childText4" refType="h" fact="0.459200"/>
                  <dgm:constr type="w" for="ch" forName="childText4" refType="w" fact="0.184820"/>
                  <dgm:constr type="h" for="ch" forName="childText4" refType="h" fact="0.476300"/>
                  <dgm:constr type="l" for="ch" forName="childText5" refType="w" fact="0.739300"/>
                  <dgm:constr type="t" for="ch" forName="childText5" refType="h" fact="0.545700"/>
                  <dgm:constr type="w" for="ch" forName="childText5" refType="w" fact="0.184820"/>
                  <dgm:constr type="h" for="ch" forName="childText5" refType="h" fact="0.4763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59400"/>
                  <dgm:constr type="l" for="ch" forName="parentText2" refType="w" fact="0.184800"/>
                  <dgm:constr type="t" for="ch" forName="parentText2" refType="h" fact="0.086500"/>
                  <dgm:constr type="w" for="ch" forName="parentText2" refType="w" fact="0.815200"/>
                  <dgm:constr type="h" for="ch" forName="parentText2" refType="h" fact="0.259400"/>
                  <dgm:constr type="l" for="ch" forName="parentText3" refType="w" fact="0.369600"/>
                  <dgm:constr type="t" for="ch" forName="parentText3" refType="h" fact="0.173000"/>
                  <dgm:constr type="w" for="ch" forName="parentText3" refType="w" fact="0.630400"/>
                  <dgm:constr type="h" for="ch" forName="parentText3" refType="h" fact="0.259400"/>
                  <dgm:constr type="l" for="ch" forName="parentText4" refType="w" fact="0.554500"/>
                  <dgm:constr type="t" for="ch" forName="parentText4" refType="h" fact="0.259500"/>
                  <dgm:constr type="w" for="ch" forName="parentText4" refType="w" fact="0.445500"/>
                  <dgm:constr type="h" for="ch" forName="parentText4" refType="h" fact="0.259400"/>
                  <dgm:constr type="l" for="ch" forName="parentText5" refType="w" fact="0.739300"/>
                  <dgm:constr type="t" for="ch" forName="parentText5" refType="h" fact="0.346000"/>
                  <dgm:constr type="w" for="ch" forName="parentText5" refType="w" fact="0.260700"/>
                  <dgm:constr type="h" for="ch" forName="parentText5" refType="h" fact="0.259400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0"/>
                  <dgm:constr type="t" for="ch" forName="childText1" refType="h" fact="0.199700"/>
                  <dgm:constr type="w" for="ch" forName="childText1" refType="w" fact="0.184820"/>
                  <dgm:constr type="h" for="ch" forName="childText1" refType="h" fact="0.476300"/>
                  <dgm:constr type="l" for="ch" forName="childText2" refType="w" fact="0.630360"/>
                  <dgm:constr type="t" for="ch" forName="childText2" refType="h" fact="0.286200"/>
                  <dgm:constr type="w" for="ch" forName="childText2" refType="w" fact="0.184820"/>
                  <dgm:constr type="h" for="ch" forName="childText2" refType="h" fact="0.476300"/>
                  <dgm:constr type="l" for="ch" forName="childText3" refType="w" fact="0.445540"/>
                  <dgm:constr type="t" for="ch" forName="childText3" refType="h" fact="0.372700"/>
                  <dgm:constr type="w" for="ch" forName="childText3" refType="w" fact="0.184820"/>
                  <dgm:constr type="h" for="ch" forName="childText3" refType="h" fact="0.476300"/>
                  <dgm:constr type="l" for="ch" forName="childText4" refType="w" fact="0.260720"/>
                  <dgm:constr type="t" for="ch" forName="childText4" refType="h" fact="0.459200"/>
                  <dgm:constr type="w" for="ch" forName="childText4" refType="w" fact="0.184820"/>
                  <dgm:constr type="h" for="ch" forName="childText4" refType="h" fact="0.476300"/>
                  <dgm:constr type="l" for="ch" forName="childText5" refType="w" fact="0.075900"/>
                  <dgm:constr type="t" for="ch" forName="childText5" refType="h" fact="0.545700"/>
                  <dgm:constr type="w" for="ch" forName="childText5" refType="w" fact="0.184820"/>
                  <dgm:constr type="h" for="ch" forName="childText5" refType="h" fact="0.476300"/>
                  <dgm:constr type="l" for="ch" forName="parentText1" refType="w" fact="0.000000"/>
                  <dgm:constr type="t" for="ch" forName="parentText1" refType="h" fact="0.000000"/>
                  <dgm:constr type="w" for="ch" forName="parentText1" refType="w"/>
                  <dgm:constr type="h" for="ch" forName="parentText1" refType="h" fact="0.259400"/>
                  <dgm:constr type="l" for="ch" forName="parentText2" refType="w" fact="0.000000"/>
                  <dgm:constr type="t" for="ch" forName="parentText2" refType="h" fact="0.086500"/>
                  <dgm:constr type="w" for="ch" forName="parentText2" refType="w" fact="0.815200"/>
                  <dgm:constr type="h" for="ch" forName="parentText2" refType="h" fact="0.259400"/>
                  <dgm:constr type="l" for="ch" forName="parentText3" refType="w" fact="0.000000"/>
                  <dgm:constr type="t" for="ch" forName="parentText3" refType="h" fact="0.173000"/>
                  <dgm:constr type="w" for="ch" forName="parentText3" refType="w" fact="0.630400"/>
                  <dgm:constr type="h" for="ch" forName="parentText3" refType="h" fact="0.259400"/>
                  <dgm:constr type="l" for="ch" forName="parentText4" refType="w" fact="0.000000"/>
                  <dgm:constr type="t" for="ch" forName="parentText4" refType="h" fact="0.259500"/>
                  <dgm:constr type="w" for="ch" forName="parentText4" refType="w" fact="0.445500"/>
                  <dgm:constr type="h" for="ch" forName="parentText4" refType="h" fact="0.259400"/>
                  <dgm:constr type="l" for="ch" forName="parentText5" refType="w" fact="0.000000"/>
                  <dgm:constr type="t" for="ch" forName="parentText5" refType="h" fact="0.346000"/>
                  <dgm:constr type="w" for="ch" forName="parentText5" refType="w" fact="0.260700"/>
                  <dgm:constr type="h" for="ch" forName="parentText5" refType="h" fact="0.259400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 val="0"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type="rightArrow" r:blip="">
              <dgm:adjLst>
                <dgm:adj idx="1" val="0.500000"/>
                <dgm:adj idx="2" val="0.500000"/>
              </dgm:adjLst>
            </dgm:shape>
            <dgm:constrLst>
              <dgm:constr type="lMarg" refType="primFontSz" fact="0.300000"/>
              <dgm:constr type="rMarg" val="20"/>
              <dgm:constr type="tMarg" refType="primFontSz" fact="0.300000"/>
              <dgm:constr type="bMarg" refType="h" fact="0.450000"/>
            </dgm:constrLst>
          </dgm:if>
          <dgm:else name="Name55">
            <dgm:alg type="tx">
              <dgm:param type="parTxLTRAlign" val="r"/>
            </dgm:alg>
            <dgm:shape type="leftArrow" r:blip="">
              <dgm:adjLst>
                <dgm:adj idx="1" val="0.500000"/>
                <dgm:adj idx="2" val="0.500000"/>
              </dgm:adjLst>
            </dgm:shape>
            <dgm:constrLst>
              <dgm:constr type="lMarg" val="20"/>
              <dgm:constr type="rMarg" refType="primFontSz" fact="0.300000"/>
              <dgm:constr type="tMarg" refType="primFontSz" fact="0.300000"/>
              <dgm:constr type="bMarg" refType="h" fact="0.450000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00000"/>
              <dgm:constr type="rMarg" refType="primFontSz" fact="0.300000"/>
              <dgm:constr type="tMarg" refType="primFontSz" fact="0.300000"/>
              <dgm:constr type="bMarg" refType="primFontSz" fact="0.300000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 val="0"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type="rightArrow" r:blip="">
              <dgm:adjLst>
                <dgm:adj idx="1" val="0.500000"/>
                <dgm:adj idx="2" val="0.500000"/>
              </dgm:adjLst>
            </dgm:shape>
            <dgm:constrLst>
              <dgm:constr type="lMarg" refType="primFontSz" fact="0.300000"/>
              <dgm:constr type="rMarg" val="20"/>
              <dgm:constr type="tMarg" refType="primFontSz" fact="0.300000"/>
              <dgm:constr type="bMarg" refType="h" fact="0.450000"/>
            </dgm:constrLst>
          </dgm:if>
          <dgm:else name="Name62">
            <dgm:alg type="tx">
              <dgm:param type="parTxLTRAlign" val="r"/>
            </dgm:alg>
            <dgm:shape type="leftArrow" r:blip="">
              <dgm:adjLst>
                <dgm:adj idx="1" val="0.500000"/>
                <dgm:adj idx="2" val="0.500000"/>
              </dgm:adjLst>
            </dgm:shape>
            <dgm:constrLst>
              <dgm:constr type="lMarg" val="20"/>
              <dgm:constr type="rMarg" refType="primFontSz" fact="0.300000"/>
              <dgm:constr type="tMarg" refType="primFontSz" fact="0.300000"/>
              <dgm:constr type="bMarg" refType="h" fact="0.450000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00000"/>
              <dgm:constr type="rMarg" refType="primFontSz" fact="0.300000"/>
              <dgm:constr type="tMarg" refType="primFontSz" fact="0.300000"/>
              <dgm:constr type="bMarg" refType="primFontSz" fact="0.300000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 val="0"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type="rightArrow" r:blip="">
              <dgm:adjLst>
                <dgm:adj idx="1" val="0.500000"/>
                <dgm:adj idx="2" val="0.500000"/>
              </dgm:adjLst>
            </dgm:shape>
            <dgm:constrLst>
              <dgm:constr type="lMarg" refType="primFontSz" fact="0.300000"/>
              <dgm:constr type="rMarg" val="20"/>
              <dgm:constr type="tMarg" refType="primFontSz" fact="0.300000"/>
              <dgm:constr type="bMarg" refType="h" fact="0.450000"/>
            </dgm:constrLst>
          </dgm:if>
          <dgm:else name="Name69">
            <dgm:alg type="tx">
              <dgm:param type="parTxLTRAlign" val="r"/>
            </dgm:alg>
            <dgm:shape type="leftArrow" r:blip="">
              <dgm:adjLst>
                <dgm:adj idx="1" val="0.500000"/>
                <dgm:adj idx="2" val="0.500000"/>
              </dgm:adjLst>
            </dgm:shape>
            <dgm:constrLst>
              <dgm:constr type="lMarg" val="20"/>
              <dgm:constr type="rMarg" refType="primFontSz" fact="0.300000"/>
              <dgm:constr type="tMarg" refType="primFontSz" fact="0.300000"/>
              <dgm:constr type="bMarg" refType="h" fact="0.450000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00000"/>
              <dgm:constr type="rMarg" refType="primFontSz" fact="0.300000"/>
              <dgm:constr type="tMarg" refType="primFontSz" fact="0.300000"/>
              <dgm:constr type="bMarg" refType="primFontSz" fact="0.300000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 val="0"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type="rightArrow" r:blip="">
              <dgm:adjLst>
                <dgm:adj idx="1" val="0.500000"/>
                <dgm:adj idx="2" val="0.500000"/>
              </dgm:adjLst>
            </dgm:shape>
            <dgm:constrLst>
              <dgm:constr type="lMarg" refType="primFontSz" fact="0.300000"/>
              <dgm:constr type="rMarg" val="20"/>
              <dgm:constr type="tMarg" refType="primFontSz" fact="0.300000"/>
              <dgm:constr type="bMarg" refType="h" fact="0.450000"/>
            </dgm:constrLst>
          </dgm:if>
          <dgm:else name="Name76">
            <dgm:alg type="tx">
              <dgm:param type="parTxLTRAlign" val="r"/>
            </dgm:alg>
            <dgm:shape type="leftArrow" r:blip="">
              <dgm:adjLst>
                <dgm:adj idx="1" val="0.500000"/>
                <dgm:adj idx="2" val="0.500000"/>
              </dgm:adjLst>
            </dgm:shape>
            <dgm:constrLst>
              <dgm:constr type="lMarg" val="20"/>
              <dgm:constr type="rMarg" refType="primFontSz" fact="0.300000"/>
              <dgm:constr type="tMarg" refType="primFontSz" fact="0.300000"/>
              <dgm:constr type="bMarg" refType="h" fact="0.450000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00000"/>
              <dgm:constr type="rMarg" refType="primFontSz" fact="0.300000"/>
              <dgm:constr type="tMarg" refType="primFontSz" fact="0.300000"/>
              <dgm:constr type="bMarg" refType="primFontSz" fact="0.300000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 val="0"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type="rightArrow" r:blip="">
              <dgm:adjLst>
                <dgm:adj idx="1" val="0.500000"/>
                <dgm:adj idx="2" val="0.500000"/>
              </dgm:adjLst>
            </dgm:shape>
            <dgm:constrLst>
              <dgm:constr type="lMarg" refType="primFontSz" fact="0.300000"/>
              <dgm:constr type="rMarg" val="20"/>
              <dgm:constr type="tMarg" refType="primFontSz" fact="0.300000"/>
              <dgm:constr type="bMarg" refType="h" fact="0.450000"/>
            </dgm:constrLst>
          </dgm:if>
          <dgm:else name="Name83">
            <dgm:alg type="tx">
              <dgm:param type="parTxLTRAlign" val="r"/>
            </dgm:alg>
            <dgm:shape type="leftArrow" r:blip="">
              <dgm:adjLst>
                <dgm:adj idx="1" val="0.500000"/>
                <dgm:adj idx="2" val="0.500000"/>
              </dgm:adjLst>
            </dgm:shape>
            <dgm:constrLst>
              <dgm:constr type="lMarg" val="20"/>
              <dgm:constr type="rMarg" refType="primFontSz" fact="0.300000"/>
              <dgm:constr type="tMarg" refType="primFontSz" fact="0.300000"/>
              <dgm:constr type="bMarg" refType="h" fact="0.450000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type="rect" r:blip="">
              <dgm:adjLst/>
            </dgm:shape>
            <dgm:presOf axis="des" ptType="node"/>
            <dgm:constrLst>
              <dgm:constr type="lMarg" refType="primFontSz" fact="0.300000"/>
              <dgm:constr type="rMarg" refType="primFontSz" fact="0.300000"/>
              <dgm:constr type="tMarg" refType="primFontSz" fact="0.300000"/>
              <dgm:constr type="bMarg" refType="primFontSz" fact="0.300000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asst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2">
        <a:srgbClr val="00000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2">
        <a:srgbClr val="00000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0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bgImgPlac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asst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con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tr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F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0">
        <a:srgbClr val="00000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solidBgAcc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0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2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3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Acc4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dk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/>
    </dgm:style>
  </dgm:styleLbl>
  <dgm:styleLbl name="trBgShp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2">
        <a:srgbClr val="000000"/>
      </a:fillRef>
      <a:effectRef idx="1">
        <a:srgbClr val="000000"/>
      </a:effectRef>
      <a:fontRef idx="minor"/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1">
        <a:srgbClr val="00000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/>
    </dgm:style>
  </dgm:styleLbl>
  <dgm:styleLbl name="alignImgPlac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/>
    </dgm:style>
  </dgm:styleLbl>
  <dgm:styleLbl name="bgImgPlac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/>
    </dgm:style>
  </dgm:styleLbl>
  <dgm:styleLbl name="sibTrans2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2">
        <a:srgbClr val="00000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callout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asst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1">
        <a:srgbClr val="00000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parChTrans1D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2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  <dgm:styleLbl name="fg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conFg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align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trAlign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bg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solidFg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solidAlign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solidBgAcc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fgAccFollow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alignAccFollow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bgAccFollowNode1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fgAcc0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fgAcc2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fgAcc3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fgAcc4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1">
        <a:srgbClr val="000000"/>
      </a:lnRef>
      <a:fillRef idx="1">
        <a:srgbClr val="000000"/>
      </a:fillRef>
      <a:effectRef idx="2">
        <a:srgbClr val="000000"/>
      </a:effectRef>
      <a:fontRef idx="minor"/>
    </dgm:style>
  </dgm:styleLbl>
  <dgm:styleLbl name="b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3">
        <a:srgbClr val="000000"/>
      </a:fillRef>
      <a:effectRef idx="0">
        <a:srgbClr val="000000"/>
      </a:effectRef>
      <a:fontRef idx="minor"/>
    </dgm:style>
  </dgm:styleLbl>
  <dgm:styleLbl name="dkB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2">
        <a:srgbClr val="000000"/>
      </a:fillRef>
      <a:effectRef idx="0">
        <a:srgbClr val="000000"/>
      </a:effectRef>
      <a:fontRef idx="minor"/>
    </dgm:style>
  </dgm:styleLbl>
  <dgm:styleLbl name="trB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0">
        <a:srgbClr val="000000"/>
      </a:effectRef>
      <a:fontRef idx="minor"/>
    </dgm:style>
  </dgm:styleLbl>
  <dgm:styleLbl name="fgShp">
    <dgm:scene3d>
      <a:camera prst="orthographicFront"/>
      <a:lightRig rig="fla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1">
        <a:srgbClr val="000000"/>
      </a:fillRef>
      <a:effectRef idx="3">
        <a:srgbClr val="00000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bodyPr/>
      <a:p>
        <a:pPr>
          <a:defRPr/>
        </a:pPr>
        <a:endParaRPr/>
      </a:p>
    </dgm:txPr>
    <dgm:style>
      <a:lnRef idx="0">
        <a:srgbClr val="000000"/>
      </a:lnRef>
      <a:fillRef idx="0">
        <a:srgbClr val="000000"/>
      </a:fillRef>
      <a:effectRef idx="0">
        <a:srgbClr val="000000"/>
      </a:effectRef>
      <a:fontRef idx="minor"/>
    </dgm:style>
  </dgm:styleLbl>
</dgm:styleDef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 bwMode="auto">
          <a:xfrm>
            <a:off x="1" y="2647949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 fill="norm" stroke="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lang="en-US" sz="1400" b="0" i="0" u="none" strike="noStrike" cap="all" spc="400">
                <a:ln>
                  <a:noFill/>
                </a:ln>
                <a:solidFill>
                  <a:schemeClr val="tx1"/>
                </a:solidFill>
                <a:latin typeface="+mn-lt"/>
                <a:ea typeface="+mj-ea"/>
                <a:cs typeface="Tung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A5D38D9-D4DF-4482-8870-E8924CA13DE0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5AFA3FD-913C-429E-98B5-5567AF9BF8EE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839200" y="274639"/>
            <a:ext cx="2743200" cy="4678362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609600" y="274639"/>
            <a:ext cx="8026400" cy="4678362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756C4D2-E143-4CDE-8F75-BB3C33C31CCB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3999" y="1122377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3999" y="3602051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649C283-8134-4E22-ABF9-507399E2BAFC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3353AF9-64C9-496D-9586-E0CEFBA1160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49" y="1709737"/>
            <a:ext cx="10515600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49" y="4589462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3222A6F-806C-4620-A68A-5EB1A63B52D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9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10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937D1D5-7E96-48DA-821B-FA372711DDC9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7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9" y="1681162"/>
            <a:ext cx="51577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9" y="2505088"/>
            <a:ext cx="5157787" cy="3684587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1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1" y="2505088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53474F-9FB3-4370-95D0-43E600BD2E24}" type="datetime1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368CCD4-6ACB-4BB2-A481-651EBB7A08CA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FE4CC3A-7AA1-44C0-BD80-DDEA45A7FBEF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402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D49DB4E-F962-4203-B243-4E4C35522432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2E7D094-13A1-4CA1-A6D5-25812072253F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ChangeAspect="1" noGrp="1"/>
          </p:cNvSpPr>
          <p:nvPr>
            <p:ph type="pic" idx="1"/>
          </p:nvPr>
        </p:nvSpPr>
        <p:spPr bwMode="auto">
          <a:xfrm>
            <a:off x="5183187" y="987424"/>
            <a:ext cx="6172200" cy="487362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7" y="2057402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84B454E-4FF1-4C94-82F6-1DA090A02D14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1884A90-D1E5-4C5D-8944-64407ECF072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899" y="365138"/>
            <a:ext cx="2628900" cy="581183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1" y="365138"/>
            <a:ext cx="7734299" cy="581183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9491244-3999-43A7-B7E9-FF7642827ED9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 bwMode="auto"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 fill="norm" stroke="1" extrusionOk="0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ight Triangle 6"/>
          <p:cNvSpPr/>
          <p:nvPr/>
        </p:nvSpPr>
        <p:spPr bwMode="auto">
          <a:xfrm>
            <a:off x="1" y="2647949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lang="en-US" sz="3200" b="0" i="0" u="none" strike="noStrike" cap="all" spc="0">
                <a:ln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 rot="19140000">
            <a:off x="1621536" y="2468303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u="none" strike="noStrike" cap="all" spc="400">
                <a:ln>
                  <a:noFill/>
                </a:ln>
                <a:solidFill>
                  <a:schemeClr val="tx1"/>
                </a:solidFill>
                <a:latin typeface="+mn-lt"/>
                <a:ea typeface="+mj-ea"/>
                <a:cs typeface="Tunga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7FF80E0-5EE5-4182-8353-F2E665728AC3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CB1EA36-385B-4BD5-9A01-32242DB16CC3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cap="all" spc="400">
                <a:solidFill>
                  <a:schemeClr val="tx1"/>
                </a:solidFill>
                <a:latin typeface="+mn-lt"/>
                <a:ea typeface="+mj-ea"/>
                <a:cs typeface="Tung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cap="all" spc="400">
                <a:solidFill>
                  <a:schemeClr val="tx1"/>
                </a:solidFill>
                <a:latin typeface="+mn-lt"/>
                <a:ea typeface="+mj-ea"/>
                <a:cs typeface="Tung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/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20B529-2BD8-4152-8CD0-08176379FD17}" type="datetime1">
              <a:rPr lang="ru-RU"/>
              <a:t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134EEBA-2860-470F-A78A-1D8B4E331AF9}" type="datetime1">
              <a:rPr lang="ru-RU"/>
              <a:t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D7EA721-3331-427B-920C-BC3F4E674678}" type="datetime1">
              <a:rPr lang="ru-RU"/>
              <a:t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 bwMode="auto">
          <a:xfrm>
            <a:off x="1" y="2647949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ight Triangle 17"/>
          <p:cNvSpPr/>
          <p:nvPr/>
        </p:nvSpPr>
        <p:spPr bwMode="auto"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>
              <a:defRPr/>
            </a:pPr>
            <a:endParaRPr lang="en-US" sz="18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lang="en-US" sz="2800" b="0" i="0" u="none" strike="noStrike" cap="all" spc="0">
                <a:ln>
                  <a:noFill/>
                </a:ln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6332737" y="2618913"/>
            <a:ext cx="5077038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 rot="19140000">
            <a:off x="1730605" y="2253385"/>
            <a:ext cx="7726346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None/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97E4612-C7E7-4C8D-9686-30E72C678332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showMasterSp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 bwMode="auto"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 fill="norm" stroke="1" extrusionOk="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9" name="Right Triangle 8"/>
          <p:cNvSpPr/>
          <p:nvPr/>
        </p:nvSpPr>
        <p:spPr bwMode="auto">
          <a:xfrm>
            <a:off x="1" y="2647949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 bwMode="auto"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 fill="norm" stroke="1" extrusionOk="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71AB6B7-96DC-449D-AE35-1F8097CE4E17}" type="datetime1">
              <a:rPr lang="ru-RU"/>
              <a:t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 fill="norm" stroke="1" extrusionOk="0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 fill="norm" stroke="1" extrusionOk="0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EAB0E25-75DB-4B0F-8BB3-C87119992632}" type="datetime1">
              <a:rPr lang="ru-RU"/>
              <a:t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</p:sldLayoutIdLst>
  <p:hf dt="0" ftr="0" hdr="0" sldNum="1"/>
  <p:txStyles>
    <p:titleStyle>
      <a:lvl1pPr algn="l" defTabSz="914400">
        <a:spcBef>
          <a:spcPts val="0"/>
        </a:spcBef>
        <a:buNone/>
        <a:defRPr sz="2800" cap="all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800"/>
        </a:spcBef>
        <a:buFont typeface="Arial"/>
        <a:buNone/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>
        <a:spcBef>
          <a:spcPts val="300"/>
        </a:spcBef>
        <a:buClr>
          <a:schemeClr val="accent2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>
        <a:spcBef>
          <a:spcPts val="300"/>
        </a:spcBef>
        <a:buClr>
          <a:schemeClr val="accent2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>
        <a:spcBef>
          <a:spcPts val="300"/>
        </a:spcBef>
        <a:buClr>
          <a:schemeClr val="accent2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>
        <a:spcBef>
          <a:spcPts val="300"/>
        </a:spcBef>
        <a:buClr>
          <a:schemeClr val="accent2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>
        <a:spcBef>
          <a:spcPts val="300"/>
        </a:spcBef>
        <a:buClr>
          <a:schemeClr val="accent2"/>
        </a:buClr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>
        <a:spcBef>
          <a:spcPts val="300"/>
        </a:spcBef>
        <a:buClr>
          <a:schemeClr val="accent2"/>
        </a:buClr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>
        <a:spcBef>
          <a:spcPts val="300"/>
        </a:spcBef>
        <a:buClr>
          <a:schemeClr val="accent2"/>
        </a:buClr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>
        <a:spcBef>
          <a:spcPts val="300"/>
        </a:spcBef>
        <a:buClr>
          <a:schemeClr val="accent2"/>
        </a:buClr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diagramData" Target="../diagrams/data1.xml" /><Relationship Id="rId5" Type="http://schemas.microsoft.com/office/2007/relationships/diagramDrawing" Target="../diagrams/drawing1.xml" /><Relationship Id="rId6" Type="http://schemas.openxmlformats.org/officeDocument/2006/relationships/diagramColors" Target="../diagrams/colors1.xml" /><Relationship Id="rId7" Type="http://schemas.openxmlformats.org/officeDocument/2006/relationships/diagramLayout" Target="../diagrams/layout1.xml" /><Relationship Id="rId8" Type="http://schemas.openxmlformats.org/officeDocument/2006/relationships/diagramQuickStyle" Target="../diagrams/quickStyle1.xml" 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diagramData" Target="../diagrams/data2.xml" /><Relationship Id="rId5" Type="http://schemas.microsoft.com/office/2007/relationships/diagramDrawing" Target="../diagrams/drawing2.xml" /><Relationship Id="rId6" Type="http://schemas.openxmlformats.org/officeDocument/2006/relationships/diagramColors" Target="../diagrams/colors2.xml" /><Relationship Id="rId7" Type="http://schemas.openxmlformats.org/officeDocument/2006/relationships/diagramLayout" Target="../diagrams/layout2.xml" /><Relationship Id="rId8" Type="http://schemas.openxmlformats.org/officeDocument/2006/relationships/diagramQuickStyle" Target="../diagrams/quickStyle2.xml" /><Relationship Id="rId9" Type="http://schemas.openxmlformats.org/officeDocument/2006/relationships/diagramData" Target="../diagrams/data3.xml" /><Relationship Id="rId10" Type="http://schemas.microsoft.com/office/2007/relationships/diagramDrawing" Target="../diagrams/drawing3.xml" /><Relationship Id="rId11" Type="http://schemas.openxmlformats.org/officeDocument/2006/relationships/diagramColors" Target="../diagrams/colors3.xml" /><Relationship Id="rId12" Type="http://schemas.openxmlformats.org/officeDocument/2006/relationships/diagramLayout" Target="../diagrams/layout3.xml" /><Relationship Id="rId13" Type="http://schemas.openxmlformats.org/officeDocument/2006/relationships/diagramQuickStyle" Target="../diagrams/quickStyle3.xml" 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diagramData" Target="../diagrams/data4.xml" /><Relationship Id="rId6" Type="http://schemas.microsoft.com/office/2007/relationships/diagramDrawing" Target="../diagrams/drawing4.xml" /><Relationship Id="rId7" Type="http://schemas.openxmlformats.org/officeDocument/2006/relationships/diagramColors" Target="../diagrams/colors4.xml" /><Relationship Id="rId8" Type="http://schemas.openxmlformats.org/officeDocument/2006/relationships/diagramLayout" Target="../diagrams/layout4.xml" /><Relationship Id="rId9" Type="http://schemas.openxmlformats.org/officeDocument/2006/relationships/diagramQuickStyle" Target="../diagrams/quickStyle4.xml" 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/>
          <p:nvPr/>
        </p:nvSpPr>
        <p:spPr bwMode="auto">
          <a:xfrm>
            <a:off x="276045" y="6548335"/>
            <a:ext cx="710243" cy="333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b="1">
                <a:solidFill>
                  <a:srgbClr val="0033A0"/>
                </a:solidFill>
              </a:rPr>
              <a:t>2023</a:t>
            </a:r>
            <a:endParaRPr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76045" y="201181"/>
            <a:ext cx="1940951" cy="109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216996" y="334237"/>
            <a:ext cx="905936" cy="82712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18" name="Прямая соединительная линия 17"/>
          <p:cNvCxnSpPr>
            <a:cxnSpLocks/>
          </p:cNvCxnSpPr>
          <p:nvPr/>
        </p:nvCxnSpPr>
        <p:spPr bwMode="auto">
          <a:xfrm>
            <a:off x="3226280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1"/>
          <p:cNvSpPr txBox="1"/>
          <p:nvPr/>
        </p:nvSpPr>
        <p:spPr bwMode="auto">
          <a:xfrm>
            <a:off x="3226280" y="396729"/>
            <a:ext cx="1975447" cy="7830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</a:t>
            </a:r>
            <a:r>
              <a:rPr lang="ru-RU" sz="1100">
                <a:solidFill>
                  <a:srgbClr val="0033A0"/>
                </a:solidFill>
              </a:rPr>
              <a:t> и занятости  Югры</a:t>
            </a:r>
            <a:endParaRPr/>
          </a:p>
        </p:txBody>
      </p:sp>
      <p:sp>
        <p:nvSpPr>
          <p:cNvPr id="11" name="Title 1"/>
          <p:cNvSpPr txBox="1"/>
          <p:nvPr/>
        </p:nvSpPr>
        <p:spPr bwMode="auto">
          <a:xfrm flipH="0" flipV="0">
            <a:off x="276044" y="1957260"/>
            <a:ext cx="10749163" cy="1047776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9144" numCol="1" spcCol="0" rtlCol="0" fromWordArt="0" anchor="b" anchorCtr="0" forceAA="0" upright="0" compatLnSpc="0">
            <a:normAutofit fontScale="65000" lnSpcReduction="7000"/>
          </a:bodyPr>
          <a:lstStyle>
            <a:lvl1pPr algn="l" defTabSz="914400">
              <a:spcBef>
                <a:spcPts val="0"/>
              </a:spcBef>
              <a:buNone/>
              <a:defRPr sz="3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4800" b="1">
                <a:solidFill>
                  <a:srgbClr val="002060"/>
                </a:solidFill>
              </a:rPr>
              <a:t>Организация профессионального </a:t>
            </a:r>
            <a:r>
              <a:rPr lang="ru-RU" sz="4800" b="1">
                <a:solidFill>
                  <a:srgbClr val="002060"/>
                </a:solidFill>
              </a:rPr>
              <a:t>об</a:t>
            </a:r>
            <a:r>
              <a:rPr lang="ru-RU" sz="4800" b="1">
                <a:solidFill>
                  <a:srgbClr val="002060"/>
                </a:solidFill>
              </a:rPr>
              <a:t>учения</a:t>
            </a:r>
            <a:r>
              <a:rPr lang="ru-RU" sz="4800" b="1">
                <a:solidFill>
                  <a:srgbClr val="002060"/>
                </a:solidFill>
              </a:rPr>
              <a:t> </a:t>
            </a:r>
            <a:r>
              <a:rPr lang="ru-RU" sz="4800" b="1">
                <a:solidFill>
                  <a:srgbClr val="002060"/>
                </a:solidFill>
              </a:rPr>
              <a:t>граждан из числа </a:t>
            </a:r>
            <a:r>
              <a:rPr lang="ru-RU" sz="4800" b="1">
                <a:solidFill>
                  <a:srgbClr val="002060"/>
                </a:solidFill>
              </a:rPr>
              <a:t>о</a:t>
            </a:r>
            <a:r>
              <a:rPr lang="ru-RU" sz="4800" b="1">
                <a:solidFill>
                  <a:srgbClr val="002060"/>
                </a:solidFill>
              </a:rPr>
              <a:t>бучающихся 10-х и 11-х классов </a:t>
            </a:r>
            <a:endParaRPr lang="ru-RU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57841" y="1397478"/>
            <a:ext cx="10984302" cy="362309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0"/>
          </a:bodyPr>
          <a:lstStyle/>
          <a:p>
            <a:pPr>
              <a:buFont typeface="Wingdings"/>
              <a:buChar char="ü"/>
              <a:defRPr/>
            </a:pPr>
            <a:endParaRPr lang="ru-RU" sz="1800" b="0">
              <a:solidFill>
                <a:srgbClr val="0033A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buFont typeface="Wingdings"/>
              <a:buChar char="Ø"/>
              <a:defRPr/>
            </a:pP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Порядок организации профессионального обучения граждан из числа обучающихся 10-х и 11-х классов,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утвержденный постановлением Правительства Ханты-Мансийского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автономного округа – Югры от 24.12.2021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№ 578-п 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"О мерах по реализации государственной программы Ханты-Мансийского автономного округа - Югры "Поддержка занятости населения" </a:t>
            </a: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defRPr/>
            </a:pP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buFont typeface="Wingdings"/>
              <a:buChar char="Ø"/>
              <a:defRPr/>
            </a:pP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План мероприятий («Дорожная карта") по содействию трудоустройству и развитию карьеры молодежи в Ханты-Мансийском автономном округе - </a:t>
            </a: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Ю</a:t>
            </a: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гре на 2022 - 2030 годы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, </a:t>
            </a:r>
            <a:r>
              <a:rPr lang="ru-RU" sz="1900" b="0">
                <a:solidFill>
                  <a:srgbClr val="0033A0"/>
                </a:solidFill>
              </a:rPr>
              <a:t>утвержденный постановлением Правительства Ханты-Мансийского автономного округа – Югры от 24.12.2021 № 578-п  "О мерах по реализации государственной программы Ханты-Мансийского автономного округа - Югры "Поддержка занятости населения" </a:t>
            </a:r>
            <a:endParaRPr lang="ru-RU" sz="1900" b="0">
              <a:solidFill>
                <a:srgbClr val="0033A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buFont typeface="Wingdings"/>
              <a:buChar char="Ø"/>
              <a:defRPr/>
            </a:pP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buFont typeface="Wingdings"/>
              <a:buChar char="Ø"/>
              <a:defRPr/>
            </a:pP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Государственная программа Ханты-Мансийского автономного округа – Югры «Поддержка занятости населения</a:t>
            </a:r>
            <a:r>
              <a:rPr lang="ru-RU" sz="1900" b="0" u="sng">
                <a:solidFill>
                  <a:srgbClr val="0033A0"/>
                </a:solidFill>
                <a:ea typeface="+mj-ea"/>
                <a:cs typeface="+mj-cs"/>
              </a:rPr>
              <a:t>»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, утвержденная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постановлением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Правительства ХМАО - Югры от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10.11.2023 № 552-п "О </a:t>
            </a:r>
            <a:r>
              <a:rPr lang="ru-RU" sz="1900" b="0">
                <a:solidFill>
                  <a:srgbClr val="0033A0"/>
                </a:solidFill>
                <a:ea typeface="+mj-ea"/>
                <a:cs typeface="+mj-cs"/>
              </a:rPr>
              <a:t>государственной программе Ханты-Мансийского автономного округа - Югры "Поддержка занятости населения"</a:t>
            </a: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Clr>
                <a:srgbClr val="0033A0"/>
              </a:buClr>
              <a:defRPr/>
            </a:pP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ts val="0"/>
              </a:spcBef>
              <a:buClr>
                <a:srgbClr val="0070C0"/>
              </a:buClr>
              <a:buFont typeface="Wingdings"/>
              <a:buChar char="Ø"/>
              <a:defRPr/>
            </a:pPr>
            <a:endParaRPr lang="ru-RU" sz="1900" b="0">
              <a:solidFill>
                <a:srgbClr val="0033A0"/>
              </a:solidFill>
              <a:ea typeface="+mj-ea"/>
              <a:cs typeface="+mj-cs"/>
            </a:endParaRPr>
          </a:p>
          <a:p>
            <a:pPr marL="0" indent="0">
              <a:defRPr/>
            </a:pPr>
            <a:endParaRPr sz="1400">
              <a:solidFill>
                <a:srgbClr val="CF4520"/>
              </a:solidFill>
            </a:endParaRPr>
          </a:p>
        </p:txBody>
      </p:sp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</a:t>
            </a:r>
            <a:r>
              <a:rPr lang="ru-RU" sz="1100">
                <a:solidFill>
                  <a:srgbClr val="0033A0"/>
                </a:solidFill>
              </a:rPr>
              <a:t> и занятости  Югры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6413915" y="255793"/>
            <a:ext cx="41489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ОСНОВНЫЕ </a:t>
            </a: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ДОКУМЕНТЫ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848715" y="807592"/>
            <a:ext cx="5639474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</a:t>
            </a:r>
            <a:r>
              <a:rPr lang="ru-RU" sz="1100">
                <a:solidFill>
                  <a:srgbClr val="0033A0"/>
                </a:solidFill>
              </a:rPr>
              <a:t> и занятости  Югры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4906735" y="109278"/>
            <a:ext cx="7289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Реализация мероприятия в 2022/2023 учебном году</a:t>
            </a:r>
            <a:endParaRPr lang="ru-RU"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+mj-lt"/>
            </a:endParaRPr>
          </a:p>
        </p:txBody>
      </p:sp>
      <p:sp>
        <p:nvSpPr>
          <p:cNvPr id="14" name="Объект 2"/>
          <p:cNvSpPr txBox="1"/>
          <p:nvPr/>
        </p:nvSpPr>
        <p:spPr bwMode="auto">
          <a:xfrm>
            <a:off x="6317411" y="1295230"/>
            <a:ext cx="5328288" cy="3690838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/>
          </a:bodyPr>
          <a:lstStyle>
            <a:lvl1pPr marL="342900" indent="-342900" algn="l" defTabSz="914400">
              <a:spcBef>
                <a:spcPts val="800"/>
              </a:spcBef>
              <a:buFont typeface="Arial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ü"/>
              <a:defRPr/>
            </a:pPr>
            <a:endParaRPr lang="ru-RU" sz="1800" b="0">
              <a:solidFill>
                <a:srgbClr val="0033A0"/>
              </a:solidFill>
            </a:endParaRPr>
          </a:p>
          <a:p>
            <a:pPr marL="0" indent="0">
              <a:defRPr/>
            </a:pPr>
            <a:endParaRPr lang="ru-RU" sz="1700" b="0">
              <a:solidFill>
                <a:srgbClr val="0033A0"/>
              </a:solidFill>
            </a:endParaRPr>
          </a:p>
          <a:p>
            <a:pPr>
              <a:buFont typeface="Wingdings"/>
              <a:buChar char="ü"/>
              <a:defRPr/>
            </a:pPr>
            <a:endParaRPr lang="ru-RU" sz="1400"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045529" y="1118131"/>
            <a:ext cx="7011735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graphicFrame>
        <p:nvGraphicFramePr>
          <p:cNvPr id="10" name="Объект 9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228440" y="1595302"/>
          <a:ext cx="11542143" cy="2916314"/>
          <a:chOff x="0" y="0"/>
          <a:chExt cx="11542143" cy="2916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7" r:qs="rId8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</a:t>
            </a:r>
            <a:r>
              <a:rPr lang="ru-RU" sz="1100">
                <a:solidFill>
                  <a:srgbClr val="0033A0"/>
                </a:solidFill>
              </a:rPr>
              <a:t> и занятости  Югры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4906735" y="109278"/>
            <a:ext cx="7289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Реализация мероприятия в 2022/2023 учебном году</a:t>
            </a:r>
            <a:endParaRPr lang="ru-RU"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+mj-lt"/>
            </a:endParaRPr>
          </a:p>
        </p:txBody>
      </p:sp>
      <p:graphicFrame>
        <p:nvGraphicFramePr>
          <p:cNvPr id="2" name="Схема 1"/>
          <p:cNvGraphicFramePr>
            <a:graphicFrameLocks xmlns:a="http://schemas.openxmlformats.org/drawingml/2006/main"/>
          </p:cNvGraphicFramePr>
          <p:nvPr/>
        </p:nvGraphicFramePr>
        <p:xfrm>
          <a:off x="3657600" y="1017896"/>
          <a:ext cx="8534400" cy="4601853"/>
          <a:chOff x="0" y="0"/>
          <a:chExt cx="8534400" cy="46018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7" r:qs="rId8" r:cs="rId6"/>
          </a:graphicData>
        </a:graphic>
      </p:graphicFrame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045529" y="1118131"/>
            <a:ext cx="7011735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graphicFrame>
        <p:nvGraphicFramePr>
          <p:cNvPr id="10" name="Объект 9"/>
          <p:cNvGraphicFramePr>
            <a:graphicFrameLocks xmlns:a="http://schemas.openxmlformats.org/drawingml/2006/main" noGrp="1"/>
          </p:cNvGraphicFramePr>
          <p:nvPr>
            <p:ph idx="1"/>
          </p:nvPr>
        </p:nvGraphicFramePr>
        <p:xfrm>
          <a:off x="372933" y="1466491"/>
          <a:ext cx="4533801" cy="3200400"/>
          <a:chOff x="0" y="0"/>
          <a:chExt cx="4533801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2" r:qs="rId13" r:cs="rId11"/>
          </a:graphicData>
        </a:graphic>
      </p:graphicFrame>
      <p:sp>
        <p:nvSpPr>
          <p:cNvPr id="13" name="Блок-схема: извлечение 12"/>
          <p:cNvSpPr/>
          <p:nvPr/>
        </p:nvSpPr>
        <p:spPr bwMode="auto">
          <a:xfrm rot="5400000">
            <a:off x="158631" y="4105686"/>
            <a:ext cx="428603" cy="421417"/>
          </a:xfrm>
          <a:prstGeom prst="flowChartExtra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</a:t>
            </a:r>
            <a:r>
              <a:rPr lang="ru-RU" sz="1100">
                <a:solidFill>
                  <a:srgbClr val="0033A0"/>
                </a:solidFill>
              </a:rPr>
              <a:t> и занятости  Югры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4632387" y="0"/>
            <a:ext cx="76499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ИТОГИ </a:t>
            </a:r>
            <a:b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</a:b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реализации мероприятия в 2022/2023 учебном году</a:t>
            </a:r>
            <a:endParaRPr lang="ru-RU"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+mj-lt"/>
            </a:endParaRPr>
          </a:p>
        </p:txBody>
      </p:sp>
      <p:sp>
        <p:nvSpPr>
          <p:cNvPr id="14" name="Объект 2"/>
          <p:cNvSpPr txBox="1"/>
          <p:nvPr/>
        </p:nvSpPr>
        <p:spPr bwMode="auto">
          <a:xfrm>
            <a:off x="6317411" y="1295230"/>
            <a:ext cx="5328288" cy="3690838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/>
          </a:bodyPr>
          <a:lstStyle>
            <a:lvl1pPr marL="342900" indent="-342900" algn="l" defTabSz="914400">
              <a:spcBef>
                <a:spcPts val="800"/>
              </a:spcBef>
              <a:buFont typeface="Arial"/>
              <a:buNone/>
              <a:defRPr sz="16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>
              <a:spcBef>
                <a:spcPts val="300"/>
              </a:spcBef>
              <a:buClr>
                <a:schemeClr val="accent2"/>
              </a:buClr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ü"/>
              <a:defRPr/>
            </a:pPr>
            <a:endParaRPr lang="ru-RU" sz="1800" b="0">
              <a:solidFill>
                <a:srgbClr val="0033A0"/>
              </a:solidFill>
            </a:endParaRPr>
          </a:p>
          <a:p>
            <a:pPr marL="0" indent="0">
              <a:defRPr/>
            </a:pPr>
            <a:endParaRPr lang="ru-RU" sz="1700" b="0">
              <a:solidFill>
                <a:srgbClr val="0033A0"/>
              </a:solidFill>
            </a:endParaRPr>
          </a:p>
          <a:p>
            <a:pPr>
              <a:buFont typeface="Wingdings"/>
              <a:buChar char="ü"/>
              <a:defRPr/>
            </a:pPr>
            <a:endParaRPr lang="ru-RU" sz="1400"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045529" y="1384995"/>
            <a:ext cx="7011735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 bwMode="auto">
          <a:xfrm flipH="0" flipV="0">
            <a:off x="1471310" y="1433373"/>
            <a:ext cx="10653203" cy="3552694"/>
          </a:xfrm>
          <a:prstGeom prst="roundRect">
            <a:avLst>
              <a:gd name="adj" fmla="val 16667"/>
            </a:avLst>
          </a:prstGeom>
          <a:ln w="9525" cap="flat" cmpd="sng" algn="ctr">
            <a:solidFill>
              <a:srgbClr val="00B0F0"/>
            </a:solidFill>
            <a:prstDash val="soli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152000" indent="365124" algn="just">
              <a:defRPr/>
            </a:pPr>
            <a:r>
              <a:rPr lang="ru-RU" sz="1400" b="1" i="0" u="none" strike="noStrike" cap="none" spc="0">
                <a:solidFill>
                  <a:srgbClr val="0033A0"/>
                </a:solidFill>
                <a:latin typeface="+mn-lt"/>
                <a:ea typeface="+mn-ea"/>
                <a:cs typeface="+mn-cs"/>
              </a:rPr>
              <a:t>«Пилотный» проект</a:t>
            </a:r>
            <a:r>
              <a:rPr lang="ru-RU" sz="1400" b="0" i="0" u="none" strike="noStrike" cap="none" spc="0">
                <a:solidFill>
                  <a:srgbClr val="0033A0"/>
                </a:solidFill>
                <a:latin typeface="+mn-lt"/>
                <a:ea typeface="+mn-ea"/>
                <a:cs typeface="+mn-cs"/>
              </a:rPr>
              <a:t> по организации профессионального обучения граждан из числа обучающихся 10-х и 11-х классов, имеющих средний балл аттестата об </a:t>
            </a:r>
            <a:r>
              <a:rPr lang="ru-RU" sz="1400" b="0" i="0" u="none" strike="noStrike" cap="none" spc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основном </a:t>
            </a:r>
            <a:r>
              <a:rPr lang="ru-RU" sz="1400" b="0" i="0" u="none" strike="noStrike" cap="none" spc="0">
                <a:solidFill>
                  <a:srgbClr val="0033A0"/>
                </a:solidFill>
                <a:latin typeface="+mn-lt"/>
                <a:ea typeface="+mn-ea"/>
                <a:cs typeface="+mn-cs"/>
              </a:rPr>
              <a:t>общем образовании ниже значения 3,6 балла, </a:t>
            </a:r>
            <a:r>
              <a:rPr lang="ru-RU" sz="1400" b="1" i="0" u="none" strike="noStrike" cap="none" spc="0">
                <a:solidFill>
                  <a:srgbClr val="0033A0"/>
                </a:solidFill>
                <a:latin typeface="+mn-lt"/>
                <a:ea typeface="+mn-ea"/>
                <a:cs typeface="+mn-cs"/>
              </a:rPr>
              <a:t>стартовал в ноябре 2022 года</a:t>
            </a:r>
            <a:r>
              <a:rPr lang="ru-RU" sz="1400" b="0" i="0" u="none" strike="noStrike" cap="none" spc="0">
                <a:solidFill>
                  <a:srgbClr val="0033A0"/>
                </a:solidFill>
                <a:latin typeface="+mn-lt"/>
                <a:ea typeface="+mn-ea"/>
                <a:cs typeface="+mn-cs"/>
              </a:rPr>
              <a:t>. </a:t>
            </a:r>
            <a:endParaRPr sz="1400" b="1">
              <a:solidFill>
                <a:srgbClr val="0033A0"/>
              </a:solidFill>
            </a:endParaRPr>
          </a:p>
          <a:p>
            <a:pPr marL="1152000" indent="365125" algn="just">
              <a:defRPr/>
            </a:pPr>
            <a:r>
              <a:rPr lang="ru-RU" sz="1400" b="1">
                <a:solidFill>
                  <a:srgbClr val="0033A0"/>
                </a:solidFill>
              </a:rPr>
              <a:t>50 учащихся</a:t>
            </a:r>
            <a:r>
              <a:rPr lang="en-US" sz="1400">
                <a:solidFill>
                  <a:srgbClr val="0033A0"/>
                </a:solidFill>
              </a:rPr>
              <a:t> </a:t>
            </a:r>
            <a:r>
              <a:rPr lang="ru-RU" sz="1400">
                <a:solidFill>
                  <a:srgbClr val="0033A0"/>
                </a:solidFill>
              </a:rPr>
              <a:t>школ города </a:t>
            </a:r>
            <a:r>
              <a:rPr lang="ru-RU" sz="1400">
                <a:solidFill>
                  <a:srgbClr val="0033A0"/>
                </a:solidFill>
              </a:rPr>
              <a:t>Югорска</a:t>
            </a:r>
            <a:r>
              <a:rPr lang="ru-RU" sz="1400">
                <a:solidFill>
                  <a:srgbClr val="0033A0"/>
                </a:solidFill>
              </a:rPr>
              <a:t> и Советского района </a:t>
            </a:r>
            <a:r>
              <a:rPr lang="ru-RU" sz="1400" b="1">
                <a:solidFill>
                  <a:srgbClr val="0033A0"/>
                </a:solidFill>
              </a:rPr>
              <a:t>прошли обучение </a:t>
            </a:r>
            <a:r>
              <a:rPr lang="ru-RU" sz="1400" b="1">
                <a:solidFill>
                  <a:srgbClr val="0033A0"/>
                </a:solidFill>
              </a:rPr>
              <a:t>на базе Советского и Югорского политехнических колледжей </a:t>
            </a:r>
            <a:r>
              <a:rPr lang="ru-RU" sz="1400" b="1">
                <a:solidFill>
                  <a:srgbClr val="0033A0"/>
                </a:solidFill>
              </a:rPr>
              <a:t>по </a:t>
            </a:r>
            <a:r>
              <a:rPr lang="ru-RU" sz="1400" b="1">
                <a:solidFill>
                  <a:srgbClr val="0033A0"/>
                </a:solidFill>
              </a:rPr>
              <a:t>7 профессиям</a:t>
            </a:r>
            <a:r>
              <a:rPr lang="ru-RU" sz="1400">
                <a:solidFill>
                  <a:srgbClr val="0033A0"/>
                </a:solidFill>
              </a:rPr>
              <a:t> </a:t>
            </a:r>
            <a:r>
              <a:rPr lang="ru-RU" sz="1400" i="1">
                <a:solidFill>
                  <a:srgbClr val="0033A0"/>
                </a:solidFill>
              </a:rPr>
              <a:t>(пов</a:t>
            </a:r>
            <a:r>
              <a:rPr lang="ru-RU" sz="1400" i="1">
                <a:solidFill>
                  <a:srgbClr val="0033A0"/>
                </a:solidFill>
              </a:rPr>
              <a:t>ар, кондитер, младший воспитатель, слесарь по ремонту автомобилей, трубопроводчик линейный, электромонтёр по ремонту и обслуживанию электрооборудования, водитель автомобиля категории В) </a:t>
            </a:r>
            <a:r>
              <a:rPr lang="ru-RU" sz="1400" b="1">
                <a:solidFill>
                  <a:srgbClr val="0033A0"/>
                </a:solidFill>
              </a:rPr>
              <a:t>со сроком обучения до 6 месяцев. </a:t>
            </a:r>
            <a:endParaRPr lang="ru-RU" sz="1400" b="1">
              <a:solidFill>
                <a:srgbClr val="0033A0"/>
              </a:solidFill>
            </a:endParaRPr>
          </a:p>
          <a:p>
            <a:pPr marL="1152000" indent="365124" algn="just">
              <a:defRPr/>
            </a:pPr>
            <a:r>
              <a:rPr sz="1400" b="1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По итогам мероприятия: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endParaRPr sz="1400" b="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1152000" indent="365124" algn="just">
              <a:defRPr/>
            </a:pP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9 человек – трудоустроились по полученной профессии;  </a:t>
            </a:r>
            <a:endParaRPr sz="1400" b="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1152000" indent="365124" algn="just">
              <a:defRPr/>
            </a:pP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10 человек – продолжили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обучение в 11 классе; </a:t>
            </a:r>
            <a:endParaRPr sz="1400" b="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1152000" indent="365124" algn="just">
              <a:defRPr/>
            </a:pP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27 человек – поступили в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профессиональные учебные заведения среднего профессионального образования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;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endParaRPr sz="1400" b="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1152000" indent="365124" algn="just">
              <a:defRPr/>
            </a:pP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2 человека –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проходят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военную</a:t>
            </a:r>
            <a:r>
              <a:rPr lang="en-US"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службу</a:t>
            </a:r>
            <a:r>
              <a:rPr lang="en-US"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по</a:t>
            </a:r>
            <a:r>
              <a:rPr lang="en-US"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призыву</a:t>
            </a:r>
            <a:r>
              <a:rPr lang="en-US"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в Вооруженных Силах РФ; </a:t>
            </a:r>
            <a:endParaRPr sz="1400" b="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1152000" indent="365124" algn="just">
              <a:defRPr/>
            </a:pP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2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человека – переехали в другой субъект РФ</a:t>
            </a:r>
            <a:r>
              <a:rPr sz="1400" b="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.</a:t>
            </a:r>
            <a:endParaRPr>
              <a:solidFill>
                <a:srgbClr val="0033A0"/>
              </a:solidFill>
              <a:latin typeface="Franklin Gothic Book"/>
              <a:cs typeface="Franklin Gothic Book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-476250" y="956988"/>
            <a:ext cx="4367321" cy="436732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 и занятости  Югры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690586" y="951074"/>
            <a:ext cx="6312024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 bwMode="auto">
          <a:xfrm>
            <a:off x="4826332" y="13202"/>
            <a:ext cx="7649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Реализация мероприятия в </a:t>
            </a:r>
            <a:r>
              <a:rPr lang="ru-RU" sz="2800" b="1">
                <a:ln w="11430"/>
                <a:solidFill>
                  <a:srgbClr val="FF0000"/>
                </a:solidFill>
                <a:latin typeface="+mj-lt"/>
              </a:rPr>
              <a:t>2023/2024</a:t>
            </a:r>
            <a:r>
              <a:rPr lang="ru-RU" sz="28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+mj-lt"/>
              </a:rPr>
              <a:t> учебном году</a:t>
            </a:r>
            <a:endParaRPr lang="ru-RU"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+mj-lt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2213301"/>
            <a:ext cx="3195808" cy="3195808"/>
          </a:xfrm>
          <a:prstGeom prst="rect">
            <a:avLst/>
          </a:prstGeom>
        </p:spPr>
      </p:pic>
      <p:sp>
        <p:nvSpPr>
          <p:cNvPr id="6" name="Выноска-облако 5"/>
          <p:cNvSpPr/>
          <p:nvPr/>
        </p:nvSpPr>
        <p:spPr bwMode="auto">
          <a:xfrm>
            <a:off x="2398076" y="1111081"/>
            <a:ext cx="2326324" cy="1584494"/>
          </a:xfrm>
          <a:prstGeom prst="cloudCallout">
            <a:avLst>
              <a:gd name="adj1" fmla="val -68235"/>
              <a:gd name="adj2" fmla="val 44751"/>
            </a:avLst>
          </a:prstGeom>
          <a:solidFill>
            <a:srgbClr val="F7F7F7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/>
              <a:t>Что изменилось?</a:t>
            </a:r>
            <a:endParaRPr lang="ru-RU" b="1"/>
          </a:p>
        </p:txBody>
      </p:sp>
      <p:graphicFrame>
        <p:nvGraphicFramePr>
          <p:cNvPr id="19" name="Схема 18"/>
          <p:cNvGraphicFramePr>
            <a:graphicFrameLocks xmlns:a="http://schemas.openxmlformats.org/drawingml/2006/main"/>
          </p:cNvGraphicFramePr>
          <p:nvPr/>
        </p:nvGraphicFramePr>
        <p:xfrm>
          <a:off x="4247875" y="1255852"/>
          <a:ext cx="8314117" cy="3725553"/>
          <a:chOff x="0" y="0"/>
          <a:chExt cx="8314117" cy="3725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8" r:qs="rId9" r:cs="rId7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/>
          <p:nvPr/>
        </p:nvSpPr>
        <p:spPr bwMode="auto">
          <a:xfrm>
            <a:off x="865523" y="109278"/>
            <a:ext cx="4405223" cy="9086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  <a:defRPr/>
            </a:pPr>
            <a:r>
              <a:rPr lang="ru-RU" b="1"/>
              <a:t>         </a:t>
            </a:r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372933" y="255793"/>
            <a:ext cx="1844063" cy="1039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2179105" y="439921"/>
            <a:ext cx="735115" cy="671160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9" name="Прямая соединительная линия 8"/>
          <p:cNvCxnSpPr>
            <a:cxnSpLocks/>
          </p:cNvCxnSpPr>
          <p:nvPr/>
        </p:nvCxnSpPr>
        <p:spPr bwMode="auto">
          <a:xfrm>
            <a:off x="2976115" y="452886"/>
            <a:ext cx="0" cy="670716"/>
          </a:xfrm>
          <a:prstGeom prst="line">
            <a:avLst/>
          </a:prstGeom>
          <a:ln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 txBox="1"/>
          <p:nvPr/>
        </p:nvSpPr>
        <p:spPr bwMode="auto">
          <a:xfrm>
            <a:off x="2976115" y="427854"/>
            <a:ext cx="1656272" cy="683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Ханты-Мансийский </a:t>
            </a:r>
            <a:endParaRPr/>
          </a:p>
          <a:p>
            <a:pPr algn="l">
              <a:defRPr/>
            </a:pPr>
            <a:r>
              <a:rPr lang="ru-RU" sz="1100" b="1">
                <a:solidFill>
                  <a:srgbClr val="0033A0"/>
                </a:solidFill>
              </a:rPr>
              <a:t>автономный округ – Югра</a:t>
            </a:r>
            <a:endParaRPr/>
          </a:p>
          <a:p>
            <a:pPr algn="l">
              <a:defRPr/>
            </a:pPr>
            <a:r>
              <a:rPr lang="ru-RU" sz="1100">
                <a:solidFill>
                  <a:srgbClr val="0033A0"/>
                </a:solidFill>
              </a:rPr>
              <a:t>Дептруда и занятости  Югры</a:t>
            </a:r>
            <a:endParaRPr/>
          </a:p>
        </p:txBody>
      </p:sp>
      <p:cxnSp>
        <p:nvCxnSpPr>
          <p:cNvPr id="17" name="Прямая соединительная линия 16"/>
          <p:cNvCxnSpPr>
            <a:cxnSpLocks/>
          </p:cNvCxnSpPr>
          <p:nvPr/>
        </p:nvCxnSpPr>
        <p:spPr bwMode="auto">
          <a:xfrm>
            <a:off x="5921406" y="951074"/>
            <a:ext cx="6161103" cy="0"/>
          </a:xfrm>
          <a:prstGeom prst="line">
            <a:avLst/>
          </a:prstGeom>
          <a:ln w="25400" cmpd="sng">
            <a:solidFill>
              <a:srgbClr val="0033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 bwMode="auto">
          <a:xfrm>
            <a:off x="5666130" y="29577"/>
            <a:ext cx="6671652" cy="1371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800" b="1" i="0" u="none" strike="noStrike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Franklin Gothic Medium"/>
                <a:ea typeface="Franklin Gothic Medium"/>
                <a:cs typeface="Franklin Gothic Medium"/>
              </a:rPr>
              <a:t>Реализация мероприятия в </a:t>
            </a:r>
            <a:r>
              <a:rPr lang="ru-RU" sz="2800" b="1" i="0" u="none" strike="noStrike" cap="none" spc="0">
                <a:ln w="11430"/>
                <a:solidFill>
                  <a:srgbClr val="FF0000"/>
                </a:solidFill>
                <a:latin typeface="Franklin Gothic Medium"/>
                <a:ea typeface="Franklin Gothic Medium"/>
                <a:cs typeface="Franklin Gothic Medium"/>
              </a:rPr>
              <a:t>2023/2024</a:t>
            </a:r>
            <a:r>
              <a:rPr lang="ru-RU" sz="2800" b="1" i="0" u="none" strike="noStrike" cap="none" spc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 scaled="1"/>
                </a:gradFill>
                <a:latin typeface="Franklin Gothic Medium"/>
                <a:ea typeface="Franklin Gothic Medium"/>
                <a:cs typeface="Franklin Gothic Medium"/>
              </a:rPr>
              <a:t> учебном году</a:t>
            </a:r>
            <a:endParaRPr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Franklin Gothic Medium"/>
            </a:endParaRPr>
          </a:p>
          <a:p>
            <a:pPr algn="ctr">
              <a:defRPr/>
            </a:pPr>
            <a:endParaRPr lang="ru-RU" sz="2800" b="1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 scaled="1"/>
              </a:gradFill>
              <a:latin typeface="+mj-lt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  <p:sp>
        <p:nvSpPr>
          <p:cNvPr id="1902857447" name=""/>
          <p:cNvSpPr/>
          <p:nvPr/>
        </p:nvSpPr>
        <p:spPr bwMode="auto">
          <a:xfrm flipH="0" flipV="0">
            <a:off x="121162" y="1202221"/>
            <a:ext cx="11961342" cy="3829853"/>
          </a:xfrm>
          <a:prstGeom prst="flowChartAlternateProcess">
            <a:avLst/>
          </a:prstGeom>
          <a:gradFill>
            <a:gsLst>
              <a:gs pos="0">
                <a:schemeClr val="accent3">
                  <a:lumMod val="20000"/>
                  <a:lumOff val="80000"/>
                  <a:alpha val="89000"/>
                </a:schemeClr>
              </a:gs>
              <a:gs pos="0">
                <a:srgbClr val="00B0F0">
                  <a:alpha val="89000"/>
                </a:srgbClr>
              </a:gs>
              <a:gs pos="100000">
                <a:srgbClr val="FFFFFF">
                  <a:alpha val="89000"/>
                </a:srgbClr>
              </a:gs>
            </a:gsLst>
            <a:lin ang="16200000" scaled="1"/>
          </a:gradFill>
          <a:ln w="9524" cap="flat" cmpd="sng" algn="ctr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340691" name=""/>
          <p:cNvSpPr txBox="1"/>
          <p:nvPr/>
        </p:nvSpPr>
        <p:spPr bwMode="auto">
          <a:xfrm flipH="0" flipV="0">
            <a:off x="537303" y="1295229"/>
            <a:ext cx="11144007" cy="399323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lvl="0" indent="179704" algn="ctr">
              <a:lnSpc>
                <a:spcPct val="100000"/>
              </a:lnSpc>
              <a:spcAft>
                <a:spcPts val="0"/>
              </a:spcAft>
              <a:defRPr/>
            </a:pPr>
            <a:r>
              <a:rPr sz="1600" b="1">
                <a:solidFill>
                  <a:srgbClr val="0033A0"/>
                </a:solidFill>
              </a:rPr>
              <a:t>Организовано профессиональное обучение 127 граждан согласно утвержденным квотам из которых по состоянию на 23.05.2024:</a:t>
            </a:r>
            <a:endParaRPr sz="1600" b="1">
              <a:solidFill>
                <a:srgbClr val="0033A0"/>
              </a:solidFill>
            </a:endParaRPr>
          </a:p>
          <a:p>
            <a:pPr lvl="0" indent="179704" algn="ctr">
              <a:lnSpc>
                <a:spcPct val="100000"/>
              </a:lnSpc>
              <a:spcAft>
                <a:spcPts val="0"/>
              </a:spcAft>
              <a:defRPr/>
            </a:pPr>
            <a:endParaRPr sz="1600" b="1">
              <a:solidFill>
                <a:srgbClr val="0033A0"/>
              </a:solidFill>
            </a:endParaRPr>
          </a:p>
          <a:p>
            <a:pPr marL="261850" lvl="0" indent="-261850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sz="1600">
                <a:solidFill>
                  <a:srgbClr val="0033A0"/>
                </a:solidFill>
              </a:rPr>
              <a:t>Проходят профессиональное обучение - 84 чел. </a:t>
            </a:r>
            <a:endParaRPr sz="1600">
              <a:solidFill>
                <a:srgbClr val="0033A0"/>
              </a:solidFill>
            </a:endParaRPr>
          </a:p>
          <a:p>
            <a:pPr marL="261850" lvl="0" indent="-261850" algn="just">
              <a:lnSpc>
                <a:spcPct val="10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sz="1600">
                <a:solidFill>
                  <a:srgbClr val="0033A0"/>
                </a:solidFill>
              </a:rPr>
              <a:t>Прошли профессиональное </a:t>
            </a:r>
            <a:r>
              <a:rPr sz="1600">
                <a:solidFill>
                  <a:srgbClr val="0033A0"/>
                </a:solidFill>
              </a:rPr>
              <a:t>обучение - 43 чел.</a:t>
            </a:r>
            <a:r>
              <a:rPr sz="1600">
                <a:solidFill>
                  <a:srgbClr val="0033A0"/>
                </a:solidFill>
              </a:rPr>
              <a:t>)</a:t>
            </a:r>
            <a:endParaRPr sz="1600">
              <a:solidFill>
                <a:srgbClr val="0033A0"/>
              </a:solidFill>
            </a:endParaRPr>
          </a:p>
          <a:p>
            <a:pPr marL="0" marR="0" lvl="0" indent="449578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60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0" marR="0" lvl="0" indent="449579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Обучение осуществляется по профессиям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востребованным на рынке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труда автономного округа: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повар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слесарь-сантехник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оператор по добыче нефти и газа,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электромонтер по ремонту и обслуживанию электрооборудования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сварщик ручной дуговой сварки плавящимся п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окрытым электродом,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слесарь по ремонту автомобилей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парикмахер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наладчик технологического оборудования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,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младшая медицинская сестра по уходу за больными,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машинист экскаватора,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младший воспитатель, слесарь по контрольно-измерительным приборам и автоматике. </a:t>
            </a:r>
            <a:endParaRPr sz="160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0" marR="0" lvl="0" indent="449579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Обучение организовано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в свободное от основной учебы время 3 раза в неделю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на базе образовательных организаций, подведомственных Депобразованию и науки Югры.</a:t>
            </a:r>
            <a:endParaRPr sz="1600">
              <a:solidFill>
                <a:srgbClr val="0033A0"/>
              </a:solidFill>
              <a:latin typeface="Franklin Gothic Book"/>
              <a:ea typeface="Franklin Gothic Book"/>
              <a:cs typeface="Franklin Gothic Book"/>
            </a:endParaRPr>
          </a:p>
          <a:p>
            <a:pPr marL="0" marR="0" lvl="0" indent="449579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Средняя стоимость обучения на 1 человека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не превышает 38 500 руб., расходы на реализацию мероприяти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я составляют более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4,8</a:t>
            </a:r>
            <a:r>
              <a:rPr sz="1600">
                <a:solidFill>
                  <a:srgbClr val="0033A0"/>
                </a:solidFill>
                <a:latin typeface="Franklin Gothic Book"/>
                <a:ea typeface="Franklin Gothic Book"/>
                <a:cs typeface="Franklin Gothic Book"/>
              </a:rPr>
              <a:t> млн. руб. </a:t>
            </a:r>
            <a:endParaRPr sz="1600">
              <a:solidFill>
                <a:srgbClr val="0033A0"/>
              </a:solidFill>
              <a:latin typeface="Franklin Gothic Book"/>
              <a:cs typeface="Franklin Gothic Book"/>
            </a:endParaRPr>
          </a:p>
          <a:p>
            <a:pPr lvl="0" algn="just">
              <a:lnSpc>
                <a:spcPct val="100000"/>
              </a:lnSpc>
              <a:defRPr/>
            </a:pPr>
            <a:endParaRPr sz="1600">
              <a:solidFill>
                <a:srgbClr val="0033A0"/>
              </a:solidFill>
              <a:latin typeface="Franklin Gothic Book"/>
              <a:cs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image" Target="../media/image2.jpg"/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Arial"/>
        <a:cs typeface="Arial"/>
      </a:majorFont>
      <a:minorFont>
        <a:latin typeface="Franklin Gothic Book"/>
        <a:ea typeface="Arial"/>
        <a:cs typeface="Arial"/>
      </a:minorFont>
    </a:fontScheme>
    <a:fmtScheme name="Углы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blipFill>
          <a:blip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algn="tl" flip="none" sx="100000" sy="100000" tx="0" ty="0"/>
        </a:blipFill>
        <a:blipFill>
          <a:blip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algn="tl" flip="none" sx="90000" sy="90000" tx="0" ty="0"/>
        </a:blip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0</Words>
  <Application>Р7-Офис/7.4.0.227</Application>
  <DocSecurity>0</DocSecurity>
  <PresentationFormat>Произвольный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Женский клуб «Ты можешь ВСЁ!»</dc:title>
  <dc:subject/>
  <dc:creator/>
  <cp:keywords/>
  <dc:description/>
  <dc:identifier/>
  <dc:language/>
  <cp:lastModifiedBy/>
  <cp:revision>111</cp:revision>
  <dcterms:created xsi:type="dcterms:W3CDTF">2012-12-03T06:56:55Z</dcterms:created>
  <dcterms:modified xsi:type="dcterms:W3CDTF">2024-05-23T10:59:13Z</dcterms:modified>
  <cp:category/>
  <cp:contentStatus/>
  <cp:version/>
</cp:coreProperties>
</file>