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sldIdLst>
    <p:sldId id="256" r:id="rId2"/>
    <p:sldId id="260" r:id="rId3"/>
    <p:sldId id="258" r:id="rId4"/>
    <p:sldId id="259" r:id="rId5"/>
    <p:sldId id="261" r:id="rId6"/>
    <p:sldId id="262" r:id="rId7"/>
    <p:sldId id="264" r:id="rId8"/>
    <p:sldId id="263" r:id="rId9"/>
    <p:sldId id="267" r:id="rId10"/>
    <p:sldId id="269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996BD97-EC51-43BC-83D6-4A80AB1B4979}" type="datetimeFigureOut">
              <a:rPr lang="ru-RU" smtClean="0"/>
              <a:t>17.08.2024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6635563-3954-4CB9-B410-C870EFA378E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BD97-EC51-43BC-83D6-4A80AB1B4979}" type="datetimeFigureOut">
              <a:rPr lang="ru-RU" smtClean="0"/>
              <a:t>17.08.2024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5563-3954-4CB9-B410-C870EFA37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BD97-EC51-43BC-83D6-4A80AB1B4979}" type="datetimeFigureOut">
              <a:rPr lang="ru-RU" smtClean="0"/>
              <a:t>17.08.2024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5563-3954-4CB9-B410-C870EFA37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996BD97-EC51-43BC-83D6-4A80AB1B4979}" type="datetimeFigureOut">
              <a:rPr lang="ru-RU" smtClean="0"/>
              <a:t>17.08.2024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635563-3954-4CB9-B410-C870EFA378E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996BD97-EC51-43BC-83D6-4A80AB1B4979}" type="datetimeFigureOut">
              <a:rPr lang="ru-RU" smtClean="0"/>
              <a:t>17.08.2024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6635563-3954-4CB9-B410-C870EFA378E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BD97-EC51-43BC-83D6-4A80AB1B4979}" type="datetimeFigureOut">
              <a:rPr lang="ru-RU" smtClean="0"/>
              <a:t>17.08.2024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5563-3954-4CB9-B410-C870EFA378E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BD97-EC51-43BC-83D6-4A80AB1B4979}" type="datetimeFigureOut">
              <a:rPr lang="ru-RU" smtClean="0"/>
              <a:t>17.08.2024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5563-3954-4CB9-B410-C870EFA378E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996BD97-EC51-43BC-83D6-4A80AB1B4979}" type="datetimeFigureOut">
              <a:rPr lang="ru-RU" smtClean="0"/>
              <a:t>17.08.2024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635563-3954-4CB9-B410-C870EFA378E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BD97-EC51-43BC-83D6-4A80AB1B4979}" type="datetimeFigureOut">
              <a:rPr lang="ru-RU" smtClean="0"/>
              <a:t>17.08.2024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5563-3954-4CB9-B410-C870EFA37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996BD97-EC51-43BC-83D6-4A80AB1B4979}" type="datetimeFigureOut">
              <a:rPr lang="ru-RU" smtClean="0"/>
              <a:t>17.08.2024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635563-3954-4CB9-B410-C870EFA378EB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996BD97-EC51-43BC-83D6-4A80AB1B4979}" type="datetimeFigureOut">
              <a:rPr lang="ru-RU" smtClean="0"/>
              <a:t>17.08.2024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635563-3954-4CB9-B410-C870EFA378EB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996BD97-EC51-43BC-83D6-4A80AB1B4979}" type="datetimeFigureOut">
              <a:rPr lang="ru-RU" smtClean="0"/>
              <a:t>17.08.2024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6635563-3954-4CB9-B410-C870EFA378E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4480" y="1142984"/>
            <a:ext cx="7286676" cy="1894362"/>
          </a:xfrm>
        </p:spPr>
        <p:txBody>
          <a:bodyPr>
            <a:normAutofit/>
          </a:bodyPr>
          <a:lstStyle/>
          <a:p>
            <a:pPr algn="ctr"/>
            <a:r>
              <a:rPr lang="ru-RU" sz="8000" dirty="0">
                <a:solidFill>
                  <a:schemeClr val="accent2">
                    <a:lumMod val="50000"/>
                  </a:schemeClr>
                </a:solidFill>
              </a:rPr>
              <a:t>ИНВАТРУД </a:t>
            </a:r>
            <a:br>
              <a:rPr lang="ru-RU" sz="8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проект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60" y="4000504"/>
            <a:ext cx="5786478" cy="137160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Фонд развития социальной сферы «Содействие»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42194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Силами инвалидов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</a:rPr>
              <a:t>изготовливаются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многоразовые маски, накидки и бахилы для медицинских и социальных учреждений города и района</a:t>
            </a:r>
          </a:p>
        </p:txBody>
      </p:sp>
      <p:pic>
        <p:nvPicPr>
          <p:cNvPr id="4" name="Содержимое 3" descr="5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14414" y="2500306"/>
            <a:ext cx="2881492" cy="38419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0562" y="2500306"/>
            <a:ext cx="2957794" cy="39437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428596" y="110945"/>
            <a:ext cx="7929618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3200" b="1" i="0" u="none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Реализация проекта позволит инвалидам преодолеть или компенсировать ограничения их жизнедеятельности,                      а также предоставит инвалидам возможность участвовать наравне                        с другими гражданами в жизни общества.</a:t>
            </a:r>
            <a:r>
              <a:rPr kumimoji="0" lang="ru-RU" sz="3200" b="1" i="1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3200" b="1" dirty="0">
              <a:solidFill>
                <a:schemeClr val="accent2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Евгений ИВАНОВ, 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автор и </a:t>
            </a:r>
            <a:r>
              <a:rPr kumimoji="0" lang="ru-RU" sz="3200" b="1" i="0" u="none" strike="noStrike" cap="none" normalizeH="0" baseline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руководитель проекта</a:t>
            </a:r>
            <a:endParaRPr kumimoji="0" lang="ru-RU" sz="3200" b="1" i="0" u="none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ПРОБЛЕМА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dirty="0"/>
              <a:t>	</a:t>
            </a:r>
            <a:r>
              <a:rPr lang="ru-RU" sz="4200" b="1" dirty="0">
                <a:solidFill>
                  <a:schemeClr val="accent2">
                    <a:lumMod val="50000"/>
                  </a:schemeClr>
                </a:solidFill>
              </a:rPr>
              <a:t>В </a:t>
            </a:r>
            <a:r>
              <a:rPr lang="ru-RU" sz="4200" b="1" dirty="0" err="1">
                <a:solidFill>
                  <a:schemeClr val="accent2">
                    <a:lumMod val="50000"/>
                  </a:schemeClr>
                </a:solidFill>
              </a:rPr>
              <a:t>Ангарске</a:t>
            </a:r>
            <a:r>
              <a:rPr lang="ru-RU" sz="4200" b="1" dirty="0">
                <a:solidFill>
                  <a:schemeClr val="accent2">
                    <a:lumMod val="50000"/>
                  </a:schemeClr>
                </a:solidFill>
              </a:rPr>
              <a:t> 23,5 тыс. инвалидов, из них 30,3 % – трудоспособного возраста. </a:t>
            </a:r>
          </a:p>
          <a:p>
            <a:pPr algn="just">
              <a:buNone/>
            </a:pPr>
            <a:r>
              <a:rPr lang="ru-RU" sz="4200" b="1" dirty="0">
                <a:solidFill>
                  <a:schemeClr val="accent2">
                    <a:lumMod val="50000"/>
                  </a:schemeClr>
                </a:solidFill>
              </a:rPr>
              <a:t>	</a:t>
            </a:r>
          </a:p>
          <a:p>
            <a:pPr algn="just">
              <a:buNone/>
            </a:pPr>
            <a:r>
              <a:rPr lang="ru-RU" sz="4200" b="1" dirty="0">
                <a:solidFill>
                  <a:schemeClr val="accent2">
                    <a:lumMod val="50000"/>
                  </a:schemeClr>
                </a:solidFill>
              </a:rPr>
              <a:t>	У инвалидов отсутствует работа в силу низкого образовательно-профессионального уровня; </a:t>
            </a:r>
          </a:p>
          <a:p>
            <a:pPr algn="just">
              <a:buNone/>
            </a:pPr>
            <a:r>
              <a:rPr lang="ru-RU" sz="4200" b="1" dirty="0">
                <a:solidFill>
                  <a:schemeClr val="accent2">
                    <a:lumMod val="50000"/>
                  </a:schemeClr>
                </a:solidFill>
              </a:rPr>
              <a:t>	инвалиды и их семьи, имея пониженную социальную самооценку, испытывают кризис и неблагополучие долгое время и не могут самостоятельно решить свои проблемы;</a:t>
            </a:r>
          </a:p>
          <a:p>
            <a:pPr algn="just">
              <a:buNone/>
            </a:pPr>
            <a:r>
              <a:rPr lang="ru-RU" sz="4200" b="1" dirty="0">
                <a:solidFill>
                  <a:schemeClr val="accent2">
                    <a:lumMod val="50000"/>
                  </a:schemeClr>
                </a:solidFill>
              </a:rPr>
              <a:t>	имеют низкую материальной обеспеченность.</a:t>
            </a:r>
          </a:p>
          <a:p>
            <a:pPr algn="just">
              <a:buNone/>
            </a:pPr>
            <a:r>
              <a:rPr lang="ru-RU" sz="4200" b="1" dirty="0">
                <a:solidFill>
                  <a:schemeClr val="accent2">
                    <a:lumMod val="50000"/>
                  </a:schemeClr>
                </a:solidFill>
              </a:rPr>
              <a:t>	По этим причинам происходит утрата или неиспользование инвалидами тех потенциалов интеграции в общество, которыми они располагают.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,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ЦЕЛЬ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	</a:t>
            </a:r>
          </a:p>
          <a:p>
            <a:pPr algn="just">
              <a:buNone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	Развитие инклюзивности в сфере труда инвалидов посредством формирования трудовых навыков инвалидов по доступным для них профессиям, оказания инвалидам содействия в дальнейшем трудоустройстве или в организации собственного дела в Ангарском городском округе.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ЗАДАЧИ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643050"/>
            <a:ext cx="7671226" cy="4873752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Организовать обучение людей с инвалидностью профессиональным навыкам на базе учебно-производственных мастерских для инвалидов.</a:t>
            </a:r>
          </a:p>
          <a:p>
            <a:pPr algn="just"/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Содействовать людям с инвалидностью в трудоустройстве или в организации собственного дела (самозанятости).</a:t>
            </a:r>
          </a:p>
          <a:p>
            <a:pPr algn="just"/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Внедрить практику инклюзивности в сфере труда и трудовых отношений инвалидов в Иркутской области.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584182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ИДЕЯ ПРОЕКТА</a:t>
            </a:r>
          </a:p>
        </p:txBody>
      </p:sp>
      <p:pic>
        <p:nvPicPr>
          <p:cNvPr id="7" name="Содержимое 6" descr="1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-2214609" y="4538666"/>
            <a:ext cx="214314" cy="285752"/>
          </a:xfrm>
        </p:spPr>
      </p:pic>
      <p:pic>
        <p:nvPicPr>
          <p:cNvPr id="9" name="Содержимое 8" descr="1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557488" y="2357431"/>
            <a:ext cx="2357454" cy="3143272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357158" y="857232"/>
            <a:ext cx="3643338" cy="1359214"/>
          </a:xfrm>
        </p:spPr>
        <p:txBody>
          <a:bodyPr/>
          <a:lstStyle/>
          <a:p>
            <a:pPr algn="ctr"/>
            <a:r>
              <a:rPr lang="ru-RU" sz="1600" dirty="0"/>
              <a:t>Обучить инвалидов профессии «Швея», «Изготовитель сувенирной продукции», «Оператор ЭВМ»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5000628" y="857232"/>
            <a:ext cx="3357586" cy="1357322"/>
          </a:xfrm>
        </p:spPr>
        <p:txBody>
          <a:bodyPr/>
          <a:lstStyle/>
          <a:p>
            <a:pPr algn="ctr"/>
            <a:r>
              <a:rPr lang="ru-RU" dirty="0"/>
              <a:t>Трудоустроить или организовать самозанятость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 r="16655"/>
          <a:stretch>
            <a:fillRect/>
          </a:stretch>
        </p:blipFill>
        <p:spPr bwMode="auto">
          <a:xfrm>
            <a:off x="857224" y="2357430"/>
            <a:ext cx="2643230" cy="3171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4071934" y="1142984"/>
            <a:ext cx="857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chemeClr val="accent1">
                    <a:lumMod val="75000"/>
                  </a:schemeClr>
                </a:solidFill>
              </a:rPr>
              <a:t>+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28596" y="5857892"/>
            <a:ext cx="757242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Организовать патронаж инвалидов после трудоустройства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ЦЕЛЕВАЯ АУДИТОРИЯ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/>
              <a:t>	</a:t>
            </a:r>
          </a:p>
          <a:p>
            <a:pPr algn="just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	Не менее 25 безработных инвалидов                     в возрасте 18-35 лет, нуждающиеся                        в трудовой деятельности, проживающие                 в Ангарском городском округе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11430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ТЕРРИТОРИЯ И СРОКИ ПРОЕКТА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86700" cy="4873752"/>
          </a:xfrm>
        </p:spPr>
        <p:txBody>
          <a:bodyPr/>
          <a:lstStyle/>
          <a:p>
            <a:pPr>
              <a:buNone/>
            </a:pPr>
            <a:r>
              <a:rPr lang="ru-RU" dirty="0"/>
              <a:t>	</a:t>
            </a:r>
          </a:p>
          <a:p>
            <a:pPr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	</a:t>
            </a:r>
          </a:p>
          <a:p>
            <a:pPr algn="ctr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	Иркутская область, Ангарский городской округ, включая 13 сельских поселений</a:t>
            </a:r>
          </a:p>
          <a:p>
            <a:pPr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С 1 июля 2020 г по 30 июня 2025 г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РЕЗУЛЬТАТЫ ПРОЕКТА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/>
              <a:t>	</a:t>
            </a:r>
          </a:p>
          <a:p>
            <a:pPr algn="just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	Участниками проекта стали 25 безработных инвалидов в возрасте 18-35 лет, нуждающиеся в трудовой деятельности, проживающие в Ангарском городском округе</a:t>
            </a:r>
          </a:p>
          <a:p>
            <a:pPr algn="just">
              <a:buNone/>
            </a:pP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	Улучшилась ситуация в Ангарском городском округе и районе по вопросам социальной адаптации инвалидов и их семей с учетом современных требований; </a:t>
            </a:r>
          </a:p>
          <a:p>
            <a:pPr algn="just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	</a:t>
            </a:r>
          </a:p>
          <a:p>
            <a:pPr algn="just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	улучшилось качество жизни инвалидов из целевой аудитории; </a:t>
            </a:r>
          </a:p>
          <a:p>
            <a:pPr algn="just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	</a:t>
            </a:r>
          </a:p>
          <a:p>
            <a:pPr algn="just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	увеличилось количество лиц, получивших качественные социальные услуги.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НАШ ПАРТНЕР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/>
              <a:t>	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ООО «Аврора»</a:t>
            </a:r>
          </a:p>
          <a:p>
            <a:pPr algn="ctr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	</a:t>
            </a:r>
          </a:p>
          <a:p>
            <a:pPr algn="ctr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В 2023 году </a:t>
            </a:r>
          </a:p>
          <a:p>
            <a:pPr algn="ctr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предприятие</a:t>
            </a:r>
          </a:p>
          <a:p>
            <a:pPr algn="ctr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признано</a:t>
            </a:r>
          </a:p>
          <a:p>
            <a:pPr algn="ctr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социальным</a:t>
            </a:r>
          </a:p>
          <a:p>
            <a:pPr algn="ctr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предприятием </a:t>
            </a:r>
          </a:p>
          <a:p>
            <a:pPr algn="ctr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по работе </a:t>
            </a:r>
          </a:p>
          <a:p>
            <a:pPr algn="ctr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с инвалидами</a:t>
            </a:r>
          </a:p>
        </p:txBody>
      </p:sp>
      <p:pic>
        <p:nvPicPr>
          <p:cNvPr id="7" name="Содержимое 6" descr="3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/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161</TotalTime>
  <Words>386</Words>
  <Application>Microsoft Office PowerPoint</Application>
  <PresentationFormat>Экран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Calibri</vt:lpstr>
      <vt:lpstr>Century Schoolbook</vt:lpstr>
      <vt:lpstr>Wingdings</vt:lpstr>
      <vt:lpstr>Wingdings 2</vt:lpstr>
      <vt:lpstr>Эркер</vt:lpstr>
      <vt:lpstr>ИНВАТРУД  проект</vt:lpstr>
      <vt:lpstr>ПРОБЛЕМА</vt:lpstr>
      <vt:lpstr>ЦЕЛЬ ПРОЕКТА</vt:lpstr>
      <vt:lpstr>ЗАДАЧИ ПРОЕКТА</vt:lpstr>
      <vt:lpstr>ИДЕЯ ПРОЕКТА</vt:lpstr>
      <vt:lpstr>ЦЕЛЕВАЯ АУДИТОРИЯ</vt:lpstr>
      <vt:lpstr>ТЕРРИТОРИЯ И СРОКИ ПРОЕКТА</vt:lpstr>
      <vt:lpstr>РЕЗУЛЬТАТЫ ПРОЕКТА</vt:lpstr>
      <vt:lpstr>НАШ ПАРТНЕР</vt:lpstr>
      <vt:lpstr>Силами инвалидов изготовливаются многоразовые маски, накидки и бахилы для медицинских и социальных учреждений города и района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ИНВАТРУД  – МАСТЕРСКАЯ РАБОЧИХ ПРОФЕССИЙ  ДЛЯ ИНВАЛИДОВ  проект</dc:title>
  <dc:creator>User</dc:creator>
  <cp:lastModifiedBy>User</cp:lastModifiedBy>
  <cp:revision>19</cp:revision>
  <dcterms:created xsi:type="dcterms:W3CDTF">2020-07-05T09:59:42Z</dcterms:created>
  <dcterms:modified xsi:type="dcterms:W3CDTF">2024-08-17T11:21:48Z</dcterms:modified>
</cp:coreProperties>
</file>