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7" r:id="rId2"/>
    <p:sldId id="362" r:id="rId3"/>
    <p:sldId id="380" r:id="rId4"/>
    <p:sldId id="365" r:id="rId5"/>
    <p:sldId id="360" r:id="rId6"/>
    <p:sldId id="372" r:id="rId7"/>
    <p:sldId id="373" r:id="rId8"/>
    <p:sldId id="374" r:id="rId9"/>
    <p:sldId id="378" r:id="rId10"/>
    <p:sldId id="375" r:id="rId11"/>
    <p:sldId id="376" r:id="rId12"/>
    <p:sldId id="377" r:id="rId13"/>
    <p:sldId id="371" r:id="rId14"/>
    <p:sldId id="369" r:id="rId15"/>
    <p:sldId id="370" r:id="rId16"/>
    <p:sldId id="381" r:id="rId17"/>
    <p:sldId id="379" r:id="rId18"/>
    <p:sldId id="35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8F2F8"/>
    <a:srgbClr val="33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51C0-9E7F-4403-9B22-D8659B5F1B8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3F33-1C22-4191-B3AC-C3FB99AD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5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769E-B12A-47D5-AF38-F6C3101BA37F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507B-BF85-450D-882B-B4875DE87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F481-64A5-45B8-9B22-C0356029E0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DED9-7A26-4398-A399-AE94555E7F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6859-05E4-4D0B-AA06-40474BE735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35A3-5C61-499B-B512-D774740EE3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271D-A455-40CE-A946-DCC8376FD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A3EC-72F4-474C-A384-0DCB1440A0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F778-00C8-48F6-81C2-B68F0227B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67B2-C625-494C-A9FB-416AC02FF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30EC-C8D7-48EF-B675-D6E497326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704F-2B31-4621-A6DA-5A0EC58CD0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7E89-C8B9-4F47-8F23-B5DBEEFDFF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94C6-9EE5-42A7-A0D1-5C175535A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A8F-FF2E-4766-A4BF-80941159D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736-29A7-4F10-A6C5-DDBCF9E51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BC50-6852-4D3F-96BA-040D7C11A8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691F-890A-4D0B-B6B5-FD42C92B09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112D-89F6-4A2E-B605-6BDEDCB72A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B38F-714A-4929-BD8E-E989C2063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8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2CE2-B9C6-4894-BCDA-72F96A7946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D6BB-F1C4-4774-BCD9-1D1EE9AE2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783-5AFF-45CC-A783-EAB37C90EA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51FA-F23C-454E-A47D-C71BE0CC7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00E97-E96E-46D6-A5CC-1EC1FAAA71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FAD70-C1BB-41D6-B202-6B643F4F1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9072" y="105273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реабилитации и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 трудоспособного возраста и лиц с ограниченными возможностями здоровья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«Ветер перемен»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9072" y="472514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Грицутина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специалист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комплексной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150020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AF9DCE-AC6D-4674-A3CD-D450121C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145435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Релаксационный модуль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(релаксация – снятие психического и мышечного напряжения) – комплекс мер по снятию мышечного и психоэмоционального напряжения, овладению элементами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сихофизическая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гимнастика, аутотренинг, медитация, музыкальная и танцевальная терапия, водные процедуры,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аромофитотерапия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галотерапия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детензор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-терапия, сон и др.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Нахождение в состоянии релаксации в течении 10-15 минут заменяет полуторачасовой дневной сон. </a:t>
            </a:r>
            <a:endParaRPr lang="ru-RU" dirty="0"/>
          </a:p>
        </p:txBody>
      </p:sp>
      <p:pic>
        <p:nvPicPr>
          <p:cNvPr id="2050" name="Picture 2" descr="Z:\11 - ОМО\Общая\ФОТО\2021\ОБОРУДОВАНИЕ\Соляная\20210202_123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1656184" cy="22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1656185" cy="22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nakalinke.ru/sources/images/20210326/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48507" r="51017" b="2986"/>
          <a:stretch/>
        </p:blipFill>
        <p:spPr bwMode="auto">
          <a:xfrm>
            <a:off x="6012160" y="3933056"/>
            <a:ext cx="2102359" cy="2201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0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B95D96-04D5-4D3D-B293-ECE2589C9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992888" cy="5400600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endParaRPr lang="ru-RU" sz="1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0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Социокультурный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модуль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(катарсис – эмоциональная разрядка, позитивное социальное взаимодействие) – комплекс мероприятий духовно-нравственной и социокультурной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реабилитации: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терапия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средой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миллиотерапия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), тренинги общения, любование природой, путешествия, чтение книг, просмотр кинофильмов, творчество, участие в праздниках, мероприятиях, посещение храма,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анималотерапия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иппотерапия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др.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Z:\11 - ОМО\Общая\ФОТО\2021\ОБОРУДОВАНИЕ\иппотерапия\20190601_125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50000" r="15264" b="2357"/>
          <a:stretch/>
        </p:blipFill>
        <p:spPr bwMode="auto">
          <a:xfrm>
            <a:off x="3707905" y="3671917"/>
            <a:ext cx="1713334" cy="234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сихолог\Downloads\20210401_191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88" y="3723563"/>
            <a:ext cx="1601426" cy="229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сихолог\Downloads\20210419_165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1917"/>
            <a:ext cx="1386540" cy="234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EC314-6376-4403-8CE5-670BF411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992888" cy="4525963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Контрольно-аналитический модуль.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429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Контроль за качеством процесса комплексной реабилитации. Мониторинг эффективности коррекционно-реабилитационных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ортобиотических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методик.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	Каждый модуль имеет свою основную цель, но решая ее, специалисты могут использовать элементы и других модулей.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53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48290-5D95-4A22-B42F-CC585CB2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08720"/>
            <a:ext cx="5976664" cy="79695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методики, применяемые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ходе реализации программы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51DFCC-AABC-44EE-95E6-3ECEE825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7638"/>
            <a:ext cx="8064896" cy="47085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Психолого-педагогические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методики и технологии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Арт-терапия: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лепка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глинотерапия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соленое тесто, полимерная глина);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изотерапия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эбру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мандалатерапия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декоративно-прикладное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творчество: работа 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бумагой оригами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декупаж, скрапбукинг (открытки из бумаги), квиллинг,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газетоплетение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 работа с тканью (шитье, аппликации по ткани, лоскутное шитье, лоскутная пластика, пэчворк,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канзаши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из атласных лент, объемная вышивка с использованием ткани, работа 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фоамираном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бисероплетение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музыкотерапия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3BD683-58AD-4009-B706-22BD4A38D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7626"/>
          <a:stretch/>
        </p:blipFill>
        <p:spPr>
          <a:xfrm>
            <a:off x="7236296" y="1196752"/>
            <a:ext cx="1479844" cy="246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308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12735C-935B-46F2-8538-7FC9DC88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здоровья при помощи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природы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паркотерапия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гарденотерапия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нималотерапия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ппотерапия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экотуризм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1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97BC42-1C2F-473B-B6E4-B436C9DD89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7451" r="2750" b="2751"/>
          <a:stretch/>
        </p:blipFill>
        <p:spPr>
          <a:xfrm>
            <a:off x="2699792" y="3501008"/>
            <a:ext cx="3013992" cy="2517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A8E5FC-DFCE-4A04-8CAA-094800285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7951" r="30051" b="18500"/>
          <a:stretch/>
        </p:blipFill>
        <p:spPr>
          <a:xfrm>
            <a:off x="5940152" y="2345780"/>
            <a:ext cx="273630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879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B1734B-7740-488A-A26F-8F8F1317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Оккупациональная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терапия: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терапия (обучение независимости в быту, обучение самостоятельному ведению домашнего хозяйства, тренировка передвижения; сенсомоторные тренировки,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графомоторика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елесно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-ориентированный методики (партерная гимнастика, АФК, игровая терапия,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кинезотерапия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F761A-7879-483C-8DB2-ABE24C4B5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17819"/>
            <a:ext cx="1688654" cy="2251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19E1D1-7C6D-4703-BCF3-5D0239CAA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83043"/>
            <a:ext cx="3215878" cy="228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65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5975648" cy="864096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 и методики, применяемые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ходе реализации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494912" cy="4281339"/>
          </a:xfrm>
        </p:spPr>
        <p:txBody>
          <a:bodyPr/>
          <a:lstStyle/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доровьесберегающие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технологии: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Физиолечение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(электрофорез,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ДМВ-терапия,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магниторепия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ингаляции, гелиокомплекс,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галотерапия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гальванизация, сухая углекислая ванна  «РЕАБОКС», кедровая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фитобочка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Бальнеолечение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(гидромассажные ванны с использованием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аромотерапии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душ Шарко, циркулярный душ, бассейн)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Массаж (ручной и механический, бесконтактная гидромассажная ванна)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Лечебная физкультура по методикам Войта,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терапии( индивидуальные занятия и в группе),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 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Занятия по адаптивной физической культуре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реабилитационного оборудования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беговая дорожка с отрицательным наклоном,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имитатор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ходьбы «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Имитрон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велотренажер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горизонтального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для инвалидов колясочников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5122" name="Picture 2" descr="Z:\11 - ОМО\Общая\ФОТО\2021\ОБОРУДОВАНИЕ\5. ФОТО медицинские процедуры\Циркулярный душ\IMG_0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8939"/>
            <a:ext cx="2637615" cy="1758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7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668D2-7732-4ABE-9387-AD5461E5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620688"/>
            <a:ext cx="5184576" cy="576064"/>
          </a:xfrm>
        </p:spPr>
        <p:txBody>
          <a:bodyPr/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1592E4-205A-4142-BAC3-F1F9B487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4929411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условия, способствующие выработке и (или) восстановлению нарушенных функций организма и максимально возможной интеграции во все сферы жизни общества;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инвалиды и лица с ОВЗ овладеют комплексом мер по снятию мышечного и психоэмоционального напряжения, произойдут положительные изменения в физиологическом и психологическом самочувствии;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повысится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активность,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состояние двигательной сферы;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у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большинства получателей социальных услуг произойдет гармонизация самооценки,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развитие способностей самовыражения и самопознание,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появится желание проявить себя в творчестве;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сформируются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установки 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стать самостоятельным в плане самообеспечения, самообслуживания, общения,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расширится круг интересов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1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1498638"/>
            <a:ext cx="8280920" cy="380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2158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012551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8842" y="170080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жизни и резервных возможностей инвалидов трудоспособного возраста и лиц с ограниченными возможностями здоровья.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842" y="361101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5795" r="39390" b="48466"/>
          <a:stretch/>
        </p:blipFill>
        <p:spPr bwMode="auto">
          <a:xfrm>
            <a:off x="2689804" y="3356992"/>
            <a:ext cx="3982432" cy="2600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6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CFBE42-94AF-4AAC-BBD6-32566672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2938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289310-B337-4A11-8346-B0F4B645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24744"/>
            <a:ext cx="8064896" cy="5001419"/>
          </a:xfrm>
        </p:spPr>
        <p:txBody>
          <a:bodyPr/>
          <a:lstStyle/>
          <a:p>
            <a:pPr marL="0" marR="0" lvl="0" indent="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Организационные: 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изучить общие и индивидуальные проблемы инвалидов трудоспособного возраста и лиц с ОВЗ.</a:t>
            </a:r>
          </a:p>
          <a:p>
            <a:pPr marL="0" marR="0" lvl="0" indent="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Практические: 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создать условия для реализации потенциала инвалидов и лиц с ОВЗ и способности для выработки и (или) восстановления нарушенных функций организма и максимально возможной интеграции во все сферы жизни общества;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укреплять физические, психические и духовно-нравственные аспекты здоровья через систему организуемых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ортобиотических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здоровьесберегающих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мероприятий;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способствовать повышению адаптационных возможностей организма через включение внутренних резервов самого человека и задействование различных источников и ресурсов, предоставляемых внешней средой;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содействовать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позитивной самореализации и формированию новых социальных потребностей лиц с инвалидностью и лиц с ОВЗ. </a:t>
            </a:r>
          </a:p>
          <a:p>
            <a:pPr marL="0" marR="0" lvl="0" indent="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Аналитические: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осуществить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за ходом реализации проекта, провести анализ работы в каждом заезде и по окончании реализации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33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1498638"/>
            <a:ext cx="8280920" cy="190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6324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инвалиды трудоспособного возраста, имеющие ограничения жизнедеятельности I, II и частично III степени (ограничение способности к самостоятельному передвижению, ограничение способности к обучению, ограничение способности к трудовой деятельности), граждане, нуждающиеся в реабилитации в силу имеющегося заболевания, травмы.</a:t>
            </a:r>
          </a:p>
        </p:txBody>
      </p:sp>
    </p:spTree>
    <p:extLst>
      <p:ext uri="{BB962C8B-B14F-4D97-AF65-F5344CB8AC3E}">
        <p14:creationId xmlns:p14="http://schemas.microsoft.com/office/powerpoint/2010/main" val="110733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87144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программы: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99650"/>
              </p:ext>
            </p:extLst>
          </p:nvPr>
        </p:nvGraphicFramePr>
        <p:xfrm>
          <a:off x="539551" y="1333115"/>
          <a:ext cx="8496945" cy="4975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2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Социально-средовое   направление</a:t>
                      </a:r>
                      <a:endParaRPr lang="ru-RU" sz="14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1.Содействие социально-бытовой адаптации получателей социальных услуг с последующим включением их в окружающую жизнь.</a:t>
                      </a: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2.Развитие коммуникативных навыков.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Социально-медицинское направление</a:t>
                      </a:r>
                      <a:endParaRPr lang="ru-RU" sz="14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1.Поддержание и сохранение здоровья.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2.Оказание содействия в проведении оздоровительных мероприятий.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Физкультурно-оздоровительное направление</a:t>
                      </a:r>
                      <a:endParaRPr lang="ru-RU" sz="14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1.Улучшение психического и физического состояния здоровья получателей социальных услуг;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2.Пропаганда занятий физической культурой и спортом.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3.Развитие навыков и умений, необходимых для самостоятельной жизни в обществе.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Социально-трудовое  направление</a:t>
                      </a:r>
                      <a:endParaRPr lang="ru-RU" sz="14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1.Повышение социальной активности инвалидов и лиц с ОВЗ в общественной жизни через обучение и мотивацию на трудоустройство.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2.Проведение мероприятий по использованию трудовых возможностей и обучению доступным профессиональным навыкам, восстановление личностного и социального статуса.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Социокультурное   направление</a:t>
                      </a:r>
                      <a:endParaRPr lang="ru-RU" sz="14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1.Организация и обеспечение досуга путем содержательного заполнения свободного времени и общения.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2.Привитие социальных норм, всестороннее, целостное развитие личности, повышение образованности.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3.Расширение возможностей позитивных изменений в образе жизни для наиболее полной интеграции в общество за счет расширения рамок независимости.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8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17CFA6-E6C8-4944-9A28-DC43CB07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052736"/>
            <a:ext cx="792088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программы лежит одна из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социальных технологий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ортобиотика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(греч., от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orthos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правильный, прямой, и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жить) – дословно: искусство вести правильную жизнь.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8" y="2924944"/>
            <a:ext cx="2481038" cy="3038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11 - ОМО\Общая\ФОТО\2021\ОБОРУДОВАНИЕ\Брусья реабилитационные\image-26-02-21-02-43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2"/>
            <a:ext cx="2258459" cy="301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F150DD-4395-4D9A-B963-249B19F8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992888" cy="5361459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14000" algn="just">
              <a:buNone/>
            </a:pP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Ортобиотика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самосбережения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человеческого здоровья и жизненного оптимизма и представляет собой систему получения позитивного жизненного опыта по повышению адаптационных возможностей организма через включение внутренних резервов самого человека и задействование различных источников и ресурсов, предоставляемых внешней средой. Она интегрирует в себя знания, способствующие восстановлению (или компенсации), укреплению физического, психического и духовно-нравственного аспектов здоровья людей, наиболее полно отвечает задачам реабилитации и позволяет добиться существенных результатов в повышении резервных возможностей организма, что составляет основу оптимистического жизненного строя человека)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86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349C3-9880-48B8-9D02-26987417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истема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ортобиотических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indent="0" algn="ctr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в работе с инвалидами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представлена модулями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0" algn="ctr">
              <a:buNone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Информационно-диагностический </a:t>
            </a:r>
            <a:r>
              <a:rPr lang="ru-RU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особенностей физического, психофизического состояния инвалида.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 пакета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ортобиотических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мероприятий, разработка индивидуального реабилитационного маршрута.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1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52C22E-1E26-48EB-85BA-5F66676B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4929411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0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Рекреационный 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модуль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(рекреация – восстановление, укрепление двигательной активности) – комплекс мер по поддержанию и восстановлению двигательной активности:	</a:t>
            </a:r>
            <a:endParaRPr lang="ru-RU" sz="2000" dirty="0">
              <a:latin typeface="Calibri" panose="020F0502020204030204" pitchFamily="34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п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артерная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гимнастика, ЛФК, массаж, дыхательная гимнастика,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артгимнастика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кинезотерапия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, упражнения на развитие моторики рук, артикуляционной моторики, работа на тренажерах, физиотерапия, игровые модули, игры с движением, сбалансированное питание.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7" name="Picture 3" descr="Z:\11 - ОМО\Общая\ФОТО\2021\ОБОРУДОВАНИЕ\Стол для механотерапии\Фото Механотерапия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/>
          <a:stretch/>
        </p:blipFill>
        <p:spPr bwMode="auto">
          <a:xfrm>
            <a:off x="4067944" y="3717032"/>
            <a:ext cx="1719390" cy="188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11 - ОМО\Общая\ФОТО\2021\ОБОРУДОВАНИЕ\велотренажер\IMG-20210224-WA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3370"/>
          <a:stretch/>
        </p:blipFill>
        <p:spPr bwMode="auto">
          <a:xfrm>
            <a:off x="1095883" y="3717032"/>
            <a:ext cx="2496623" cy="190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сихолог\Downloads\IMG-20210419-WA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26807" r="4901" b="13964"/>
          <a:stretch/>
        </p:blipFill>
        <p:spPr bwMode="auto">
          <a:xfrm>
            <a:off x="6444207" y="3692022"/>
            <a:ext cx="2119833" cy="189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1216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833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Задачи программы: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Технологии и методики, применяемые  в ходе реализации программы </vt:lpstr>
      <vt:lpstr>Презентация PowerPoint</vt:lpstr>
      <vt:lpstr>Презентация PowerPoint</vt:lpstr>
      <vt:lpstr>Технологии и методики, применяемые  в ходе реализации программы</vt:lpstr>
      <vt:lpstr>Ожидаемые 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Фрибус</dc:creator>
  <cp:lastModifiedBy>Быкова</cp:lastModifiedBy>
  <cp:revision>618</cp:revision>
  <cp:lastPrinted>2020-10-12T04:54:33Z</cp:lastPrinted>
  <dcterms:created xsi:type="dcterms:W3CDTF">2020-09-17T05:44:09Z</dcterms:created>
  <dcterms:modified xsi:type="dcterms:W3CDTF">2021-06-08T13:49:24Z</dcterms:modified>
</cp:coreProperties>
</file>