
<file path=[Content_Types].xml><?xml version="1.0" encoding="utf-8"?>
<Types xmlns="http://schemas.openxmlformats.org/package/2006/content-types">
  <Default Extension="rels" ContentType="application/vnd.openxmlformats-package.relationships+xml"/>
  <Default Extension="jpeg" ContentType="image/jpeg"/>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16.12.1.0-->
<p:presentation xmlns:r="http://schemas.openxmlformats.org/officeDocument/2006/relationships" xmlns:a="http://schemas.openxmlformats.org/drawingml/2006/main" xmlns:p="http://schemas.openxmlformats.org/presentationml/2006/main" saveSubsetFonts="1">
  <p:sldMasterIdLst>
    <p:sldMasterId id="2147484002" r:id="rId2"/>
  </p:sldMasterIdLst>
  <p:notesMasterIdLst>
    <p:notesMasterId r:id="rId3"/>
  </p:notesMasterIdLst>
  <p:sldIdLst>
    <p:sldId id="256" r:id="rId4"/>
    <p:sldId id="257" r:id="rId5"/>
    <p:sldId id="265" r:id="rId6"/>
    <p:sldId id="258" r:id="rId7"/>
    <p:sldId id="259" r:id="rId8"/>
    <p:sldId id="260" r:id="rId9"/>
    <p:sldId id="261" r:id="rId10"/>
    <p:sldId id="262" r:id="rId11"/>
    <p:sldId id="263" r:id="rId12"/>
    <p:sldId id="264" r:id="rId13"/>
    <p:sldId id="269" r:id="rId14"/>
    <p:sldId id="267" r:id="rId15"/>
    <p:sldId id="271" r:id="rId16"/>
    <p:sldId id="268" r:id="rId17"/>
    <p:sldId id="270" r:id="rId18"/>
    <p:sldId id="272" r:id="rId19"/>
    <p:sldId id="273" r:id="rId20"/>
  </p:sldIdLst>
  <p:sldSz cx="12192000" cy="6858000"/>
  <p:notesSz cx="6858000" cy="9144000"/>
  <p:custDataLst>
    <p:tags r:id="rId21"/>
  </p:custDataLst>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p="http://schemas.openxmlformats.org/presentationml/2006/main">
  <p:cmAuthor id="1" name="user15"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47A9A4"/>
    <a:srgbClr val="5C948B"/>
    <a:srgbClr val="F4C912"/>
    <a:srgbClr val="F4EF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846" autoAdjust="0"/>
  </p:normalViewPr>
  <p:slideViewPr>
    <p:cSldViewPr snapToGrid="0">
      <p:cViewPr varScale="1">
        <p:scale>
          <a:sx n="106" d="100"/>
          <a:sy n="106" d="100"/>
        </p:scale>
        <p:origin x="756" y="108"/>
      </p:cViewPr>
      <p:guideLst/>
    </p:cSldViewPr>
  </p:slideViewPr>
  <p:notesTextViewPr>
    <p:cViewPr>
      <p:scale>
        <a:sx n="1" d="1"/>
        <a:sy n="1" d="1"/>
      </p:scale>
      <p:origin x="0" y="0"/>
    </p:cViewPr>
  </p:notesTextViewPr>
  <p:notesViewPr>
    <p:cSldViewPr>
      <p:cViewPr>
        <p:scale>
          <a:sx n="0" d="100"/>
          <a:sy n="0"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slideMaster" Target="slideMasters/slideMaster1.xml" /><Relationship Id="rId20" Type="http://schemas.openxmlformats.org/officeDocument/2006/relationships/slide" Target="slides/slide17.xml" /><Relationship Id="rId21" Type="http://schemas.openxmlformats.org/officeDocument/2006/relationships/tags" Target="tags/tag93.xml" /><Relationship Id="rId22" Type="http://schemas.openxmlformats.org/officeDocument/2006/relationships/presProps" Target="presProps.xml" /><Relationship Id="rId23" Type="http://schemas.openxmlformats.org/officeDocument/2006/relationships/viewProps" Target="viewProps.xml" /><Relationship Id="rId24" Type="http://schemas.openxmlformats.org/officeDocument/2006/relationships/theme" Target="theme/theme1.xml" /><Relationship Id="rId25" Type="http://schemas.openxmlformats.org/officeDocument/2006/relationships/tableStyles" Target="tableStyles.xml" /><Relationship Id="rId3" Type="http://schemas.openxmlformats.org/officeDocument/2006/relationships/notesMaster" Target="notesMasters/notes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Верхний колонтитул 1">
            <a:extLst>
              <a:ext uri="{FF2B5EF4-FFF2-40B4-BE49-F238E27FC236}">
                <a16:creationId xmlns:a16="http://schemas.microsoft.com/office/drawing/2014/main" id="{3B38FDFA-6451-4142-B923-61356BB2CDD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ct val="0"/>
              </a:spcBef>
              <a:spcAft>
                <a:spcPct val="0"/>
              </a:spcAft>
              <a:defRPr sz="1200">
                <a:latin typeface="+mn-lt"/>
              </a:defRPr>
            </a:lvl1pPr>
          </a:lstStyle>
          <a:p>
            <a:pPr>
              <a:defRPr/>
            </a:pPr>
            <a:endParaRPr lang="ru-RU"/>
          </a:p>
        </p:txBody>
      </p:sp>
      <p:sp>
        <p:nvSpPr>
          <p:cNvPr id="3" name="Дата 2">
            <a:extLst>
              <a:ext uri="{FF2B5EF4-FFF2-40B4-BE49-F238E27FC236}">
                <a16:creationId xmlns:a16="http://schemas.microsoft.com/office/drawing/2014/main" id="{0C8C4F2D-0010-4881-8919-FFB5173EC9F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ct val="0"/>
              </a:spcBef>
              <a:spcAft>
                <a:spcPct val="0"/>
              </a:spcAft>
              <a:defRPr sz="1200" smtClean="0">
                <a:latin typeface="+mn-lt"/>
              </a:defRPr>
            </a:lvl1pPr>
          </a:lstStyle>
          <a:p>
            <a:pPr>
              <a:defRPr/>
            </a:pPr>
            <a:fld id="{68EF8C9D-EBB4-457B-88BA-BF1FCC486ACC}" type="datetimeFigureOut">
              <a:rPr lang="ru-RU"/>
              <a:pPr>
                <a:defRPr/>
              </a:pPr>
              <a:t>27.08.2024</a:t>
            </a:fld>
          </a:p>
        </p:txBody>
      </p:sp>
      <p:sp>
        <p:nvSpPr>
          <p:cNvPr id="4" name="Образ слайда 3">
            <a:extLst>
              <a:ext uri="{FF2B5EF4-FFF2-40B4-BE49-F238E27FC236}">
                <a16:creationId xmlns:a16="http://schemas.microsoft.com/office/drawing/2014/main" id="{C8EF10AD-8DC3-4BC4-B8BF-3880760103A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Заметки 4">
            <a:extLst>
              <a:ext uri="{FF2B5EF4-FFF2-40B4-BE49-F238E27FC236}">
                <a16:creationId xmlns:a16="http://schemas.microsoft.com/office/drawing/2014/main" id="{41707EEA-91FA-4D14-91B8-E2CAAD1F80F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a:extLst>
              <a:ext uri="{FF2B5EF4-FFF2-40B4-BE49-F238E27FC236}">
                <a16:creationId xmlns:a16="http://schemas.microsoft.com/office/drawing/2014/main" id="{43FEE652-B9DB-4255-A4BC-471A03450DC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ct val="0"/>
              </a:spcBef>
              <a:spcAft>
                <a:spcPct val="0"/>
              </a:spcAft>
              <a:defRPr sz="1200">
                <a:latin typeface="+mn-lt"/>
              </a:defRPr>
            </a:lvl1pPr>
          </a:lstStyle>
          <a:p>
            <a:pPr>
              <a:defRPr/>
            </a:pPr>
            <a:endParaRPr lang="ru-RU"/>
          </a:p>
        </p:txBody>
      </p:sp>
      <p:sp>
        <p:nvSpPr>
          <p:cNvPr id="7" name="Номер слайда 6">
            <a:extLst>
              <a:ext uri="{FF2B5EF4-FFF2-40B4-BE49-F238E27FC236}">
                <a16:creationId xmlns:a16="http://schemas.microsoft.com/office/drawing/2014/main" id="{7EF32DEA-C547-4FED-8017-C602DA225D90}"/>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ct val="0"/>
              </a:spcBef>
              <a:spcAft>
                <a:spcPct val="0"/>
              </a:spcAft>
              <a:defRPr sz="1200" smtClean="0">
                <a:latin typeface="+mn-lt"/>
              </a:defRPr>
            </a:lvl1pPr>
          </a:lstStyle>
          <a:p>
            <a:pPr>
              <a:defRPr/>
            </a:pPr>
            <a:fld id="{CF01B47D-8971-4937-82F0-C8E42273BA83}" type="slidenum">
              <a:rPr lang="ru-RU"/>
              <a:pPr>
                <a:defRPr/>
              </a:pPr>
              <a:t>‹#›</a:t>
            </a:fld>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8194" name="Образ слайда 1">
            <a:extLst>
              <a:ext uri="{FF2B5EF4-FFF2-40B4-BE49-F238E27FC236}">
                <a16:creationId xmlns:a16="http://schemas.microsoft.com/office/drawing/2014/main" id="{F5765CE3-46AB-4511-BFE7-6F200D7ABC32}"/>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Заметки 2">
            <a:extLst>
              <a:ext uri="{FF2B5EF4-FFF2-40B4-BE49-F238E27FC236}">
                <a16:creationId xmlns:a16="http://schemas.microsoft.com/office/drawing/2014/main" id="{471147AB-71D5-436C-BE44-7ECFE691F7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a:p>
        </p:txBody>
      </p:sp>
      <p:sp>
        <p:nvSpPr>
          <p:cNvPr id="8196" name="Номер слайда 3">
            <a:extLst>
              <a:ext uri="{FF2B5EF4-FFF2-40B4-BE49-F238E27FC236}">
                <a16:creationId xmlns:a16="http://schemas.microsoft.com/office/drawing/2014/main" id="{C9E6147B-0F07-44F4-8858-DAB85B3D37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D350DFE0-5DA6-4AA6-8877-AF87A3FBF388}" type="slidenum">
              <a:rPr lang="ru-RU" altLang="ru-RU">
                <a:latin typeface="Calibri" panose="020f0502020204030204" pitchFamily="34" charset="0"/>
              </a:rPr>
              <a:pPr fontAlgn="base">
                <a:spcBef>
                  <a:spcPct val="0"/>
                </a:spcBef>
                <a:spcAft>
                  <a:spcPct val="0"/>
                </a:spcAft>
              </a:pPr>
              <a:t>2</a:t>
            </a:fld>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 preserve="1">
  <p:cSld name="Титульный слайд">
    <p:spTree>
      <p:nvGrpSpPr>
        <p:cNvPr id="1" name=""/>
        <p:cNvGrpSpPr/>
        <p:nvPr/>
      </p:nvGrpSpPr>
      <p:grpSpPr>
        <a:xfrm>
          <a:off x="0" y="0"/>
          <a: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a:t>Образец заголовка</a:t>
            </a:r>
            <a:endParaRPr lang="en-US"/>
          </a:p>
        </p:txBody>
      </p:sp>
      <p:sp>
        <p:nvSpPr>
          <p:cNvPr id="3" name="Subtitle 2"/>
          <p:cNvSpPr>
            <a:spLocks noGrp="1"/>
          </p:cNvSpPr>
          <p:nvPr>
            <p:ph type="subTitle" idx="1"/>
          </p:nvPr>
        </p:nvSpPr>
        <p:spPr>
          <a:xfrm>
            <a:off x="1154955" y="4777380"/>
            <a:ext cx="8825658" cy="861420"/>
          </a:xfrm>
        </p:spPr>
        <p:txBody>
          <a:bodyPr/>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a:p>
        </p:txBody>
      </p:sp>
      <p:sp>
        <p:nvSpPr>
          <p:cNvPr id="4" name="Date Placeholder 3">
            <a:extLst>
              <a:ext uri="{FF2B5EF4-FFF2-40B4-BE49-F238E27FC236}">
                <a16:creationId xmlns:a16="http://schemas.microsoft.com/office/drawing/2014/main" id="{92DF63ED-6D2E-49F1-AD72-FF7180332ED5}"/>
              </a:ext>
            </a:extLst>
          </p:cNvPr>
          <p:cNvSpPr>
            <a:spLocks noGrp="1"/>
          </p:cNvSpPr>
          <p:nvPr>
            <p:ph type="dt" sz="half" idx="10"/>
          </p:nvPr>
        </p:nvSpPr>
        <p:spPr/>
        <p:txBody>
          <a:bodyPr/>
          <a:lstStyle>
            <a:lvl1pPr>
              <a:defRPr/>
            </a:lvl1pPr>
          </a:lstStyle>
          <a:p>
            <a:pPr>
              <a:defRPr/>
            </a:pPr>
            <a:fld id="{F6880031-1724-466B-9A61-874D72A9FA6B}" type="datetimeFigureOut">
              <a:rPr lang="ru-RU"/>
              <a:pPr>
                <a:defRPr/>
              </a:pPr>
              <a:t>27.08.2024</a:t>
            </a:fld>
          </a:p>
        </p:txBody>
      </p:sp>
      <p:sp>
        <p:nvSpPr>
          <p:cNvPr id="5" name="Footer Placeholder 4">
            <a:extLst>
              <a:ext uri="{FF2B5EF4-FFF2-40B4-BE49-F238E27FC236}">
                <a16:creationId xmlns:a16="http://schemas.microsoft.com/office/drawing/2014/main" id="{A4EF6504-CE75-4B5C-AB5A-B63151895626}"/>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C555AC4D-3EDC-41F8-8A9B-27C7FE70FF35}"/>
              </a:ext>
            </a:extLst>
          </p:cNvPr>
          <p:cNvSpPr>
            <a:spLocks noGrp="1"/>
          </p:cNvSpPr>
          <p:nvPr>
            <p:ph type="sldNum" sz="quarter" idx="12"/>
          </p:nvPr>
        </p:nvSpPr>
        <p:spPr/>
        <p:txBody>
          <a:bodyPr/>
          <a:lstStyle>
            <a:lvl1pPr>
              <a:defRPr/>
            </a:lvl1pPr>
          </a:lstStyle>
          <a:p>
            <a:pPr>
              <a:defRPr/>
            </a:pPr>
            <a:fld id="{9AD28E3B-AB6F-4B8C-ABC8-8D9AA0DC1658}" type="slidenum">
              <a:rPr lang="ru-RU"/>
              <a:pPr>
                <a:defRPr/>
              </a:pPr>
              <a:t>‹#›</a:t>
            </a:fld>
          </a:p>
        </p:txBody>
      </p:sp>
    </p:spTree>
    <p:extLst>
      <p:ext uri="{BB962C8B-B14F-4D97-AF65-F5344CB8AC3E}">
        <p14:creationId xmlns:p14="http://schemas.microsoft.com/office/powerpoint/2010/main" val="1070045312"/>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reserve="1">
  <p:cSld name="Панорамная фотография с подписью">
    <p:spTree>
      <p:nvGrpSpPr>
        <p:cNvPr id="1" name=""/>
        <p:cNvGrpSpPr/>
        <p:nvPr/>
      </p:nvGrpSpPr>
      <p:grpSpPr>
        <a:xfrm>
          <a:off x="0" y="0"/>
          <a: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a:t>Образец заголовка</a:t>
            </a:r>
            <a:endParaRPr lang="en-US"/>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3">
            <a:extLst>
              <a:ext uri="{FF2B5EF4-FFF2-40B4-BE49-F238E27FC236}">
                <a16:creationId xmlns:a16="http://schemas.microsoft.com/office/drawing/2014/main" id="{23FFE282-3F94-4BB8-BA67-DFCEA54EEB8B}"/>
              </a:ext>
            </a:extLst>
          </p:cNvPr>
          <p:cNvSpPr>
            <a:spLocks noGrp="1"/>
          </p:cNvSpPr>
          <p:nvPr>
            <p:ph type="dt" sz="half" idx="10"/>
          </p:nvPr>
        </p:nvSpPr>
        <p:spPr/>
        <p:txBody>
          <a:bodyPr/>
          <a:lstStyle>
            <a:lvl1pPr>
              <a:defRPr/>
            </a:lvl1pPr>
          </a:lstStyle>
          <a:p>
            <a:pPr>
              <a:defRPr/>
            </a:pPr>
            <a:fld id="{D0C1CEF4-1600-4276-A6AB-5C2685A4126A}" type="datetimeFigureOut">
              <a:rPr lang="ru-RU"/>
              <a:pPr>
                <a:defRPr/>
              </a:pPr>
              <a:t>27.08.2024</a:t>
            </a:fld>
          </a:p>
        </p:txBody>
      </p:sp>
      <p:sp>
        <p:nvSpPr>
          <p:cNvPr id="6" name="Footer Placeholder 4">
            <a:extLst>
              <a:ext uri="{FF2B5EF4-FFF2-40B4-BE49-F238E27FC236}">
                <a16:creationId xmlns:a16="http://schemas.microsoft.com/office/drawing/2014/main" id="{97AD41B4-A341-4564-951E-837F3D0175C0}"/>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A0C97E64-FF2D-4256-AA7C-EFD19D6F3B56}"/>
              </a:ext>
            </a:extLst>
          </p:cNvPr>
          <p:cNvSpPr>
            <a:spLocks noGrp="1"/>
          </p:cNvSpPr>
          <p:nvPr>
            <p:ph type="sldNum" sz="quarter" idx="12"/>
          </p:nvPr>
        </p:nvSpPr>
        <p:spPr/>
        <p:txBody>
          <a:bodyPr/>
          <a:lstStyle>
            <a:lvl1pPr>
              <a:defRPr/>
            </a:lvl1pPr>
          </a:lstStyle>
          <a:p>
            <a:pPr>
              <a:defRPr/>
            </a:pPr>
            <a:fld id="{966EBAAF-FA65-4482-A88C-0F7129E286A6}" type="slidenum">
              <a:rPr lang="ru-RU"/>
              <a:pPr>
                <a:defRPr/>
              </a:pPr>
              <a:t>‹#›</a:t>
            </a:fld>
          </a:p>
        </p:txBody>
      </p:sp>
    </p:spTree>
    <p:extLst>
      <p:ext uri="{BB962C8B-B14F-4D97-AF65-F5344CB8AC3E}">
        <p14:creationId xmlns:p14="http://schemas.microsoft.com/office/powerpoint/2010/main" val="2215287927"/>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reserve="1">
  <p:cSld name="Заголовок и подпись">
    <p:spTree>
      <p:nvGrpSpPr>
        <p:cNvPr id="1" name=""/>
        <p:cNvGrpSpPr/>
        <p:nvPr/>
      </p:nvGrpSpPr>
      <p:grpSpPr>
        <a:xfrm>
          <a:off x="0" y="0"/>
          <a: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a:t>Образец заголовка</a:t>
            </a:r>
            <a:endParaRPr lang="en-US"/>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a:extLst>
              <a:ext uri="{FF2B5EF4-FFF2-40B4-BE49-F238E27FC236}">
                <a16:creationId xmlns:a16="http://schemas.microsoft.com/office/drawing/2014/main" id="{09B8E5AC-7513-46CD-B066-5E41C4509104}"/>
              </a:ext>
            </a:extLst>
          </p:cNvPr>
          <p:cNvSpPr>
            <a:spLocks noGrp="1"/>
          </p:cNvSpPr>
          <p:nvPr>
            <p:ph type="dt" sz="half" idx="10"/>
          </p:nvPr>
        </p:nvSpPr>
        <p:spPr/>
        <p:txBody>
          <a:bodyPr/>
          <a:lstStyle>
            <a:lvl1pPr>
              <a:defRPr/>
            </a:lvl1pPr>
          </a:lstStyle>
          <a:p>
            <a:pPr>
              <a:defRPr/>
            </a:pPr>
            <a:fld id="{6BA14AC8-F58B-48DC-9053-465DF2C3C2D4}" type="datetimeFigureOut">
              <a:rPr lang="ru-RU"/>
              <a:pPr>
                <a:defRPr/>
              </a:pPr>
              <a:t>27.08.2024</a:t>
            </a:fld>
          </a:p>
        </p:txBody>
      </p:sp>
      <p:sp>
        <p:nvSpPr>
          <p:cNvPr id="5" name="Footer Placeholder 4">
            <a:extLst>
              <a:ext uri="{FF2B5EF4-FFF2-40B4-BE49-F238E27FC236}">
                <a16:creationId xmlns:a16="http://schemas.microsoft.com/office/drawing/2014/main" id="{758019EF-8936-4195-8E60-F94928951871}"/>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91CF8748-B734-4D99-9648-E292193CE37C}"/>
              </a:ext>
            </a:extLst>
          </p:cNvPr>
          <p:cNvSpPr>
            <a:spLocks noGrp="1"/>
          </p:cNvSpPr>
          <p:nvPr>
            <p:ph type="sldNum" sz="quarter" idx="12"/>
          </p:nvPr>
        </p:nvSpPr>
        <p:spPr/>
        <p:txBody>
          <a:bodyPr/>
          <a:lstStyle>
            <a:lvl1pPr>
              <a:defRPr/>
            </a:lvl1pPr>
          </a:lstStyle>
          <a:p>
            <a:pPr>
              <a:defRPr/>
            </a:pPr>
            <a:fld id="{E4EA3659-BA2B-4C9B-B491-10495812633F}" type="slidenum">
              <a:rPr lang="ru-RU"/>
              <a:pPr>
                <a:defRPr/>
              </a:pPr>
              <a:t>‹#›</a:t>
            </a:fld>
          </a:p>
        </p:txBody>
      </p:sp>
    </p:spTree>
    <p:extLst>
      <p:ext uri="{BB962C8B-B14F-4D97-AF65-F5344CB8AC3E}">
        <p14:creationId xmlns:p14="http://schemas.microsoft.com/office/powerpoint/2010/main" val="2957716707"/>
      </p:ext>
    </p:extLst>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reserve="1">
  <p:cSld name="Цитата с подписью">
    <p:spTree>
      <p:nvGrpSpPr>
        <p:cNvPr id="1" name=""/>
        <p:cNvGrpSpPr/>
        <p:nvPr/>
      </p:nvGrpSpPr>
      <p:grpSpPr>
        <a:xfrm>
          <a:off x="0" y="0"/>
          <a:ext cx="0" cy="0"/>
        </a:xfrm>
      </p:grpSpPr>
      <p:sp>
        <p:nvSpPr>
          <p:cNvPr id="5" name="TextBox 4">
            <a:extLst>
              <a:ext uri="{FF2B5EF4-FFF2-40B4-BE49-F238E27FC236}">
                <a16:creationId xmlns:a16="http://schemas.microsoft.com/office/drawing/2014/main" id="{EC9BD286-E7CD-44C9-A8B7-A405F1DD74A0}"/>
              </a:ext>
            </a:extLst>
          </p:cNvPr>
          <p:cNvSpPr txBox="1"/>
          <p:nvPr/>
        </p:nvSpPr>
        <p:spPr>
          <a:xfrm>
            <a:off x="898525" y="971550"/>
            <a:ext cx="801688" cy="1970088"/>
          </a:xfrm>
          <a:prstGeom prst="rect">
            <a:avLst/>
          </a:prstGeom>
          <a:noFill/>
        </p:spPr>
        <p:txBody>
          <a:bodyPr>
            <a:spAutoFit/>
          </a:bodyPr>
          <a:lstStyle>
            <a:defPPr>
              <a:defRPr lang="en-US"/>
            </a:defPPr>
            <a:lvl1pPr algn="r">
              <a:defRPr sz="12200" b="0" i="0">
                <a:solidFill>
                  <a:schemeClr val="accent1"/>
                </a:solidFill>
                <a:latin typeface="Arial"/>
                <a:ea typeface="+mj-ea"/>
                <a:cs typeface="+mj-cs"/>
              </a:defRPr>
            </a:lvl1pPr>
          </a:lstStyle>
          <a:p>
            <a:pPr eaLnBrk="1" fontAlgn="auto" hangingPunct="1">
              <a:spcBef>
                <a:spcPct val="0"/>
              </a:spcBef>
              <a:spcAft>
                <a:spcPct val="0"/>
              </a:spcAft>
              <a:defRPr/>
            </a:pPr>
            <a:r>
              <a:rPr lang="en-US"/>
              <a:t>“</a:t>
            </a:r>
          </a:p>
        </p:txBody>
      </p:sp>
      <p:sp>
        <p:nvSpPr>
          <p:cNvPr id="6" name="TextBox 5">
            <a:extLst>
              <a:ext uri="{FF2B5EF4-FFF2-40B4-BE49-F238E27FC236}">
                <a16:creationId xmlns:a16="http://schemas.microsoft.com/office/drawing/2014/main" id="{C1989921-5EB2-4428-BC8E-340B949D8FB1}"/>
              </a:ext>
            </a:extLst>
          </p:cNvPr>
          <p:cNvSpPr txBox="1"/>
          <p:nvPr/>
        </p:nvSpPr>
        <p:spPr>
          <a:xfrm>
            <a:off x="9329738" y="2613025"/>
            <a:ext cx="803275" cy="1970088"/>
          </a:xfrm>
          <a:prstGeom prst="rect">
            <a:avLst/>
          </a:prstGeom>
          <a:noFill/>
        </p:spPr>
        <p:txBody>
          <a:bodyPr>
            <a:spAutoFit/>
          </a:bodyPr>
          <a:lstStyle>
            <a:defPPr>
              <a:defRPr lang="en-US"/>
            </a:defPPr>
            <a:lvl1pPr algn="r">
              <a:defRPr sz="12200" b="0" i="0">
                <a:solidFill>
                  <a:schemeClr val="accent1"/>
                </a:solidFill>
                <a:latin typeface="Arial"/>
                <a:ea typeface="+mj-ea"/>
                <a:cs typeface="+mj-cs"/>
              </a:defRPr>
            </a:lvl1pPr>
          </a:lstStyle>
          <a:p>
            <a:pPr eaLnBrk="1" fontAlgn="auto" hangingPunct="1">
              <a:spcBef>
                <a:spcPct val="0"/>
              </a:spcBef>
              <a:spcAft>
                <a:spcPct val="0"/>
              </a:spcAft>
              <a:defRPr/>
            </a:pPr>
            <a:r>
              <a:rPr lang="en-US"/>
              <a:t>”</a:t>
            </a:r>
          </a:p>
        </p:txBody>
      </p:sp>
      <p:sp>
        <p:nvSpPr>
          <p:cNvPr id="2" name="Title 1"/>
          <p:cNvSpPr>
            <a:spLocks noGrp="1"/>
          </p:cNvSpPr>
          <p:nvPr>
            <p:ph type="title"/>
          </p:nvPr>
        </p:nvSpPr>
        <p:spPr>
          <a:xfrm>
            <a:off x="1574801" y="1447800"/>
            <a:ext cx="7999315" cy="2323374"/>
          </a:xfrm>
        </p:spPr>
        <p:txBody>
          <a:bodyPr/>
          <a:lstStyle>
            <a:lvl1pPr>
              <a:defRPr sz="4800"/>
            </a:lvl1pPr>
          </a:lstStyle>
          <a:p>
            <a:r>
              <a:rPr lang="ru-RU"/>
              <a:t>Образец заголовка</a:t>
            </a:r>
            <a:endParaRPr lang="en-US"/>
          </a:p>
        </p:txBody>
      </p:sp>
      <p:sp>
        <p:nvSpPr>
          <p:cNvPr id="14" name="Text Placeholder 3"/>
          <p:cNvSpPr>
            <a:spLocks noGrp="1"/>
          </p:cNvSpPr>
          <p:nvPr>
            <p:ph type="body" sz="half" idx="13"/>
          </p:nvPr>
        </p:nvSpPr>
        <p:spPr>
          <a:xfrm>
            <a:off x="1930400" y="3771174"/>
            <a:ext cx="7385828" cy="342174"/>
          </a:xfrm>
        </p:spPr>
        <p:txBody>
          <a:bodyPr>
            <a:normAutofit/>
          </a:bodyPr>
          <a:lstStyle>
            <a:lvl1pPr marL="0" indent="0">
              <a:buNone/>
              <a:defRPr lang="en-US" sz="1400" b="0" i="0" kern="1200" cap="small">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3">
            <a:extLst>
              <a:ext uri="{FF2B5EF4-FFF2-40B4-BE49-F238E27FC236}">
                <a16:creationId xmlns:a16="http://schemas.microsoft.com/office/drawing/2014/main" id="{0907EC74-35B0-4E49-A3AD-8CD0806576B6}"/>
              </a:ext>
            </a:extLst>
          </p:cNvPr>
          <p:cNvSpPr>
            <a:spLocks noGrp="1"/>
          </p:cNvSpPr>
          <p:nvPr>
            <p:ph type="dt" sz="half" idx="14"/>
          </p:nvPr>
        </p:nvSpPr>
        <p:spPr/>
        <p:txBody>
          <a:bodyPr/>
          <a:lstStyle>
            <a:lvl1pPr>
              <a:defRPr/>
            </a:lvl1pPr>
          </a:lstStyle>
          <a:p>
            <a:pPr>
              <a:defRPr/>
            </a:pPr>
            <a:fld id="{34C42800-0551-4395-8F60-845E54BC3877}" type="datetimeFigureOut">
              <a:rPr lang="ru-RU"/>
              <a:pPr>
                <a:defRPr/>
              </a:pPr>
              <a:t>27.08.2024</a:t>
            </a:fld>
          </a:p>
        </p:txBody>
      </p:sp>
      <p:sp>
        <p:nvSpPr>
          <p:cNvPr id="8" name="Footer Placeholder 4">
            <a:extLst>
              <a:ext uri="{FF2B5EF4-FFF2-40B4-BE49-F238E27FC236}">
                <a16:creationId xmlns:a16="http://schemas.microsoft.com/office/drawing/2014/main" id="{C2C984C3-271F-413D-8797-E7B4A8E57D0D}"/>
              </a:ext>
            </a:extLst>
          </p:cNvPr>
          <p:cNvSpPr>
            <a:spLocks noGrp="1"/>
          </p:cNvSpPr>
          <p:nvPr>
            <p:ph type="ftr" sz="quarter" idx="15"/>
          </p:nvPr>
        </p:nvSpPr>
        <p:spPr/>
        <p:txBody>
          <a:bodyPr/>
          <a:lstStyle>
            <a:lvl1pPr>
              <a:defRPr/>
            </a:lvl1pPr>
          </a:lstStyle>
          <a:p>
            <a:pPr>
              <a:defRPr/>
            </a:pPr>
            <a:endParaRPr lang="ru-RU"/>
          </a:p>
        </p:txBody>
      </p:sp>
      <p:sp>
        <p:nvSpPr>
          <p:cNvPr id="9" name="Slide Number Placeholder 5">
            <a:extLst>
              <a:ext uri="{FF2B5EF4-FFF2-40B4-BE49-F238E27FC236}">
                <a16:creationId xmlns:a16="http://schemas.microsoft.com/office/drawing/2014/main" id="{54FC8C3F-210A-431E-9F5A-BCB124C15B04}"/>
              </a:ext>
            </a:extLst>
          </p:cNvPr>
          <p:cNvSpPr>
            <a:spLocks noGrp="1"/>
          </p:cNvSpPr>
          <p:nvPr>
            <p:ph type="sldNum" sz="quarter" idx="16"/>
          </p:nvPr>
        </p:nvSpPr>
        <p:spPr/>
        <p:txBody>
          <a:bodyPr/>
          <a:lstStyle>
            <a:lvl1pPr>
              <a:defRPr/>
            </a:lvl1pPr>
          </a:lstStyle>
          <a:p>
            <a:pPr>
              <a:defRPr/>
            </a:pPr>
            <a:fld id="{06D97E6B-E066-4CD1-8533-82BBD6D70E5A}" type="slidenum">
              <a:rPr lang="ru-RU"/>
              <a:pPr>
                <a:defRPr/>
              </a:pPr>
              <a:t>‹#›</a:t>
            </a:fld>
          </a:p>
        </p:txBody>
      </p:sp>
    </p:spTree>
    <p:extLst>
      <p:ext uri="{BB962C8B-B14F-4D97-AF65-F5344CB8AC3E}">
        <p14:creationId xmlns:p14="http://schemas.microsoft.com/office/powerpoint/2010/main" val="1900030330"/>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reserve="1">
  <p:cSld name="Карточка имени">
    <p:spTree>
      <p:nvGrpSpPr>
        <p:cNvPr id="1" name=""/>
        <p:cNvGrpSpPr/>
        <p:nvPr/>
      </p:nvGrpSpPr>
      <p:grpSpPr>
        <a:xfrm>
          <a:off x="0" y="0"/>
          <a: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ru-RU"/>
              <a:t>Образец заголовка</a:t>
            </a:r>
            <a:endParaRPr lang="en-US"/>
          </a:p>
        </p:txBody>
      </p:sp>
      <p:sp>
        <p:nvSpPr>
          <p:cNvPr id="3" name="Text Placeholder 2"/>
          <p:cNvSpPr>
            <a:spLocks noGrp="1"/>
          </p:cNvSpPr>
          <p:nvPr>
            <p:ph type="body" idx="1"/>
          </p:nvPr>
        </p:nvSpPr>
        <p:spPr>
          <a:xfrm>
            <a:off x="1154955" y="4777381"/>
            <a:ext cx="8825658" cy="860400"/>
          </a:xfrm>
        </p:spPr>
        <p:txBody>
          <a:bodyPr/>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56180FE1-7D0F-4714-AAFD-CFBEE99EC2AF}"/>
              </a:ext>
            </a:extLst>
          </p:cNvPr>
          <p:cNvSpPr>
            <a:spLocks noGrp="1"/>
          </p:cNvSpPr>
          <p:nvPr>
            <p:ph type="dt" sz="half" idx="10"/>
          </p:nvPr>
        </p:nvSpPr>
        <p:spPr/>
        <p:txBody>
          <a:bodyPr/>
          <a:lstStyle>
            <a:lvl1pPr>
              <a:defRPr/>
            </a:lvl1pPr>
          </a:lstStyle>
          <a:p>
            <a:pPr>
              <a:defRPr/>
            </a:pPr>
            <a:fld id="{88F92458-A000-4931-AF71-43A00240A48B}" type="datetimeFigureOut">
              <a:rPr lang="ru-RU"/>
              <a:pPr>
                <a:defRPr/>
              </a:pPr>
              <a:t>27.08.2024</a:t>
            </a:fld>
          </a:p>
        </p:txBody>
      </p:sp>
      <p:sp>
        <p:nvSpPr>
          <p:cNvPr id="5" name="Footer Placeholder 4">
            <a:extLst>
              <a:ext uri="{FF2B5EF4-FFF2-40B4-BE49-F238E27FC236}">
                <a16:creationId xmlns:a16="http://schemas.microsoft.com/office/drawing/2014/main" id="{186EE3A3-7E04-4F4A-BBE1-7C702687476D}"/>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B83F6994-A553-43BD-9F48-682ADE0C4F7F}"/>
              </a:ext>
            </a:extLst>
          </p:cNvPr>
          <p:cNvSpPr>
            <a:spLocks noGrp="1"/>
          </p:cNvSpPr>
          <p:nvPr>
            <p:ph type="sldNum" sz="quarter" idx="12"/>
          </p:nvPr>
        </p:nvSpPr>
        <p:spPr/>
        <p:txBody>
          <a:bodyPr/>
          <a:lstStyle>
            <a:lvl1pPr>
              <a:defRPr/>
            </a:lvl1pPr>
          </a:lstStyle>
          <a:p>
            <a:pPr>
              <a:defRPr/>
            </a:pPr>
            <a:fld id="{562B5BB3-EE1D-454E-B4BB-B3D7FF72F411}" type="slidenum">
              <a:rPr lang="ru-RU"/>
              <a:pPr>
                <a:defRPr/>
              </a:pPr>
              <a:t>‹#›</a:t>
            </a:fld>
          </a:p>
        </p:txBody>
      </p:sp>
    </p:spTree>
    <p:extLst>
      <p:ext uri="{BB962C8B-B14F-4D97-AF65-F5344CB8AC3E}">
        <p14:creationId xmlns:p14="http://schemas.microsoft.com/office/powerpoint/2010/main" val="441926472"/>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reserve="1">
  <p:cSld name="Три колонки">
    <p:spTree>
      <p:nvGrpSpPr>
        <p:cNvPr id="1" name=""/>
        <p:cNvGrpSpPr/>
        <p:nvPr/>
      </p:nvGrpSpPr>
      <p:grpSpPr>
        <a:xfrm>
          <a:off x="0" y="0"/>
          <a:ext cx="0" cy="0"/>
        </a:xfrm>
      </p:grpSpPr>
      <p:cxnSp>
        <p:nvCxnSpPr>
          <p:cNvPr id="9" name="Straight Connector 16">
            <a:extLst>
              <a:ext uri="{FF2B5EF4-FFF2-40B4-BE49-F238E27FC236}">
                <a16:creationId xmlns:a16="http://schemas.microsoft.com/office/drawing/2014/main" id="{63E52CBF-5F92-437C-BA64-2976488779E0}"/>
              </a:ext>
            </a:extLst>
          </p:cNvPr>
          <p:cNvCxnSpPr/>
          <p:nvPr/>
        </p:nvCxnSpPr>
        <p:spPr>
          <a:xfrm flipH="1">
            <a:off x="3725863"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17">
            <a:extLst>
              <a:ext uri="{FF2B5EF4-FFF2-40B4-BE49-F238E27FC236}">
                <a16:creationId xmlns:a16="http://schemas.microsoft.com/office/drawing/2014/main" id="{EDA8E800-ABBF-4AF7-A0E9-62F7779379F6}"/>
              </a:ext>
            </a:extLst>
          </p:cNvPr>
          <p:cNvCxnSpPr/>
          <p:nvPr/>
        </p:nvCxnSpPr>
        <p:spPr>
          <a:xfrm flipH="1">
            <a:off x="6962775" y="2133600"/>
            <a:ext cx="0" cy="3967163"/>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ru-RU"/>
              <a:t>Образец заголовка</a:t>
            </a:r>
            <a:endParaRPr lang="en-US"/>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652463" y="2667000"/>
            <a:ext cx="2927350"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3873106" y="2667000"/>
            <a:ext cx="2946794"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124700" y="2667000"/>
            <a:ext cx="2932113"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Date Placeholder 3">
            <a:extLst>
              <a:ext uri="{FF2B5EF4-FFF2-40B4-BE49-F238E27FC236}">
                <a16:creationId xmlns:a16="http://schemas.microsoft.com/office/drawing/2014/main" id="{CB3D8A08-57DC-41D1-8953-CDB29DBCE878}"/>
              </a:ext>
            </a:extLst>
          </p:cNvPr>
          <p:cNvSpPr>
            <a:spLocks noGrp="1"/>
          </p:cNvSpPr>
          <p:nvPr>
            <p:ph type="dt" sz="half" idx="18"/>
          </p:nvPr>
        </p:nvSpPr>
        <p:spPr/>
        <p:txBody>
          <a:bodyPr/>
          <a:lstStyle>
            <a:lvl1pPr>
              <a:defRPr/>
            </a:lvl1pPr>
          </a:lstStyle>
          <a:p>
            <a:pPr>
              <a:defRPr/>
            </a:pPr>
            <a:fld id="{72CA73AF-E5C6-44A7-ACB6-743486C9F306}" type="datetimeFigureOut">
              <a:rPr lang="ru-RU"/>
              <a:pPr>
                <a:defRPr/>
              </a:pPr>
              <a:t>27.08.2024</a:t>
            </a:fld>
          </a:p>
        </p:txBody>
      </p:sp>
      <p:sp>
        <p:nvSpPr>
          <p:cNvPr id="12" name="Footer Placeholder 4">
            <a:extLst>
              <a:ext uri="{FF2B5EF4-FFF2-40B4-BE49-F238E27FC236}">
                <a16:creationId xmlns:a16="http://schemas.microsoft.com/office/drawing/2014/main" id="{F83B7033-060F-4900-B05D-7AE661321172}"/>
              </a:ext>
            </a:extLst>
          </p:cNvPr>
          <p:cNvSpPr>
            <a:spLocks noGrp="1"/>
          </p:cNvSpPr>
          <p:nvPr>
            <p:ph type="ftr" sz="quarter" idx="19"/>
          </p:nvPr>
        </p:nvSpPr>
        <p:spPr/>
        <p:txBody>
          <a:bodyPr/>
          <a:lstStyle>
            <a:lvl1pPr>
              <a:defRPr/>
            </a:lvl1pPr>
          </a:lstStyle>
          <a:p>
            <a:pPr>
              <a:defRPr/>
            </a:pPr>
            <a:endParaRPr lang="ru-RU"/>
          </a:p>
        </p:txBody>
      </p:sp>
      <p:sp>
        <p:nvSpPr>
          <p:cNvPr id="13" name="Slide Number Placeholder 5">
            <a:extLst>
              <a:ext uri="{FF2B5EF4-FFF2-40B4-BE49-F238E27FC236}">
                <a16:creationId xmlns:a16="http://schemas.microsoft.com/office/drawing/2014/main" id="{31DDEB6A-3137-42C5-9CD1-0A3BDE0DF5CE}"/>
              </a:ext>
            </a:extLst>
          </p:cNvPr>
          <p:cNvSpPr>
            <a:spLocks noGrp="1"/>
          </p:cNvSpPr>
          <p:nvPr>
            <p:ph type="sldNum" sz="quarter" idx="20"/>
          </p:nvPr>
        </p:nvSpPr>
        <p:spPr/>
        <p:txBody>
          <a:bodyPr/>
          <a:lstStyle>
            <a:lvl1pPr>
              <a:defRPr/>
            </a:lvl1pPr>
          </a:lstStyle>
          <a:p>
            <a:pPr>
              <a:defRPr/>
            </a:pPr>
            <a:fld id="{9FEB0837-23DF-4D83-B45E-D09BC98580C2}" type="slidenum">
              <a:rPr lang="ru-RU"/>
              <a:pPr>
                <a:defRPr/>
              </a:pPr>
              <a:t>‹#›</a:t>
            </a:fld>
          </a:p>
        </p:txBody>
      </p:sp>
    </p:spTree>
    <p:extLst>
      <p:ext uri="{BB962C8B-B14F-4D97-AF65-F5344CB8AC3E}">
        <p14:creationId xmlns:p14="http://schemas.microsoft.com/office/powerpoint/2010/main" val="1994115696"/>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reserve="1">
  <p:cSld name="Столбец с тремя рисунками">
    <p:spTree>
      <p:nvGrpSpPr>
        <p:cNvPr id="1" name=""/>
        <p:cNvGrpSpPr/>
        <p:nvPr/>
      </p:nvGrpSpPr>
      <p:grpSpPr>
        <a:xfrm>
          <a:off x="0" y="0"/>
          <a:ext cx="0" cy="0"/>
        </a:xfrm>
      </p:grpSpPr>
      <p:cxnSp>
        <p:nvCxnSpPr>
          <p:cNvPr id="12" name="Straight Connector 16">
            <a:extLst>
              <a:ext uri="{FF2B5EF4-FFF2-40B4-BE49-F238E27FC236}">
                <a16:creationId xmlns:a16="http://schemas.microsoft.com/office/drawing/2014/main" id="{84861625-49B9-44B4-BB8B-915B7B4CC93E}"/>
              </a:ext>
            </a:extLst>
          </p:cNvPr>
          <p:cNvCxnSpPr/>
          <p:nvPr/>
        </p:nvCxnSpPr>
        <p:spPr>
          <a:xfrm flipH="1">
            <a:off x="3725863"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7">
            <a:extLst>
              <a:ext uri="{FF2B5EF4-FFF2-40B4-BE49-F238E27FC236}">
                <a16:creationId xmlns:a16="http://schemas.microsoft.com/office/drawing/2014/main" id="{827ABF62-8130-4647-8485-59B93D3A847B}"/>
              </a:ext>
            </a:extLst>
          </p:cNvPr>
          <p:cNvCxnSpPr/>
          <p:nvPr/>
        </p:nvCxnSpPr>
        <p:spPr>
          <a:xfrm flipH="1">
            <a:off x="6962775" y="2133600"/>
            <a:ext cx="0" cy="3967163"/>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ru-RU"/>
              <a:t>Образец заголовка</a:t>
            </a:r>
            <a:endParaRPr lang="en-US"/>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a:p>
        </p:txBody>
      </p:sp>
      <p:sp>
        <p:nvSpPr>
          <p:cNvPr id="22" name="Text Placeholder 3"/>
          <p:cNvSpPr>
            <a:spLocks noGrp="1"/>
          </p:cNvSpPr>
          <p:nvPr>
            <p:ph type="body" sz="half" idx="18"/>
          </p:nvPr>
        </p:nvSpPr>
        <p:spPr>
          <a:xfrm>
            <a:off x="652463" y="4827211"/>
            <a:ext cx="2940050"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a:p>
        </p:txBody>
      </p:sp>
      <p:sp>
        <p:nvSpPr>
          <p:cNvPr id="23" name="Text Placeholder 3"/>
          <p:cNvSpPr>
            <a:spLocks noGrp="1"/>
          </p:cNvSpPr>
          <p:nvPr>
            <p:ph type="body" sz="half" idx="19"/>
          </p:nvPr>
        </p:nvSpPr>
        <p:spPr>
          <a:xfrm>
            <a:off x="3888022" y="4827210"/>
            <a:ext cx="2934406"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a:p>
        </p:txBody>
      </p:sp>
      <p:sp>
        <p:nvSpPr>
          <p:cNvPr id="24" name="Text Placeholder 3"/>
          <p:cNvSpPr>
            <a:spLocks noGrp="1"/>
          </p:cNvSpPr>
          <p:nvPr>
            <p:ph type="body" sz="half" idx="20"/>
          </p:nvPr>
        </p:nvSpPr>
        <p:spPr>
          <a:xfrm>
            <a:off x="7124575" y="4827208"/>
            <a:ext cx="2935997"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5" name="Date Placeholder 3">
            <a:extLst>
              <a:ext uri="{FF2B5EF4-FFF2-40B4-BE49-F238E27FC236}">
                <a16:creationId xmlns:a16="http://schemas.microsoft.com/office/drawing/2014/main" id="{680E5B71-C1FF-4A82-A0FF-A5DAC9DF31D6}"/>
              </a:ext>
            </a:extLst>
          </p:cNvPr>
          <p:cNvSpPr>
            <a:spLocks noGrp="1"/>
          </p:cNvSpPr>
          <p:nvPr>
            <p:ph type="dt" sz="half" idx="23"/>
          </p:nvPr>
        </p:nvSpPr>
        <p:spPr/>
        <p:txBody>
          <a:bodyPr/>
          <a:lstStyle>
            <a:lvl1pPr>
              <a:defRPr/>
            </a:lvl1pPr>
          </a:lstStyle>
          <a:p>
            <a:pPr>
              <a:defRPr/>
            </a:pPr>
            <a:fld id="{502D22B8-E013-467E-B427-968656A27CA1}" type="datetimeFigureOut">
              <a:rPr lang="ru-RU"/>
              <a:pPr>
                <a:defRPr/>
              </a:pPr>
              <a:t>27.08.2024</a:t>
            </a:fld>
          </a:p>
        </p:txBody>
      </p:sp>
      <p:sp>
        <p:nvSpPr>
          <p:cNvPr id="16" name="Footer Placeholder 4">
            <a:extLst>
              <a:ext uri="{FF2B5EF4-FFF2-40B4-BE49-F238E27FC236}">
                <a16:creationId xmlns:a16="http://schemas.microsoft.com/office/drawing/2014/main" id="{6BF8500C-CC29-4E8B-B653-04D7953CE2BD}"/>
              </a:ext>
            </a:extLst>
          </p:cNvPr>
          <p:cNvSpPr>
            <a:spLocks noGrp="1"/>
          </p:cNvSpPr>
          <p:nvPr>
            <p:ph type="ftr" sz="quarter" idx="24"/>
          </p:nvPr>
        </p:nvSpPr>
        <p:spPr/>
        <p:txBody>
          <a:bodyPr/>
          <a:lstStyle>
            <a:lvl1pPr>
              <a:defRPr/>
            </a:lvl1pPr>
          </a:lstStyle>
          <a:p>
            <a:pPr>
              <a:defRPr/>
            </a:pPr>
            <a:endParaRPr lang="ru-RU"/>
          </a:p>
        </p:txBody>
      </p:sp>
      <p:sp>
        <p:nvSpPr>
          <p:cNvPr id="17" name="Slide Number Placeholder 5">
            <a:extLst>
              <a:ext uri="{FF2B5EF4-FFF2-40B4-BE49-F238E27FC236}">
                <a16:creationId xmlns:a16="http://schemas.microsoft.com/office/drawing/2014/main" id="{80ADB5E5-274A-48DD-9E49-9351E0EDE1E7}"/>
              </a:ext>
            </a:extLst>
          </p:cNvPr>
          <p:cNvSpPr>
            <a:spLocks noGrp="1"/>
          </p:cNvSpPr>
          <p:nvPr>
            <p:ph type="sldNum" sz="quarter" idx="25"/>
          </p:nvPr>
        </p:nvSpPr>
        <p:spPr/>
        <p:txBody>
          <a:bodyPr/>
          <a:lstStyle>
            <a:lvl1pPr>
              <a:defRPr/>
            </a:lvl1pPr>
          </a:lstStyle>
          <a:p>
            <a:pPr>
              <a:defRPr/>
            </a:pPr>
            <a:fld id="{21ABB9F1-7985-4724-AAF8-632D3D33F0B6}" type="slidenum">
              <a:rPr lang="ru-RU"/>
              <a:pPr>
                <a:defRPr/>
              </a:pPr>
              <a:t>‹#›</a:t>
            </a:fld>
          </a:p>
        </p:txBody>
      </p:sp>
    </p:spTree>
    <p:extLst>
      <p:ext uri="{BB962C8B-B14F-4D97-AF65-F5344CB8AC3E}">
        <p14:creationId xmlns:p14="http://schemas.microsoft.com/office/powerpoint/2010/main" val="1443801339"/>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vertTx" preserve="1">
  <p:cSld name="Заголовок и вертикальный текст">
    <p:spTree>
      <p:nvGrpSpPr>
        <p:cNvPr id="1" name=""/>
        <p:cNvGrpSpPr/>
        <p:nvPr/>
      </p:nvGrpSpPr>
      <p:grpSpPr>
        <a:xfrm>
          <a:off x="0" y="0"/>
          <a: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a:extLst>
              <a:ext uri="{FF2B5EF4-FFF2-40B4-BE49-F238E27FC236}">
                <a16:creationId xmlns:a16="http://schemas.microsoft.com/office/drawing/2014/main" id="{C11C3493-2B49-41B9-A59C-A6CEF91CDDBF}"/>
              </a:ext>
            </a:extLst>
          </p:cNvPr>
          <p:cNvSpPr>
            <a:spLocks noGrp="1"/>
          </p:cNvSpPr>
          <p:nvPr>
            <p:ph type="dt" sz="half" idx="10"/>
          </p:nvPr>
        </p:nvSpPr>
        <p:spPr/>
        <p:txBody>
          <a:bodyPr/>
          <a:lstStyle>
            <a:lvl1pPr>
              <a:defRPr/>
            </a:lvl1pPr>
          </a:lstStyle>
          <a:p>
            <a:pPr>
              <a:defRPr/>
            </a:pPr>
            <a:fld id="{FD694358-2313-468C-B7A7-43F12F09023A}" type="datetimeFigureOut">
              <a:rPr lang="ru-RU"/>
              <a:pPr>
                <a:defRPr/>
              </a:pPr>
              <a:t>27.08.2024</a:t>
            </a:fld>
          </a:p>
        </p:txBody>
      </p:sp>
      <p:sp>
        <p:nvSpPr>
          <p:cNvPr id="5" name="Footer Placeholder 4">
            <a:extLst>
              <a:ext uri="{FF2B5EF4-FFF2-40B4-BE49-F238E27FC236}">
                <a16:creationId xmlns:a16="http://schemas.microsoft.com/office/drawing/2014/main" id="{6F67357F-12A0-4EBE-AC5C-5900DD0F16F8}"/>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4493A281-2B04-47E9-92DE-CBE8FEA8BC41}"/>
              </a:ext>
            </a:extLst>
          </p:cNvPr>
          <p:cNvSpPr>
            <a:spLocks noGrp="1"/>
          </p:cNvSpPr>
          <p:nvPr>
            <p:ph type="sldNum" sz="quarter" idx="12"/>
          </p:nvPr>
        </p:nvSpPr>
        <p:spPr/>
        <p:txBody>
          <a:bodyPr/>
          <a:lstStyle>
            <a:lvl1pPr>
              <a:defRPr/>
            </a:lvl1pPr>
          </a:lstStyle>
          <a:p>
            <a:pPr>
              <a:defRPr/>
            </a:pPr>
            <a:fld id="{1507DBEB-E8F6-45C6-97EE-1104108711F1}" type="slidenum">
              <a:rPr lang="ru-RU"/>
              <a:pPr>
                <a:defRPr/>
              </a:pPr>
              <a:t>‹#›</a:t>
            </a:fld>
          </a:p>
        </p:txBody>
      </p:sp>
    </p:spTree>
    <p:extLst>
      <p:ext uri="{BB962C8B-B14F-4D97-AF65-F5344CB8AC3E}">
        <p14:creationId xmlns:p14="http://schemas.microsoft.com/office/powerpoint/2010/main" val="657000712"/>
      </p:ext>
    </p:extLst>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vertTitleAndTx" preserve="1">
  <p:cSld name="Вертикальный заголовок и текст">
    <p:spTree>
      <p:nvGrpSpPr>
        <p:cNvPr id="1" name=""/>
        <p:cNvGrpSpPr/>
        <p:nvPr/>
      </p:nvGrpSpPr>
      <p:grpSpPr>
        <a:xfrm>
          <a:off x="0" y="0"/>
          <a:ext cx="0" cy="0"/>
        </a:xfrm>
      </p:grpSpPr>
      <p:sp>
        <p:nvSpPr>
          <p:cNvPr id="2" name="Vertical Title 1"/>
          <p:cNvSpPr>
            <a:spLocks noGrp="1"/>
          </p:cNvSpPr>
          <p:nvPr>
            <p:ph type="title" orient="vert"/>
          </p:nvPr>
        </p:nvSpPr>
        <p:spPr>
          <a:xfrm>
            <a:off x="8304212" y="430213"/>
            <a:ext cx="1752601" cy="5826125"/>
          </a:xfrm>
        </p:spPr>
        <p:txBody>
          <a:bodyPr vert="eaVert" anchor="b"/>
          <a:lstStyle/>
          <a:p>
            <a:r>
              <a:rPr lang="ru-RU"/>
              <a:t>Образец заголовка</a:t>
            </a:r>
            <a:endParaRPr lang="en-US"/>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a:extLst>
              <a:ext uri="{FF2B5EF4-FFF2-40B4-BE49-F238E27FC236}">
                <a16:creationId xmlns:a16="http://schemas.microsoft.com/office/drawing/2014/main" id="{2E5DEBC7-3052-4B5A-8131-37E1460C7F6E}"/>
              </a:ext>
            </a:extLst>
          </p:cNvPr>
          <p:cNvSpPr>
            <a:spLocks noGrp="1"/>
          </p:cNvSpPr>
          <p:nvPr>
            <p:ph type="dt" sz="half" idx="10"/>
          </p:nvPr>
        </p:nvSpPr>
        <p:spPr/>
        <p:txBody>
          <a:bodyPr/>
          <a:lstStyle>
            <a:lvl1pPr>
              <a:defRPr/>
            </a:lvl1pPr>
          </a:lstStyle>
          <a:p>
            <a:pPr>
              <a:defRPr/>
            </a:pPr>
            <a:fld id="{787953CC-C9AF-4DDF-AD44-FAA331182F0F}" type="datetimeFigureOut">
              <a:rPr lang="ru-RU"/>
              <a:pPr>
                <a:defRPr/>
              </a:pPr>
              <a:t>27.08.2024</a:t>
            </a:fld>
          </a:p>
        </p:txBody>
      </p:sp>
      <p:sp>
        <p:nvSpPr>
          <p:cNvPr id="5" name="Footer Placeholder 4">
            <a:extLst>
              <a:ext uri="{FF2B5EF4-FFF2-40B4-BE49-F238E27FC236}">
                <a16:creationId xmlns:a16="http://schemas.microsoft.com/office/drawing/2014/main" id="{D86A3BFC-4656-4CCB-BE8A-44C5D889C684}"/>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99B8973C-3DFA-436E-A70F-F3B9AD2DD853}"/>
              </a:ext>
            </a:extLst>
          </p:cNvPr>
          <p:cNvSpPr>
            <a:spLocks noGrp="1"/>
          </p:cNvSpPr>
          <p:nvPr>
            <p:ph type="sldNum" sz="quarter" idx="12"/>
          </p:nvPr>
        </p:nvSpPr>
        <p:spPr/>
        <p:txBody>
          <a:bodyPr/>
          <a:lstStyle>
            <a:lvl1pPr>
              <a:defRPr/>
            </a:lvl1pPr>
          </a:lstStyle>
          <a:p>
            <a:pPr>
              <a:defRPr/>
            </a:pPr>
            <a:fld id="{07B9B2A9-BAF6-48BD-9E79-8B3237BAAB4A}" type="slidenum">
              <a:rPr lang="ru-RU"/>
              <a:pPr>
                <a:defRPr/>
              </a:pPr>
              <a:t>‹#›</a:t>
            </a:fld>
          </a:p>
        </p:txBody>
      </p:sp>
    </p:spTree>
    <p:extLst>
      <p:ext uri="{BB962C8B-B14F-4D97-AF65-F5344CB8AC3E}">
        <p14:creationId xmlns:p14="http://schemas.microsoft.com/office/powerpoint/2010/main" val="2972424527"/>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 preserve="1">
  <p:cSld name="Заголовок и объект">
    <p:spTree>
      <p:nvGrpSpPr>
        <p:cNvPr id="1" name=""/>
        <p:cNvGrpSpPr/>
        <p:nvPr/>
      </p:nvGrpSpPr>
      <p:grpSpPr>
        <a:xfrm>
          <a:off x="0" y="0"/>
          <a: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a:extLst>
              <a:ext uri="{FF2B5EF4-FFF2-40B4-BE49-F238E27FC236}">
                <a16:creationId xmlns:a16="http://schemas.microsoft.com/office/drawing/2014/main" id="{22CB68F5-3F2C-47B1-8E62-28BA616314E6}"/>
              </a:ext>
            </a:extLst>
          </p:cNvPr>
          <p:cNvSpPr>
            <a:spLocks noGrp="1"/>
          </p:cNvSpPr>
          <p:nvPr>
            <p:ph type="dt" sz="half" idx="10"/>
          </p:nvPr>
        </p:nvSpPr>
        <p:spPr/>
        <p:txBody>
          <a:bodyPr/>
          <a:lstStyle>
            <a:lvl1pPr>
              <a:defRPr/>
            </a:lvl1pPr>
          </a:lstStyle>
          <a:p>
            <a:pPr>
              <a:defRPr/>
            </a:pPr>
            <a:fld id="{0E77BB81-1EB9-4A2E-A118-C5B4E6D89BE0}" type="datetimeFigureOut">
              <a:rPr lang="ru-RU"/>
              <a:pPr>
                <a:defRPr/>
              </a:pPr>
              <a:t>27.08.2024</a:t>
            </a:fld>
          </a:p>
        </p:txBody>
      </p:sp>
      <p:sp>
        <p:nvSpPr>
          <p:cNvPr id="5" name="Footer Placeholder 4">
            <a:extLst>
              <a:ext uri="{FF2B5EF4-FFF2-40B4-BE49-F238E27FC236}">
                <a16:creationId xmlns:a16="http://schemas.microsoft.com/office/drawing/2014/main" id="{E04DCB99-53A6-4ABD-82C4-4145FBDB8482}"/>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1562D23B-84E1-4D17-B791-DED5C382F363}"/>
              </a:ext>
            </a:extLst>
          </p:cNvPr>
          <p:cNvSpPr>
            <a:spLocks noGrp="1"/>
          </p:cNvSpPr>
          <p:nvPr>
            <p:ph type="sldNum" sz="quarter" idx="12"/>
          </p:nvPr>
        </p:nvSpPr>
        <p:spPr/>
        <p:txBody>
          <a:bodyPr/>
          <a:lstStyle>
            <a:lvl1pPr>
              <a:defRPr/>
            </a:lvl1pPr>
          </a:lstStyle>
          <a:p>
            <a:pPr>
              <a:defRPr/>
            </a:pPr>
            <a:fld id="{9D2C359F-F4C4-4FEA-96D0-F4E05F2F9711}" type="slidenum">
              <a:rPr lang="ru-RU"/>
              <a:pPr>
                <a:defRPr/>
              </a:pPr>
              <a:t>‹#›</a:t>
            </a:fld>
          </a:p>
        </p:txBody>
      </p:sp>
    </p:spTree>
    <p:extLst>
      <p:ext uri="{BB962C8B-B14F-4D97-AF65-F5344CB8AC3E}">
        <p14:creationId xmlns:p14="http://schemas.microsoft.com/office/powerpoint/2010/main" val="2595638909"/>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secHead" preserve="1">
  <p:cSld name="Заголовок раздела">
    <p:spTree>
      <p:nvGrpSpPr>
        <p:cNvPr id="1" name=""/>
        <p:cNvGrpSpPr/>
        <p:nvPr/>
      </p:nvGrpSpPr>
      <p:grpSpPr>
        <a:xfrm>
          <a:off x="0" y="0"/>
          <a: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a:t>Образец заголовка</a:t>
            </a:r>
            <a:endParaRPr lang="en-US"/>
          </a:p>
        </p:txBody>
      </p:sp>
      <p:sp>
        <p:nvSpPr>
          <p:cNvPr id="3" name="Text Placeholder 2"/>
          <p:cNvSpPr>
            <a:spLocks noGrp="1"/>
          </p:cNvSpPr>
          <p:nvPr>
            <p:ph type="body" idx="1"/>
          </p:nvPr>
        </p:nvSpPr>
        <p:spPr>
          <a:xfrm>
            <a:off x="1154955" y="4777381"/>
            <a:ext cx="8825658" cy="860400"/>
          </a:xfrm>
        </p:spPr>
        <p:txBody>
          <a:bodyP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06871CA0-BBE2-467B-8C9E-AD2BFC90EF4D}"/>
              </a:ext>
            </a:extLst>
          </p:cNvPr>
          <p:cNvSpPr>
            <a:spLocks noGrp="1"/>
          </p:cNvSpPr>
          <p:nvPr>
            <p:ph type="dt" sz="half" idx="10"/>
          </p:nvPr>
        </p:nvSpPr>
        <p:spPr/>
        <p:txBody>
          <a:bodyPr/>
          <a:lstStyle>
            <a:lvl1pPr>
              <a:defRPr/>
            </a:lvl1pPr>
          </a:lstStyle>
          <a:p>
            <a:pPr>
              <a:defRPr/>
            </a:pPr>
            <a:fld id="{E8E79640-1AFE-45A6-91FA-BAB8D1FF936F}" type="datetimeFigureOut">
              <a:rPr lang="ru-RU"/>
              <a:pPr>
                <a:defRPr/>
              </a:pPr>
              <a:t>27.08.2024</a:t>
            </a:fld>
          </a:p>
        </p:txBody>
      </p:sp>
      <p:sp>
        <p:nvSpPr>
          <p:cNvPr id="5" name="Footer Placeholder 4">
            <a:extLst>
              <a:ext uri="{FF2B5EF4-FFF2-40B4-BE49-F238E27FC236}">
                <a16:creationId xmlns:a16="http://schemas.microsoft.com/office/drawing/2014/main" id="{7BD7ED59-0BBA-40CF-9010-A82D9AE33806}"/>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251A2E63-64AF-430F-B29F-2023FFECE346}"/>
              </a:ext>
            </a:extLst>
          </p:cNvPr>
          <p:cNvSpPr>
            <a:spLocks noGrp="1"/>
          </p:cNvSpPr>
          <p:nvPr>
            <p:ph type="sldNum" sz="quarter" idx="12"/>
          </p:nvPr>
        </p:nvSpPr>
        <p:spPr/>
        <p:txBody>
          <a:bodyPr/>
          <a:lstStyle>
            <a:lvl1pPr>
              <a:defRPr/>
            </a:lvl1pPr>
          </a:lstStyle>
          <a:p>
            <a:pPr>
              <a:defRPr/>
            </a:pPr>
            <a:fld id="{2AB3E60E-AE11-4DFB-9D89-593AF376ECFD}" type="slidenum">
              <a:rPr lang="ru-RU"/>
              <a:pPr>
                <a:defRPr/>
              </a:pPr>
              <a:t>‹#›</a:t>
            </a:fld>
          </a:p>
        </p:txBody>
      </p:sp>
    </p:spTree>
    <p:extLst>
      <p:ext uri="{BB962C8B-B14F-4D97-AF65-F5344CB8AC3E}">
        <p14:creationId xmlns:p14="http://schemas.microsoft.com/office/powerpoint/2010/main" val="649902149"/>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Obj" preserve="1">
  <p:cSld name="Два объекта">
    <p:spTree>
      <p:nvGrpSpPr>
        <p:cNvPr id="1" name=""/>
        <p:cNvGrpSpPr/>
        <p:nvPr/>
      </p:nvGrpSpPr>
      <p:grpSpPr>
        <a:xfrm>
          <a:off x="0" y="0"/>
          <a: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3">
            <a:extLst>
              <a:ext uri="{FF2B5EF4-FFF2-40B4-BE49-F238E27FC236}">
                <a16:creationId xmlns:a16="http://schemas.microsoft.com/office/drawing/2014/main" id="{F8BE464E-8A20-4BA8-AEB5-CE0BB427A9A1}"/>
              </a:ext>
            </a:extLst>
          </p:cNvPr>
          <p:cNvSpPr>
            <a:spLocks noGrp="1"/>
          </p:cNvSpPr>
          <p:nvPr>
            <p:ph type="dt" sz="half" idx="10"/>
          </p:nvPr>
        </p:nvSpPr>
        <p:spPr/>
        <p:txBody>
          <a:bodyPr/>
          <a:lstStyle>
            <a:lvl1pPr>
              <a:defRPr/>
            </a:lvl1pPr>
          </a:lstStyle>
          <a:p>
            <a:pPr>
              <a:defRPr/>
            </a:pPr>
            <a:fld id="{FB0F9F49-2733-4668-B202-867B73A38715}" type="datetimeFigureOut">
              <a:rPr lang="ru-RU"/>
              <a:pPr>
                <a:defRPr/>
              </a:pPr>
              <a:t>27.08.2024</a:t>
            </a:fld>
          </a:p>
        </p:txBody>
      </p:sp>
      <p:sp>
        <p:nvSpPr>
          <p:cNvPr id="6" name="Footer Placeholder 4">
            <a:extLst>
              <a:ext uri="{FF2B5EF4-FFF2-40B4-BE49-F238E27FC236}">
                <a16:creationId xmlns:a16="http://schemas.microsoft.com/office/drawing/2014/main" id="{04070CDE-7692-47C7-8D55-8909BF5A7164}"/>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B295FFE3-32BF-4DE8-9D7D-77950E96BE6C}"/>
              </a:ext>
            </a:extLst>
          </p:cNvPr>
          <p:cNvSpPr>
            <a:spLocks noGrp="1"/>
          </p:cNvSpPr>
          <p:nvPr>
            <p:ph type="sldNum" sz="quarter" idx="12"/>
          </p:nvPr>
        </p:nvSpPr>
        <p:spPr/>
        <p:txBody>
          <a:bodyPr/>
          <a:lstStyle>
            <a:lvl1pPr>
              <a:defRPr/>
            </a:lvl1pPr>
          </a:lstStyle>
          <a:p>
            <a:pPr>
              <a:defRPr/>
            </a:pPr>
            <a:fld id="{E93258EF-6B61-429A-BFD3-8CBA0856A29C}" type="slidenum">
              <a:rPr lang="ru-RU"/>
              <a:pPr>
                <a:defRPr/>
              </a:pPr>
              <a:t>‹#›</a:t>
            </a:fld>
          </a:p>
        </p:txBody>
      </p:sp>
    </p:spTree>
    <p:extLst>
      <p:ext uri="{BB962C8B-B14F-4D97-AF65-F5344CB8AC3E}">
        <p14:creationId xmlns:p14="http://schemas.microsoft.com/office/powerpoint/2010/main" val="3164006013"/>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TxTwoObj" preserve="1">
  <p:cSld name="Сравнение">
    <p:spTree>
      <p:nvGrpSpPr>
        <p:cNvPr id="1" name=""/>
        <p:cNvGrpSpPr/>
        <p:nvPr/>
      </p:nvGrpSpPr>
      <p:grpSpPr>
        <a:xfrm>
          <a:off x="0" y="0"/>
          <a: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3">
            <a:extLst>
              <a:ext uri="{FF2B5EF4-FFF2-40B4-BE49-F238E27FC236}">
                <a16:creationId xmlns:a16="http://schemas.microsoft.com/office/drawing/2014/main" id="{33B7066A-EE36-4BE1-A429-81EA499470E7}"/>
              </a:ext>
            </a:extLst>
          </p:cNvPr>
          <p:cNvSpPr>
            <a:spLocks noGrp="1"/>
          </p:cNvSpPr>
          <p:nvPr>
            <p:ph type="dt" sz="half" idx="10"/>
          </p:nvPr>
        </p:nvSpPr>
        <p:spPr/>
        <p:txBody>
          <a:bodyPr/>
          <a:lstStyle>
            <a:lvl1pPr>
              <a:defRPr/>
            </a:lvl1pPr>
          </a:lstStyle>
          <a:p>
            <a:pPr>
              <a:defRPr/>
            </a:pPr>
            <a:fld id="{3FD23C33-1BA1-47C0-AF36-427AF87D48AC}" type="datetimeFigureOut">
              <a:rPr lang="ru-RU"/>
              <a:pPr>
                <a:defRPr/>
              </a:pPr>
              <a:t>27.08.2024</a:t>
            </a:fld>
          </a:p>
        </p:txBody>
      </p:sp>
      <p:sp>
        <p:nvSpPr>
          <p:cNvPr id="8" name="Footer Placeholder 4">
            <a:extLst>
              <a:ext uri="{FF2B5EF4-FFF2-40B4-BE49-F238E27FC236}">
                <a16:creationId xmlns:a16="http://schemas.microsoft.com/office/drawing/2014/main" id="{46426E42-A865-4321-B272-B44663BC1EA7}"/>
              </a:ext>
            </a:extLst>
          </p:cNvPr>
          <p:cNvSpPr>
            <a:spLocks noGrp="1"/>
          </p:cNvSpPr>
          <p:nvPr>
            <p:ph type="ftr" sz="quarter" idx="11"/>
          </p:nvPr>
        </p:nvSpPr>
        <p:spPr/>
        <p:txBody>
          <a:bodyPr/>
          <a:lstStyle>
            <a:lvl1pPr>
              <a:defRPr/>
            </a:lvl1pPr>
          </a:lstStyle>
          <a:p>
            <a:pPr>
              <a:defRPr/>
            </a:pPr>
            <a:endParaRPr lang="ru-RU"/>
          </a:p>
        </p:txBody>
      </p:sp>
      <p:sp>
        <p:nvSpPr>
          <p:cNvPr id="9" name="Slide Number Placeholder 5">
            <a:extLst>
              <a:ext uri="{FF2B5EF4-FFF2-40B4-BE49-F238E27FC236}">
                <a16:creationId xmlns:a16="http://schemas.microsoft.com/office/drawing/2014/main" id="{51802E7A-6910-4088-B65D-B68E770A92FA}"/>
              </a:ext>
            </a:extLst>
          </p:cNvPr>
          <p:cNvSpPr>
            <a:spLocks noGrp="1"/>
          </p:cNvSpPr>
          <p:nvPr>
            <p:ph type="sldNum" sz="quarter" idx="12"/>
          </p:nvPr>
        </p:nvSpPr>
        <p:spPr/>
        <p:txBody>
          <a:bodyPr/>
          <a:lstStyle>
            <a:lvl1pPr>
              <a:defRPr/>
            </a:lvl1pPr>
          </a:lstStyle>
          <a:p>
            <a:pPr>
              <a:defRPr/>
            </a:pPr>
            <a:fld id="{86179CF3-62C6-4D2C-94E9-ECC41322F8A4}" type="slidenum">
              <a:rPr lang="ru-RU"/>
              <a:pPr>
                <a:defRPr/>
              </a:pPr>
              <a:t>‹#›</a:t>
            </a:fld>
          </a:p>
        </p:txBody>
      </p:sp>
    </p:spTree>
    <p:extLst>
      <p:ext uri="{BB962C8B-B14F-4D97-AF65-F5344CB8AC3E}">
        <p14:creationId xmlns:p14="http://schemas.microsoft.com/office/powerpoint/2010/main" val="938671378"/>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Only" preserve="1">
  <p:cSld name="Только заголовок">
    <p:spTree>
      <p:nvGrpSpPr>
        <p:cNvPr id="1" name=""/>
        <p:cNvGrpSpPr/>
        <p:nvPr/>
      </p:nvGrpSpPr>
      <p:grpSpPr>
        <a:xfrm>
          <a:off x="0" y="0"/>
          <a: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3">
            <a:extLst>
              <a:ext uri="{FF2B5EF4-FFF2-40B4-BE49-F238E27FC236}">
                <a16:creationId xmlns:a16="http://schemas.microsoft.com/office/drawing/2014/main" id="{E63276F0-CED9-4755-B3AB-AF80DA0A0D7C}"/>
              </a:ext>
            </a:extLst>
          </p:cNvPr>
          <p:cNvSpPr>
            <a:spLocks noGrp="1"/>
          </p:cNvSpPr>
          <p:nvPr>
            <p:ph type="dt" sz="half" idx="10"/>
          </p:nvPr>
        </p:nvSpPr>
        <p:spPr/>
        <p:txBody>
          <a:bodyPr/>
          <a:lstStyle>
            <a:lvl1pPr>
              <a:defRPr/>
            </a:lvl1pPr>
          </a:lstStyle>
          <a:p>
            <a:pPr>
              <a:defRPr/>
            </a:pPr>
            <a:fld id="{0EFDCA52-28E6-4396-8DF8-EEAB7A50AA3E}" type="datetimeFigureOut">
              <a:rPr lang="ru-RU"/>
              <a:pPr>
                <a:defRPr/>
              </a:pPr>
              <a:t>27.08.2024</a:t>
            </a:fld>
          </a:p>
        </p:txBody>
      </p:sp>
      <p:sp>
        <p:nvSpPr>
          <p:cNvPr id="4" name="Footer Placeholder 4">
            <a:extLst>
              <a:ext uri="{FF2B5EF4-FFF2-40B4-BE49-F238E27FC236}">
                <a16:creationId xmlns:a16="http://schemas.microsoft.com/office/drawing/2014/main" id="{32121C93-7634-48D2-8AF0-5AC45527946F}"/>
              </a:ext>
            </a:extLst>
          </p:cNvPr>
          <p:cNvSpPr>
            <a:spLocks noGrp="1"/>
          </p:cNvSpPr>
          <p:nvPr>
            <p:ph type="ftr" sz="quarter" idx="11"/>
          </p:nvPr>
        </p:nvSpPr>
        <p:spPr/>
        <p:txBody>
          <a:bodyPr/>
          <a:lstStyle>
            <a:lvl1pPr>
              <a:defRPr/>
            </a:lvl1pPr>
          </a:lstStyle>
          <a:p>
            <a:pPr>
              <a:defRPr/>
            </a:pPr>
            <a:endParaRPr lang="ru-RU"/>
          </a:p>
        </p:txBody>
      </p:sp>
      <p:sp>
        <p:nvSpPr>
          <p:cNvPr id="5" name="Slide Number Placeholder 5">
            <a:extLst>
              <a:ext uri="{FF2B5EF4-FFF2-40B4-BE49-F238E27FC236}">
                <a16:creationId xmlns:a16="http://schemas.microsoft.com/office/drawing/2014/main" id="{3F4AD024-71DA-49E5-98AB-3F0DA66B75BF}"/>
              </a:ext>
            </a:extLst>
          </p:cNvPr>
          <p:cNvSpPr>
            <a:spLocks noGrp="1"/>
          </p:cNvSpPr>
          <p:nvPr>
            <p:ph type="sldNum" sz="quarter" idx="12"/>
          </p:nvPr>
        </p:nvSpPr>
        <p:spPr/>
        <p:txBody>
          <a:bodyPr/>
          <a:lstStyle>
            <a:lvl1pPr>
              <a:defRPr/>
            </a:lvl1pPr>
          </a:lstStyle>
          <a:p>
            <a:pPr>
              <a:defRPr/>
            </a:pPr>
            <a:fld id="{48FA008F-6257-4EE7-9408-B007DCC84272}" type="slidenum">
              <a:rPr lang="ru-RU"/>
              <a:pPr>
                <a:defRPr/>
              </a:pPr>
              <a:t>‹#›</a:t>
            </a:fld>
          </a:p>
        </p:txBody>
      </p:sp>
    </p:spTree>
    <p:extLst>
      <p:ext uri="{BB962C8B-B14F-4D97-AF65-F5344CB8AC3E}">
        <p14:creationId xmlns:p14="http://schemas.microsoft.com/office/powerpoint/2010/main" val="4196747494"/>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blank" preserve="1">
  <p:cSld name="Пустой слайд">
    <p:spTree>
      <p:nvGrpSpPr>
        <p:cNvPr id="1" name=""/>
        <p:cNvGrpSpPr/>
        <p:nvPr/>
      </p:nvGrpSpPr>
      <p:grpSpPr>
        <a:xfrm>
          <a:off x="0" y="0"/>
          <a:ext cx="0" cy="0"/>
        </a:xfrm>
      </p:grpSpPr>
      <p:sp>
        <p:nvSpPr>
          <p:cNvPr id="2" name="Date Placeholder 3">
            <a:extLst>
              <a:ext uri="{FF2B5EF4-FFF2-40B4-BE49-F238E27FC236}">
                <a16:creationId xmlns:a16="http://schemas.microsoft.com/office/drawing/2014/main" id="{31C9BF12-9023-4CFD-9248-7F5C2FA290C6}"/>
              </a:ext>
            </a:extLst>
          </p:cNvPr>
          <p:cNvSpPr>
            <a:spLocks noGrp="1"/>
          </p:cNvSpPr>
          <p:nvPr>
            <p:ph type="dt" sz="half" idx="10"/>
          </p:nvPr>
        </p:nvSpPr>
        <p:spPr/>
        <p:txBody>
          <a:bodyPr/>
          <a:lstStyle>
            <a:lvl1pPr>
              <a:defRPr/>
            </a:lvl1pPr>
          </a:lstStyle>
          <a:p>
            <a:pPr>
              <a:defRPr/>
            </a:pPr>
            <a:fld id="{767D48CE-CB28-461A-85A5-66EE596166E5}" type="datetimeFigureOut">
              <a:rPr lang="ru-RU"/>
              <a:pPr>
                <a:defRPr/>
              </a:pPr>
              <a:t>27.08.2024</a:t>
            </a:fld>
          </a:p>
        </p:txBody>
      </p:sp>
      <p:sp>
        <p:nvSpPr>
          <p:cNvPr id="3" name="Footer Placeholder 4">
            <a:extLst>
              <a:ext uri="{FF2B5EF4-FFF2-40B4-BE49-F238E27FC236}">
                <a16:creationId xmlns:a16="http://schemas.microsoft.com/office/drawing/2014/main" id="{0C862668-8420-430F-B9A8-9FE258F08E06}"/>
              </a:ext>
            </a:extLst>
          </p:cNvPr>
          <p:cNvSpPr>
            <a:spLocks noGrp="1"/>
          </p:cNvSpPr>
          <p:nvPr>
            <p:ph type="ftr" sz="quarter" idx="11"/>
          </p:nvPr>
        </p:nvSpPr>
        <p:spPr/>
        <p:txBody>
          <a:bodyPr/>
          <a:lstStyle>
            <a:lvl1pPr>
              <a:defRPr/>
            </a:lvl1pPr>
          </a:lstStyle>
          <a:p>
            <a:pPr>
              <a:defRPr/>
            </a:pPr>
            <a:endParaRPr lang="ru-RU"/>
          </a:p>
        </p:txBody>
      </p:sp>
      <p:sp>
        <p:nvSpPr>
          <p:cNvPr id="4" name="Slide Number Placeholder 5">
            <a:extLst>
              <a:ext uri="{FF2B5EF4-FFF2-40B4-BE49-F238E27FC236}">
                <a16:creationId xmlns:a16="http://schemas.microsoft.com/office/drawing/2014/main" id="{FDC93581-473A-4A2B-A9D1-496DBBE9268D}"/>
              </a:ext>
            </a:extLst>
          </p:cNvPr>
          <p:cNvSpPr>
            <a:spLocks noGrp="1"/>
          </p:cNvSpPr>
          <p:nvPr>
            <p:ph type="sldNum" sz="quarter" idx="12"/>
          </p:nvPr>
        </p:nvSpPr>
        <p:spPr/>
        <p:txBody>
          <a:bodyPr/>
          <a:lstStyle>
            <a:lvl1pPr>
              <a:defRPr/>
            </a:lvl1pPr>
          </a:lstStyle>
          <a:p>
            <a:pPr>
              <a:defRPr/>
            </a:pPr>
            <a:fld id="{AE6868C5-AB2F-4B8C-988A-F0E878CF3800}" type="slidenum">
              <a:rPr lang="ru-RU"/>
              <a:pPr>
                <a:defRPr/>
              </a:pPr>
              <a:t>‹#›</a:t>
            </a:fld>
          </a:p>
        </p:txBody>
      </p:sp>
    </p:spTree>
    <p:extLst>
      <p:ext uri="{BB962C8B-B14F-4D97-AF65-F5344CB8AC3E}">
        <p14:creationId xmlns:p14="http://schemas.microsoft.com/office/powerpoint/2010/main" val="3069919497"/>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Tx" preserve="1">
  <p:cSld name="Объект с подписью">
    <p:spTree>
      <p:nvGrpSpPr>
        <p:cNvPr id="1" name=""/>
        <p:cNvGrpSpPr/>
        <p:nvPr/>
      </p:nvGrpSpPr>
      <p:grpSpPr>
        <a:xfrm>
          <a:off x="0" y="0"/>
          <a: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ru-RU"/>
              <a:t>Образец заголовка</a:t>
            </a:r>
            <a:endParaRPr lang="en-US"/>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3">
            <a:extLst>
              <a:ext uri="{FF2B5EF4-FFF2-40B4-BE49-F238E27FC236}">
                <a16:creationId xmlns:a16="http://schemas.microsoft.com/office/drawing/2014/main" id="{7D626F47-CB4B-4FD9-B138-BB183E7AC3D8}"/>
              </a:ext>
            </a:extLst>
          </p:cNvPr>
          <p:cNvSpPr>
            <a:spLocks noGrp="1"/>
          </p:cNvSpPr>
          <p:nvPr>
            <p:ph type="dt" sz="half" idx="10"/>
          </p:nvPr>
        </p:nvSpPr>
        <p:spPr/>
        <p:txBody>
          <a:bodyPr/>
          <a:lstStyle>
            <a:lvl1pPr>
              <a:defRPr/>
            </a:lvl1pPr>
          </a:lstStyle>
          <a:p>
            <a:pPr>
              <a:defRPr/>
            </a:pPr>
            <a:fld id="{1C4A9EAE-07D8-44C8-AD61-E1D9BD17FD62}" type="datetimeFigureOut">
              <a:rPr lang="ru-RU"/>
              <a:pPr>
                <a:defRPr/>
              </a:pPr>
              <a:t>27.08.2024</a:t>
            </a:fld>
          </a:p>
        </p:txBody>
      </p:sp>
      <p:sp>
        <p:nvSpPr>
          <p:cNvPr id="6" name="Footer Placeholder 4">
            <a:extLst>
              <a:ext uri="{FF2B5EF4-FFF2-40B4-BE49-F238E27FC236}">
                <a16:creationId xmlns:a16="http://schemas.microsoft.com/office/drawing/2014/main" id="{771211C4-D4B0-49D6-9FE6-29EE50939190}"/>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34F1AB69-2DC6-42F0-970E-F2E442FCE5E4}"/>
              </a:ext>
            </a:extLst>
          </p:cNvPr>
          <p:cNvSpPr>
            <a:spLocks noGrp="1"/>
          </p:cNvSpPr>
          <p:nvPr>
            <p:ph type="sldNum" sz="quarter" idx="12"/>
          </p:nvPr>
        </p:nvSpPr>
        <p:spPr/>
        <p:txBody>
          <a:bodyPr/>
          <a:lstStyle>
            <a:lvl1pPr>
              <a:defRPr/>
            </a:lvl1pPr>
          </a:lstStyle>
          <a:p>
            <a:pPr>
              <a:defRPr/>
            </a:pPr>
            <a:fld id="{2AEFEE23-0552-4E05-94C6-398DE2A276E7}" type="slidenum">
              <a:rPr lang="ru-RU"/>
              <a:pPr>
                <a:defRPr/>
              </a:pPr>
              <a:t>‹#›</a:t>
            </a:fld>
          </a:p>
        </p:txBody>
      </p:sp>
    </p:spTree>
    <p:extLst>
      <p:ext uri="{BB962C8B-B14F-4D97-AF65-F5344CB8AC3E}">
        <p14:creationId xmlns:p14="http://schemas.microsoft.com/office/powerpoint/2010/main" val="583186910"/>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picTx" preserve="1">
  <p:cSld name="Рисунок с подписью">
    <p:spTree>
      <p:nvGrpSpPr>
        <p:cNvPr id="1" name=""/>
        <p:cNvGrpSpPr/>
        <p:nvPr/>
      </p:nvGrpSpPr>
      <p:grpSpPr>
        <a:xfrm>
          <a:off x="0" y="0"/>
          <a: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a:t>Образец заголовка</a:t>
            </a:r>
            <a:endParaRPr lang="en-US"/>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3">
            <a:extLst>
              <a:ext uri="{FF2B5EF4-FFF2-40B4-BE49-F238E27FC236}">
                <a16:creationId xmlns:a16="http://schemas.microsoft.com/office/drawing/2014/main" id="{F7D5370F-AE19-4EA2-920B-D1D705BAD692}"/>
              </a:ext>
            </a:extLst>
          </p:cNvPr>
          <p:cNvSpPr>
            <a:spLocks noGrp="1"/>
          </p:cNvSpPr>
          <p:nvPr>
            <p:ph type="dt" sz="half" idx="10"/>
          </p:nvPr>
        </p:nvSpPr>
        <p:spPr/>
        <p:txBody>
          <a:bodyPr/>
          <a:lstStyle>
            <a:lvl1pPr>
              <a:defRPr/>
            </a:lvl1pPr>
          </a:lstStyle>
          <a:p>
            <a:pPr>
              <a:defRPr/>
            </a:pPr>
            <a:fld id="{53A367D6-CD36-47C4-9DCD-5A072D584AC9}" type="datetimeFigureOut">
              <a:rPr lang="ru-RU"/>
              <a:pPr>
                <a:defRPr/>
              </a:pPr>
              <a:t>27.08.2024</a:t>
            </a:fld>
          </a:p>
        </p:txBody>
      </p:sp>
      <p:sp>
        <p:nvSpPr>
          <p:cNvPr id="6" name="Footer Placeholder 4">
            <a:extLst>
              <a:ext uri="{FF2B5EF4-FFF2-40B4-BE49-F238E27FC236}">
                <a16:creationId xmlns:a16="http://schemas.microsoft.com/office/drawing/2014/main" id="{7D73BA45-BE13-429F-95B3-074BB78CFEC3}"/>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D9709395-0E7B-4CA7-8244-81A8863FD565}"/>
              </a:ext>
            </a:extLst>
          </p:cNvPr>
          <p:cNvSpPr>
            <a:spLocks noGrp="1"/>
          </p:cNvSpPr>
          <p:nvPr>
            <p:ph type="sldNum" sz="quarter" idx="12"/>
          </p:nvPr>
        </p:nvSpPr>
        <p:spPr/>
        <p:txBody>
          <a:bodyPr/>
          <a:lstStyle>
            <a:lvl1pPr>
              <a:defRPr/>
            </a:lvl1pPr>
          </a:lstStyle>
          <a:p>
            <a:pPr>
              <a:defRPr/>
            </a:pPr>
            <a:fld id="{4E9507AD-83B5-4777-8C56-042DB6EC7063}" type="slidenum">
              <a:rPr lang="ru-RU"/>
              <a:pPr>
                <a:defRPr/>
              </a:pPr>
              <a:t>‹#›</a:t>
            </a:fld>
          </a:p>
        </p:txBody>
      </p:sp>
    </p:spTree>
    <p:extLst>
      <p:ext uri="{BB962C8B-B14F-4D97-AF65-F5344CB8AC3E}">
        <p14:creationId xmlns:p14="http://schemas.microsoft.com/office/powerpoint/2010/main" val="1690524634"/>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slideLayout" Target="../slideLayouts/slideLayout17.xml" /><Relationship Id="rId18" Type="http://schemas.openxmlformats.org/officeDocument/2006/relationships/image" Target="../media/image1.jpeg" /><Relationship Id="rId19" Type="http://schemas.openxmlformats.org/officeDocument/2006/relationships/image" Target="../media/image2.jpeg" /><Relationship Id="rId2" Type="http://schemas.openxmlformats.org/officeDocument/2006/relationships/slideLayout" Target="../slideLayouts/slideLayout2.xml" /><Relationship Id="rId20" Type="http://schemas.openxmlformats.org/officeDocument/2006/relationships/image" Target="../media/image3.jpeg" /><Relationship Id="rId21" Type="http://schemas.openxmlformats.org/officeDocument/2006/relationships/image" Target="../media/image4.jpeg" /><Relationship Id="rId22"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solidFill>
          <a:schemeClr val="bg1"/>
        </a:solidFill>
        <a:effectLst/>
      </p:bgPr>
    </p:bg>
    <p:spTree>
      <p:nvGrpSpPr>
        <p:cNvPr id="1" name=""/>
        <p:cNvGrpSpPr/>
        <p:nvPr/>
      </p:nvGrpSpPr>
      <p:grpSpPr>
        <a:xfrm>
          <a:off x="0" y="0"/>
          <a:ext cx="0" cy="0"/>
        </a:xfrm>
      </p:grpSpPr>
      <p:pic>
        <p:nvPicPr>
          <p:cNvPr id="1026" name="Picture 7">
            <a:extLst>
              <a:ext uri="{FF2B5EF4-FFF2-40B4-BE49-F238E27FC236}">
                <a16:creationId xmlns:a16="http://schemas.microsoft.com/office/drawing/2014/main" id="{F3CD5C1E-70A1-411D-A61B-4C53ED2A21D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l="124" r="0"/>
          <a:stretch>
            <a:fillRect/>
          </a:stretch>
        </p:blipFill>
        <p:spPr bwMode="auto">
          <a:xfrm>
            <a:off x="0" y="2670175"/>
            <a:ext cx="4037013"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6">
            <a:extLst>
              <a:ext uri="{FF2B5EF4-FFF2-40B4-BE49-F238E27FC236}">
                <a16:creationId xmlns:a16="http://schemas.microsoft.com/office/drawing/2014/main" id="{D683AECD-C833-4A02-8A34-9DB2FEF4690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l="113" r="0"/>
          <a:stretch>
            <a:fillRect/>
          </a:stretch>
        </p:blipFill>
        <p:spPr bwMode="auto">
          <a:xfrm>
            <a:off x="0" y="2892425"/>
            <a:ext cx="15224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A971C2F3-D65A-4EB1-A0E2-B479F9C6909C}"/>
              </a:ext>
            </a:extLst>
          </p:cNvPr>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txBody>
          <a:bodyPr/>
          <a:lstStyle/>
          <a:p/>
        </p:txBody>
      </p:sp>
      <p:pic>
        <p:nvPicPr>
          <p:cNvPr id="1031" name="Picture 8">
            <a:extLst>
              <a:ext uri="{FF2B5EF4-FFF2-40B4-BE49-F238E27FC236}">
                <a16:creationId xmlns:a16="http://schemas.microsoft.com/office/drawing/2014/main" id="{0451D7B6-6688-4B20-AF95-5E18FDA9552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t="273" b="0"/>
          <a:stretch>
            <a:fillRect/>
          </a:stretch>
        </p:blipFill>
        <p:spPr bwMode="auto">
          <a:xfrm>
            <a:off x="7999413" y="0"/>
            <a:ext cx="16049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9">
            <a:extLst>
              <a:ext uri="{FF2B5EF4-FFF2-40B4-BE49-F238E27FC236}">
                <a16:creationId xmlns:a16="http://schemas.microsoft.com/office/drawing/2014/main" id="{1B3971D3-4CCD-4726-9919-B61F64F0D89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b="358"/>
          <a:stretch>
            <a:fillRect/>
          </a:stretch>
        </p:blipFill>
        <p:spPr bwMode="auto">
          <a:xfrm>
            <a:off x="8609013" y="6092825"/>
            <a:ext cx="9937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3FB79B3B-1CC7-43EE-88C3-CE7612BB4F7A}"/>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p:txBody>
      </p:sp>
      <p:sp>
        <p:nvSpPr>
          <p:cNvPr id="1034" name="Title Placeholder 1">
            <a:extLst>
              <a:ext uri="{FF2B5EF4-FFF2-40B4-BE49-F238E27FC236}">
                <a16:creationId xmlns:a16="http://schemas.microsoft.com/office/drawing/2014/main" id="{7B3D69CC-95BE-425E-963E-E1EB5401AF2F}"/>
              </a:ext>
            </a:extLst>
          </p:cNvPr>
          <p:cNvSpPr>
            <a:spLocks noGrp="1" noChangeArrowheads="1"/>
          </p:cNvSpPr>
          <p:nvPr>
            <p:ph type="title"/>
          </p:nvPr>
        </p:nvSpPr>
        <p:spPr bwMode="auto">
          <a:xfrm>
            <a:off x="646113" y="452438"/>
            <a:ext cx="94043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заголовка</a:t>
            </a:r>
            <a:endParaRPr lang="en-US" altLang="ru-RU"/>
          </a:p>
        </p:txBody>
      </p:sp>
      <p:sp>
        <p:nvSpPr>
          <p:cNvPr id="1035" name="Text Placeholder 2">
            <a:extLst>
              <a:ext uri="{FF2B5EF4-FFF2-40B4-BE49-F238E27FC236}">
                <a16:creationId xmlns:a16="http://schemas.microsoft.com/office/drawing/2014/main" id="{6BF9FC2F-1C13-4C96-AD61-FE636FECA3A3}"/>
              </a:ext>
            </a:extLst>
          </p:cNvPr>
          <p:cNvSpPr>
            <a:spLocks noGrp="1" noChangeArrowheads="1"/>
          </p:cNvSpPr>
          <p:nvPr>
            <p:ph type="body" idx="1"/>
          </p:nvPr>
        </p:nvSpPr>
        <p:spPr bwMode="auto">
          <a:xfrm>
            <a:off x="1103313" y="2052638"/>
            <a:ext cx="8947150"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4" name="Date Placeholder 3">
            <a:extLst>
              <a:ext uri="{FF2B5EF4-FFF2-40B4-BE49-F238E27FC236}">
                <a16:creationId xmlns:a16="http://schemas.microsoft.com/office/drawing/2014/main" id="{9A25DA12-935B-43CB-9827-01E391892B30}"/>
              </a:ext>
            </a:extLst>
          </p:cNvPr>
          <p:cNvSpPr>
            <a:spLocks noGrp="1"/>
          </p:cNvSpPr>
          <p:nvPr>
            <p:ph type="dt" sz="half" idx="2"/>
          </p:nvPr>
        </p:nvSpPr>
        <p:spPr>
          <a:xfrm rot="5400000">
            <a:off x="10155238" y="1790700"/>
            <a:ext cx="990600" cy="304800"/>
          </a:xfrm>
          <a:prstGeom prst="rect">
            <a:avLst/>
          </a:prstGeom>
        </p:spPr>
        <p:txBody>
          <a:bodyPr vert="horz" lIns="91440" tIns="45720" rIns="91440" bIns="45720" rtlCol="0" anchor="t"/>
          <a:lstStyle>
            <a:lvl1pPr algn="l" eaLnBrk="1" fontAlgn="auto" hangingPunct="1">
              <a:spcBef>
                <a:spcPct val="0"/>
              </a:spcBef>
              <a:spcAft>
                <a:spcPct val="0"/>
              </a:spcAft>
              <a:defRPr sz="1100" b="0" i="0" smtClean="0">
                <a:solidFill>
                  <a:schemeClr val="tx1">
                    <a:tint val="75000"/>
                    <a:alpha val="60000"/>
                  </a:schemeClr>
                </a:solidFill>
                <a:latin typeface="+mn-lt"/>
              </a:defRPr>
            </a:lvl1pPr>
          </a:lstStyle>
          <a:p>
            <a:pPr>
              <a:defRPr/>
            </a:pPr>
            <a:fld id="{60E37641-F9A1-4317-9F90-918C6E64CFFE}" type="datetimeFigureOut">
              <a:rPr lang="ru-RU"/>
              <a:pPr>
                <a:defRPr/>
              </a:pPr>
              <a:t>27.08.2024</a:t>
            </a:fld>
          </a:p>
        </p:txBody>
      </p:sp>
      <p:sp>
        <p:nvSpPr>
          <p:cNvPr id="5" name="Footer Placeholder 4">
            <a:extLst>
              <a:ext uri="{FF2B5EF4-FFF2-40B4-BE49-F238E27FC236}">
                <a16:creationId xmlns:a16="http://schemas.microsoft.com/office/drawing/2014/main" id="{A2C19E8D-616C-4583-93FE-52D28CDC8DDF}"/>
              </a:ext>
            </a:extLst>
          </p:cNvPr>
          <p:cNvSpPr>
            <a:spLocks noGrp="1"/>
          </p:cNvSpPr>
          <p:nvPr>
            <p:ph type="ftr" sz="quarter" idx="3"/>
          </p:nvPr>
        </p:nvSpPr>
        <p:spPr>
          <a:xfrm rot="5400000">
            <a:off x="8951118" y="3225007"/>
            <a:ext cx="3859213" cy="304800"/>
          </a:xfrm>
          <a:prstGeom prst="rect">
            <a:avLst/>
          </a:prstGeom>
        </p:spPr>
        <p:txBody>
          <a:bodyPr vert="horz" lIns="91440" tIns="45720" rIns="91440" bIns="45720" rtlCol="0" anchor="b"/>
          <a:lstStyle>
            <a:lvl1pPr algn="l" eaLnBrk="1" fontAlgn="auto" hangingPunct="1">
              <a:spcBef>
                <a:spcPct val="0"/>
              </a:spcBef>
              <a:spcAft>
                <a:spcPct val="0"/>
              </a:spcAft>
              <a:defRPr sz="1100" b="0" i="0">
                <a:solidFill>
                  <a:schemeClr val="tx1">
                    <a:tint val="75000"/>
                    <a:alpha val="60000"/>
                  </a:schemeClr>
                </a:solidFill>
                <a:latin typeface="+mn-lt"/>
              </a:defRPr>
            </a:lvl1pPr>
          </a:lstStyle>
          <a:p>
            <a:pPr>
              <a:defRPr/>
            </a:pPr>
            <a:endParaRPr lang="ru-RU"/>
          </a:p>
        </p:txBody>
      </p:sp>
      <p:sp>
        <p:nvSpPr>
          <p:cNvPr id="6" name="Slide Number Placeholder 5">
            <a:extLst>
              <a:ext uri="{FF2B5EF4-FFF2-40B4-BE49-F238E27FC236}">
                <a16:creationId xmlns:a16="http://schemas.microsoft.com/office/drawing/2014/main" id="{B7BCFA16-06DB-4D72-8D9A-96BE35B414FC}"/>
              </a:ext>
            </a:extLst>
          </p:cNvPr>
          <p:cNvSpPr>
            <a:spLocks noGrp="1"/>
          </p:cNvSpPr>
          <p:nvPr>
            <p:ph type="sldNum" sz="quarter" idx="4"/>
          </p:nvPr>
        </p:nvSpPr>
        <p:spPr>
          <a:xfrm>
            <a:off x="10352088" y="295275"/>
            <a:ext cx="838200" cy="768350"/>
          </a:xfrm>
          <a:prstGeom prst="rect">
            <a:avLst/>
          </a:prstGeom>
        </p:spPr>
        <p:txBody>
          <a:bodyPr vert="horz" lIns="91440" tIns="45720" rIns="91440" bIns="45720" rtlCol="0" anchor="b"/>
          <a:lstStyle>
            <a:lvl1pPr algn="ctr" eaLnBrk="1" fontAlgn="auto" hangingPunct="1">
              <a:spcBef>
                <a:spcPct val="0"/>
              </a:spcBef>
              <a:spcAft>
                <a:spcPct val="0"/>
              </a:spcAft>
              <a:defRPr sz="2800" b="0" i="0" smtClean="0">
                <a:solidFill>
                  <a:schemeClr val="tx1">
                    <a:tint val="75000"/>
                  </a:schemeClr>
                </a:solidFill>
                <a:latin typeface="+mn-lt"/>
              </a:defRPr>
            </a:lvl1pPr>
          </a:lstStyle>
          <a:p>
            <a:pPr>
              <a:defRPr/>
            </a:pPr>
            <a:fld id="{D30C4EF2-8CB9-4660-95B8-77C040853437}" type="slidenum">
              <a:rPr lang="ru-RU"/>
              <a:pPr>
                <a:defRPr/>
              </a:pPr>
              <a:t>‹#›</a:t>
            </a:fld>
          </a:p>
        </p:txBody>
      </p:sp>
    </p:spTree>
  </p:cSld>
  <p:clrMap bg1="dk1" tx1="lt1" bg2="dk2" tx2="lt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7" r:id="rId12"/>
    <p:sldLayoutId id="2147484034" r:id="rId13"/>
    <p:sldLayoutId id="2147484038" r:id="rId14"/>
    <p:sldLayoutId id="2147484039" r:id="rId15"/>
    <p:sldLayoutId id="2147484035" r:id="rId16"/>
    <p:sldLayoutId id="2147484036" r:id="rId17"/>
  </p:sldLayoutIdLst>
  <p:transition/>
  <p:timing/>
  <p:txStyles>
    <p:titleStyle>
      <a:lvl1pPr algn="l" defTabSz="457200" rtl="0" fontAlgn="base">
        <a:spcBef>
          <a:spcPct val="0"/>
        </a:spcBef>
        <a:spcAft>
          <a:spcPct val="0"/>
        </a:spcAft>
        <a:defRPr sz="4200" kern="1200">
          <a:solidFill>
            <a:schemeClr val="tx2"/>
          </a:solidFill>
          <a:latin typeface="+mj-lt"/>
          <a:ea typeface="+mj-ea"/>
          <a:cs typeface="+mj-cs"/>
        </a:defRPr>
      </a:lvl1pPr>
      <a:lvl2pPr algn="l" defTabSz="457200" rtl="0" fontAlgn="base">
        <a:spcBef>
          <a:spcPct val="0"/>
        </a:spcBef>
        <a:spcAft>
          <a:spcPct val="0"/>
        </a:spcAft>
        <a:defRPr sz="4200">
          <a:solidFill>
            <a:schemeClr val="tx2"/>
          </a:solidFill>
          <a:latin typeface="Century Gothic" panose="020b0502020202020204" pitchFamily="34" charset="0"/>
        </a:defRPr>
      </a:lvl2pPr>
      <a:lvl3pPr algn="l" defTabSz="457200" rtl="0" fontAlgn="base">
        <a:spcBef>
          <a:spcPct val="0"/>
        </a:spcBef>
        <a:spcAft>
          <a:spcPct val="0"/>
        </a:spcAft>
        <a:defRPr sz="4200">
          <a:solidFill>
            <a:schemeClr val="tx2"/>
          </a:solidFill>
          <a:latin typeface="Century Gothic" panose="020b0502020202020204" pitchFamily="34" charset="0"/>
        </a:defRPr>
      </a:lvl3pPr>
      <a:lvl4pPr algn="l" defTabSz="457200" rtl="0" fontAlgn="base">
        <a:spcBef>
          <a:spcPct val="0"/>
        </a:spcBef>
        <a:spcAft>
          <a:spcPct val="0"/>
        </a:spcAft>
        <a:defRPr sz="4200">
          <a:solidFill>
            <a:schemeClr val="tx2"/>
          </a:solidFill>
          <a:latin typeface="Century Gothic" panose="020b0502020202020204" pitchFamily="34" charset="0"/>
        </a:defRPr>
      </a:lvl4pPr>
      <a:lvl5pPr algn="l" defTabSz="457200" rtl="0" fontAlgn="base">
        <a:spcBef>
          <a:spcPct val="0"/>
        </a:spcBef>
        <a:spcAft>
          <a:spcPct val="0"/>
        </a:spcAft>
        <a:defRPr sz="420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ts val="1000"/>
        </a:spcBef>
        <a:spcAft>
          <a:spcPct val="0"/>
        </a:spcAft>
        <a:buClr>
          <a:schemeClr val="accent1"/>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fontAlgn="base">
        <a:spcBef>
          <a:spcPts val="1000"/>
        </a:spcBef>
        <a:spcAft>
          <a:spcPct val="0"/>
        </a:spcAft>
        <a:buClr>
          <a:schemeClr val="accent1"/>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fontAlgn="base">
        <a:spcBef>
          <a:spcPts val="1000"/>
        </a:spcBef>
        <a:spcAft>
          <a:spcPct val="0"/>
        </a:spcAft>
        <a:buClr>
          <a:schemeClr val="accent1"/>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fontAlgn="base">
        <a:spcBef>
          <a:spcPts val="1000"/>
        </a:spcBef>
        <a:spcAft>
          <a:spcPct val="0"/>
        </a:spcAft>
        <a:buClr>
          <a:schemeClr val="accent1"/>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fontAlgn="base">
        <a:spcBef>
          <a:spcPts val="1000"/>
        </a:spcBef>
        <a:spcAft>
          <a:spcPct val="0"/>
        </a:spcAft>
        <a:buClr>
          <a:schemeClr val="accent1"/>
        </a:buClr>
        <a:buSzPct val="80000"/>
        <a:buFont typeface="Wingdings 3" panose="05040102010807070707" pitchFamily="18" charset="2"/>
        <a:buChar char=""/>
        <a:defRPr sz="1400" kern="1200">
          <a:solidFill>
            <a:schemeClr val="tx1"/>
          </a:solidFill>
          <a:latin typeface="+mj-lt"/>
          <a:ea typeface="+mj-ea"/>
          <a:cs typeface="+mj-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6.jpeg" /><Relationship Id="rId3" Type="http://schemas.openxmlformats.org/officeDocument/2006/relationships/image" Target="../media/image7.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27.jpeg" /><Relationship Id="rId11" Type="http://schemas.openxmlformats.org/officeDocument/2006/relationships/tags" Target="../tags/tag39.xml" /><Relationship Id="rId12" Type="http://schemas.openxmlformats.org/officeDocument/2006/relationships/tags" Target="../tags/tag40.xml" /><Relationship Id="rId2" Type="http://schemas.openxmlformats.org/officeDocument/2006/relationships/tags" Target="../tags/tag33.xml" /><Relationship Id="rId3" Type="http://schemas.openxmlformats.org/officeDocument/2006/relationships/tags" Target="../tags/tag34.xml" /><Relationship Id="rId4" Type="http://schemas.openxmlformats.org/officeDocument/2006/relationships/tags" Target="../tags/tag35.xml" /><Relationship Id="rId5" Type="http://schemas.openxmlformats.org/officeDocument/2006/relationships/tags" Target="../tags/tag36.xml" /><Relationship Id="rId6" Type="http://schemas.openxmlformats.org/officeDocument/2006/relationships/image" Target="../media/image25.jpeg" /><Relationship Id="rId7" Type="http://schemas.openxmlformats.org/officeDocument/2006/relationships/tags" Target="../tags/tag37.xml" /><Relationship Id="rId8" Type="http://schemas.openxmlformats.org/officeDocument/2006/relationships/image" Target="../media/image26.jpeg" /><Relationship Id="rId9" Type="http://schemas.openxmlformats.org/officeDocument/2006/relationships/tags" Target="../tags/tag38.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7.xml" /><Relationship Id="rId11" Type="http://schemas.openxmlformats.org/officeDocument/2006/relationships/image" Target="../media/image30.jpeg" /><Relationship Id="rId12" Type="http://schemas.openxmlformats.org/officeDocument/2006/relationships/tags" Target="../tags/tag48.xml" /><Relationship Id="rId2" Type="http://schemas.openxmlformats.org/officeDocument/2006/relationships/tags" Target="../tags/tag41.xml" /><Relationship Id="rId3" Type="http://schemas.openxmlformats.org/officeDocument/2006/relationships/tags" Target="../tags/tag42.xml" /><Relationship Id="rId4" Type="http://schemas.openxmlformats.org/officeDocument/2006/relationships/tags" Target="../tags/tag43.xml" /><Relationship Id="rId5" Type="http://schemas.openxmlformats.org/officeDocument/2006/relationships/tags" Target="../tags/tag44.xml" /><Relationship Id="rId6" Type="http://schemas.openxmlformats.org/officeDocument/2006/relationships/tags" Target="../tags/tag45.xml" /><Relationship Id="rId7" Type="http://schemas.openxmlformats.org/officeDocument/2006/relationships/image" Target="../media/image28.jpeg" /><Relationship Id="rId8" Type="http://schemas.openxmlformats.org/officeDocument/2006/relationships/tags" Target="../tags/tag46.xml" /><Relationship Id="rId9" Type="http://schemas.openxmlformats.org/officeDocument/2006/relationships/image" Target="../media/image29.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4.xml" /><Relationship Id="rId11" Type="http://schemas.openxmlformats.org/officeDocument/2006/relationships/tags" Target="../tags/tag55.xml" /><Relationship Id="rId12" Type="http://schemas.openxmlformats.org/officeDocument/2006/relationships/tags" Target="../tags/tag56.xml" /><Relationship Id="rId2" Type="http://schemas.openxmlformats.org/officeDocument/2006/relationships/tags" Target="../tags/tag49.xml" /><Relationship Id="rId3" Type="http://schemas.openxmlformats.org/officeDocument/2006/relationships/tags" Target="../tags/tag50.xml" /><Relationship Id="rId4" Type="http://schemas.openxmlformats.org/officeDocument/2006/relationships/image" Target="../media/image31.jpeg" /><Relationship Id="rId5" Type="http://schemas.openxmlformats.org/officeDocument/2006/relationships/tags" Target="../tags/tag51.xml" /><Relationship Id="rId6" Type="http://schemas.openxmlformats.org/officeDocument/2006/relationships/image" Target="../media/image32.jpeg" /><Relationship Id="rId7" Type="http://schemas.openxmlformats.org/officeDocument/2006/relationships/tags" Target="../tags/tag52.xml" /><Relationship Id="rId8" Type="http://schemas.openxmlformats.org/officeDocument/2006/relationships/image" Target="../media/image33.jpeg" /><Relationship Id="rId9" Type="http://schemas.openxmlformats.org/officeDocument/2006/relationships/tags" Target="../tags/tag53.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36.jpeg" /><Relationship Id="rId11" Type="http://schemas.openxmlformats.org/officeDocument/2006/relationships/tags" Target="../tags/tag63.xml" /><Relationship Id="rId2" Type="http://schemas.openxmlformats.org/officeDocument/2006/relationships/tags" Target="../tags/tag57.xml" /><Relationship Id="rId3" Type="http://schemas.openxmlformats.org/officeDocument/2006/relationships/tags" Target="../tags/tag58.xml" /><Relationship Id="rId4" Type="http://schemas.openxmlformats.org/officeDocument/2006/relationships/tags" Target="../tags/tag59.xml" /><Relationship Id="rId5" Type="http://schemas.openxmlformats.org/officeDocument/2006/relationships/tags" Target="../tags/tag60.xml" /><Relationship Id="rId6" Type="http://schemas.openxmlformats.org/officeDocument/2006/relationships/image" Target="../media/image34.jpeg" /><Relationship Id="rId7" Type="http://schemas.openxmlformats.org/officeDocument/2006/relationships/tags" Target="../tags/tag61.xml" /><Relationship Id="rId8" Type="http://schemas.openxmlformats.org/officeDocument/2006/relationships/image" Target="../media/image35.jpeg" /><Relationship Id="rId9" Type="http://schemas.openxmlformats.org/officeDocument/2006/relationships/tags" Target="../tags/tag62.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69.xml" /><Relationship Id="rId2" Type="http://schemas.openxmlformats.org/officeDocument/2006/relationships/tags" Target="../tags/tag64.xml" /><Relationship Id="rId3" Type="http://schemas.openxmlformats.org/officeDocument/2006/relationships/tags" Target="../tags/tag65.xml" /><Relationship Id="rId4" Type="http://schemas.openxmlformats.org/officeDocument/2006/relationships/image" Target="../media/image37.jpeg" /><Relationship Id="rId5" Type="http://schemas.openxmlformats.org/officeDocument/2006/relationships/tags" Target="../tags/tag66.xml" /><Relationship Id="rId6" Type="http://schemas.openxmlformats.org/officeDocument/2006/relationships/image" Target="../media/image38.jpeg" /><Relationship Id="rId7" Type="http://schemas.openxmlformats.org/officeDocument/2006/relationships/tags" Target="../tags/tag67.xml" /><Relationship Id="rId8" Type="http://schemas.openxmlformats.org/officeDocument/2006/relationships/image" Target="../media/image39.jpeg" /><Relationship Id="rId9" Type="http://schemas.openxmlformats.org/officeDocument/2006/relationships/tags" Target="../tags/tag68.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42.jpeg" /><Relationship Id="rId11" Type="http://schemas.openxmlformats.org/officeDocument/2006/relationships/tags" Target="../tags/tag76.xml" /><Relationship Id="rId12" Type="http://schemas.openxmlformats.org/officeDocument/2006/relationships/video" Target="../media/media3.mp4" /><Relationship Id="rId13" Type="http://schemas.microsoft.com/office/2007/relationships/media" Target="../media/media3.mp4" /><Relationship Id="rId2" Type="http://schemas.openxmlformats.org/officeDocument/2006/relationships/tags" Target="../tags/tag70.xml" /><Relationship Id="rId3" Type="http://schemas.openxmlformats.org/officeDocument/2006/relationships/tags" Target="../tags/tag71.xml" /><Relationship Id="rId4" Type="http://schemas.openxmlformats.org/officeDocument/2006/relationships/tags" Target="../tags/tag72.xml" /><Relationship Id="rId5" Type="http://schemas.openxmlformats.org/officeDocument/2006/relationships/tags" Target="../tags/tag73.xml" /><Relationship Id="rId6" Type="http://schemas.openxmlformats.org/officeDocument/2006/relationships/image" Target="../media/image40.jpeg" /><Relationship Id="rId7" Type="http://schemas.openxmlformats.org/officeDocument/2006/relationships/tags" Target="../tags/tag74.xml" /><Relationship Id="rId8" Type="http://schemas.openxmlformats.org/officeDocument/2006/relationships/image" Target="../media/image41.jpeg" /><Relationship Id="rId9" Type="http://schemas.openxmlformats.org/officeDocument/2006/relationships/tags" Target="../tags/tag75.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83.xml" /><Relationship Id="rId11" Type="http://schemas.openxmlformats.org/officeDocument/2006/relationships/tags" Target="../tags/tag84.xml" /><Relationship Id="rId12" Type="http://schemas.openxmlformats.org/officeDocument/2006/relationships/image" Target="../media/image45.jpeg" /><Relationship Id="rId13" Type="http://schemas.openxmlformats.org/officeDocument/2006/relationships/tags" Target="../tags/tag85.xml" /><Relationship Id="rId14" Type="http://schemas.openxmlformats.org/officeDocument/2006/relationships/video" Target="../media/media4.mp4" /><Relationship Id="rId15" Type="http://schemas.microsoft.com/office/2007/relationships/media" Target="../media/media4.mp4" /><Relationship Id="rId2" Type="http://schemas.openxmlformats.org/officeDocument/2006/relationships/tags" Target="../tags/tag77.xml" /><Relationship Id="rId3" Type="http://schemas.openxmlformats.org/officeDocument/2006/relationships/tags" Target="../tags/tag78.xml" /><Relationship Id="rId4" Type="http://schemas.openxmlformats.org/officeDocument/2006/relationships/image" Target="../media/image43.jpeg" /><Relationship Id="rId5" Type="http://schemas.openxmlformats.org/officeDocument/2006/relationships/tags" Target="../tags/tag79.xml" /><Relationship Id="rId6" Type="http://schemas.openxmlformats.org/officeDocument/2006/relationships/image" Target="../media/image44.jpeg" /><Relationship Id="rId7" Type="http://schemas.openxmlformats.org/officeDocument/2006/relationships/tags" Target="../tags/tag80.xml" /><Relationship Id="rId8" Type="http://schemas.openxmlformats.org/officeDocument/2006/relationships/tags" Target="../tags/tag81.xml" /><Relationship Id="rId9" Type="http://schemas.openxmlformats.org/officeDocument/2006/relationships/tags" Target="../tags/tag82.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48.jpeg" /><Relationship Id="rId11" Type="http://schemas.openxmlformats.org/officeDocument/2006/relationships/tags" Target="../tags/tag92.xml" /><Relationship Id="rId2" Type="http://schemas.openxmlformats.org/officeDocument/2006/relationships/tags" Target="../tags/tag86.xml" /><Relationship Id="rId3" Type="http://schemas.openxmlformats.org/officeDocument/2006/relationships/tags" Target="../tags/tag87.xml" /><Relationship Id="rId4" Type="http://schemas.openxmlformats.org/officeDocument/2006/relationships/tags" Target="../tags/tag88.xml" /><Relationship Id="rId5" Type="http://schemas.openxmlformats.org/officeDocument/2006/relationships/tags" Target="../tags/tag89.xml" /><Relationship Id="rId6" Type="http://schemas.openxmlformats.org/officeDocument/2006/relationships/image" Target="../media/image46.jpeg" /><Relationship Id="rId7" Type="http://schemas.openxmlformats.org/officeDocument/2006/relationships/tags" Target="../tags/tag90.xml" /><Relationship Id="rId8" Type="http://schemas.openxmlformats.org/officeDocument/2006/relationships/image" Target="../media/image47.jpeg" /><Relationship Id="rId9" Type="http://schemas.openxmlformats.org/officeDocument/2006/relationships/tags" Target="../tags/tag91.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xml" /><Relationship Id="rId3" Type="http://schemas.openxmlformats.org/officeDocument/2006/relationships/image" Target="../media/image8.jpeg" /><Relationship Id="rId4" Type="http://schemas.openxmlformats.org/officeDocument/2006/relationships/hyperlink" Target="mailto:csr-p@yandex.ru" TargetMode="External" /><Relationship Id="rId5" Type="http://schemas.openxmlformats.org/officeDocument/2006/relationships/hyperlink" Target="mailto:csr-p@yandex.ru/" TargetMode="Externa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jpeg" /><Relationship Id="rId3" Type="http://schemas.openxmlformats.org/officeDocument/2006/relationships/image" Target="../media/image11.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2.jpeg" /><Relationship Id="rId3" Type="http://schemas.openxmlformats.org/officeDocument/2006/relationships/image" Target="../media/image13.jpeg" /><Relationship Id="rId4" Type="http://schemas.openxmlformats.org/officeDocument/2006/relationships/image" Target="../media/image14.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7.jpeg" /><Relationship Id="rId11" Type="http://schemas.openxmlformats.org/officeDocument/2006/relationships/tags" Target="../tags/tag7.xml" /><Relationship Id="rId12" Type="http://schemas.openxmlformats.org/officeDocument/2006/relationships/video" Target="../media/media1.mp4" /><Relationship Id="rId13" Type="http://schemas.microsoft.com/office/2007/relationships/media" Target="../media/media1.mp4" /><Relationship Id="rId2" Type="http://schemas.openxmlformats.org/officeDocument/2006/relationships/tags" Target="../tags/tag1.xml" /><Relationship Id="rId3" Type="http://schemas.openxmlformats.org/officeDocument/2006/relationships/tags" Target="../tags/tag2.xml" /><Relationship Id="rId4" Type="http://schemas.openxmlformats.org/officeDocument/2006/relationships/image" Target="../media/image15.jpeg" /><Relationship Id="rId5" Type="http://schemas.openxmlformats.org/officeDocument/2006/relationships/tags" Target="../tags/tag3.xml" /><Relationship Id="rId6" Type="http://schemas.openxmlformats.org/officeDocument/2006/relationships/tags" Target="../tags/tag4.xml" /><Relationship Id="rId7" Type="http://schemas.openxmlformats.org/officeDocument/2006/relationships/tags" Target="../tags/tag5.xml" /><Relationship Id="rId8" Type="http://schemas.openxmlformats.org/officeDocument/2006/relationships/image" Target="../media/image16.jpeg" /><Relationship Id="rId9" Type="http://schemas.openxmlformats.org/officeDocument/2006/relationships/tags" Target="../tags/tag6.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3.xml" /><Relationship Id="rId11" Type="http://schemas.openxmlformats.org/officeDocument/2006/relationships/tags" Target="../tags/tag14.xml" /><Relationship Id="rId12" Type="http://schemas.openxmlformats.org/officeDocument/2006/relationships/tags" Target="../tags/tag15.xml" /><Relationship Id="rId13" Type="http://schemas.openxmlformats.org/officeDocument/2006/relationships/tags" Target="../tags/tag16.xml" /><Relationship Id="rId2" Type="http://schemas.openxmlformats.org/officeDocument/2006/relationships/tags" Target="../tags/tag8.xml" /><Relationship Id="rId3" Type="http://schemas.openxmlformats.org/officeDocument/2006/relationships/tags" Target="../tags/tag9.xml" /><Relationship Id="rId4" Type="http://schemas.openxmlformats.org/officeDocument/2006/relationships/image" Target="../media/image18.jpeg" /><Relationship Id="rId5" Type="http://schemas.openxmlformats.org/officeDocument/2006/relationships/tags" Target="../tags/tag10.xml" /><Relationship Id="rId6" Type="http://schemas.openxmlformats.org/officeDocument/2006/relationships/tags" Target="../tags/tag11.xml" /><Relationship Id="rId7" Type="http://schemas.openxmlformats.org/officeDocument/2006/relationships/image" Target="../media/image19.jpeg" /><Relationship Id="rId8" Type="http://schemas.openxmlformats.org/officeDocument/2006/relationships/tags" Target="../tags/tag12.xml" /><Relationship Id="rId9" Type="http://schemas.openxmlformats.org/officeDocument/2006/relationships/image" Target="../media/image20.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3.xml" /><Relationship Id="rId11" Type="http://schemas.openxmlformats.org/officeDocument/2006/relationships/image" Target="../media/image23.jpeg" /><Relationship Id="rId12" Type="http://schemas.openxmlformats.org/officeDocument/2006/relationships/tags" Target="../tags/tag24.xml" /><Relationship Id="rId13" Type="http://schemas.openxmlformats.org/officeDocument/2006/relationships/tags" Target="../tags/tag25.xml" /><Relationship Id="rId2" Type="http://schemas.openxmlformats.org/officeDocument/2006/relationships/tags" Target="../tags/tag17.xml" /><Relationship Id="rId3" Type="http://schemas.openxmlformats.org/officeDocument/2006/relationships/tags" Target="../tags/tag18.xml" /><Relationship Id="rId4" Type="http://schemas.openxmlformats.org/officeDocument/2006/relationships/tags" Target="../tags/tag19.xml" /><Relationship Id="rId5" Type="http://schemas.openxmlformats.org/officeDocument/2006/relationships/tags" Target="../tags/tag20.xml" /><Relationship Id="rId6" Type="http://schemas.openxmlformats.org/officeDocument/2006/relationships/tags" Target="../tags/tag21.xml" /><Relationship Id="rId7" Type="http://schemas.openxmlformats.org/officeDocument/2006/relationships/image" Target="../media/image21.jpeg" /><Relationship Id="rId8" Type="http://schemas.openxmlformats.org/officeDocument/2006/relationships/tags" Target="../tags/tag22.xml" /><Relationship Id="rId9" Type="http://schemas.openxmlformats.org/officeDocument/2006/relationships/image" Target="../media/image22.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video" Target="../media/media2.mp4" /><Relationship Id="rId11" Type="http://schemas.microsoft.com/office/2007/relationships/media" Target="../media/media2.mp4" /><Relationship Id="rId2" Type="http://schemas.openxmlformats.org/officeDocument/2006/relationships/tags" Target="../tags/tag26.xml" /><Relationship Id="rId3" Type="http://schemas.openxmlformats.org/officeDocument/2006/relationships/tags" Target="../tags/tag27.xml" /><Relationship Id="rId4" Type="http://schemas.openxmlformats.org/officeDocument/2006/relationships/tags" Target="../tags/tag28.xml" /><Relationship Id="rId5" Type="http://schemas.openxmlformats.org/officeDocument/2006/relationships/tags" Target="../tags/tag29.xml" /><Relationship Id="rId6" Type="http://schemas.openxmlformats.org/officeDocument/2006/relationships/tags" Target="../tags/tag30.xml" /><Relationship Id="rId7" Type="http://schemas.openxmlformats.org/officeDocument/2006/relationships/tags" Target="../tags/tag31.xml" /><Relationship Id="rId8" Type="http://schemas.openxmlformats.org/officeDocument/2006/relationships/image" Target="../media/image24.jpeg" /><Relationship Id="rId9" Type="http://schemas.openxmlformats.org/officeDocument/2006/relationships/tags" Target="../tags/tag32.xml" /></Relationships>
</file>

<file path=ppt/slides/slide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3" name="Подзаголовок 2">
            <a:extLst>
              <a:ext uri="{FF2B5EF4-FFF2-40B4-BE49-F238E27FC236}">
                <a16:creationId xmlns:a16="http://schemas.microsoft.com/office/drawing/2014/main" id="{E3B9497D-EDC8-4A3B-9DD3-0E57A9B1D7BC}"/>
              </a:ext>
            </a:extLst>
          </p:cNvPr>
          <p:cNvSpPr>
            <a:spLocks noGrp="1"/>
          </p:cNvSpPr>
          <p:nvPr>
            <p:ph type="subTitle" idx="1"/>
          </p:nvPr>
        </p:nvSpPr>
        <p:spPr>
          <a:xfrm>
            <a:off x="1620838" y="361950"/>
            <a:ext cx="8950325" cy="1577975"/>
          </a:xfrm>
        </p:spPr>
        <p:txBody>
          <a:bodyPr rtlCol="0">
            <a:normAutofit/>
            <a:scene3d>
              <a:camera prst="orthographicFront"/>
              <a:lightRig rig="threePt" dir="t"/>
            </a:scene3d>
            <a:sp3d extrusionH="57150" contourW="12700">
              <a:extrusionClr>
                <a:schemeClr val="tx2">
                  <a:lumMod val="25000"/>
                </a:schemeClr>
              </a:extrusionClr>
              <a:contourClr>
                <a:schemeClr val="bg1"/>
              </a:contourClr>
            </a:sp3d>
          </a:bodyPr>
          <a:lstStyle/>
          <a:p>
            <a:pPr algn="ctr" fontAlgn="auto">
              <a:spcAft>
                <a:spcPct val="0"/>
              </a:spcAft>
              <a:buFont typeface="Wingdings 3" charset="2"/>
              <a:buNone/>
              <a:defRPr/>
            </a:pPr>
            <a:endParaRPr lang="ru-RU" b="1" u="sng">
              <a:blipFill>
                <a:blip r:embed="rId2"/>
                <a:tile tx="0" ty="0" sx="100000" sy="100000" flip="none" algn="tl"/>
              </a:blipFill>
              <a:effectLst>
                <a:outerShdw blurRad="114300" dist="114300" dir="2700000" sx="101000" sy="101000" algn="tl">
                  <a:schemeClr val="bg1">
                    <a:lumMod val="95000"/>
                    <a:lumOff val="5000"/>
                    <a:alpha val="72000"/>
                  </a:schemeClr>
                </a:outerShdw>
              </a:effectLst>
            </a:endParaRPr>
          </a:p>
        </p:txBody>
      </p:sp>
      <p:pic>
        <p:nvPicPr>
          <p:cNvPr id="4" name="Рисунок 3">
            <a:extLst>
              <a:ext uri="{FF2B5EF4-FFF2-40B4-BE49-F238E27FC236}">
                <a16:creationId xmlns:a16="http://schemas.microsoft.com/office/drawing/2014/main" id="{2A12FCBA-7714-4FDA-9EF8-57E3684AD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41390"/>
            <a:ext cx="12192000" cy="9140775"/>
          </a:xfrm>
          <a:prstGeom prst="rect">
            <a:avLst/>
          </a:prstGeom>
        </p:spPr>
      </p:pic>
    </p:spTree>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5" name="Полилиния: фигура 4">
            <a:extLst>
              <a:ext uri="{FF2B5EF4-FFF2-40B4-BE49-F238E27FC236}">
                <a16:creationId xmlns:a16="http://schemas.microsoft.com/office/drawing/2014/main" id="{C481C8B4-501D-492A-B621-1928BCBE7D01}"/>
              </a:ext>
            </a:extLst>
          </p:cNvPr>
          <p:cNvSpPr/>
          <p:nvPr>
            <p:custDataLst>
              <p:tags r:id="rId3"/>
            </p:custDataLst>
          </p:nvPr>
        </p:nvSpPr>
        <p:spPr>
          <a:xfrm>
            <a:off x="0" y="4572000"/>
            <a:ext cx="10035822" cy="2325511"/>
          </a:xfrm>
          <a:custGeom>
            <a:gdLst>
              <a:gd name="connsiteX0" fmla="*/ 0 w 10035822"/>
              <a:gd name="connsiteY0" fmla="*/ 2302933 h 2325511"/>
              <a:gd name="connsiteX1" fmla="*/ 45156 w 10035822"/>
              <a:gd name="connsiteY1" fmla="*/ 2246489 h 2325511"/>
              <a:gd name="connsiteX2" fmla="*/ 56444 w 10035822"/>
              <a:gd name="connsiteY2" fmla="*/ 2212622 h 2325511"/>
              <a:gd name="connsiteX3" fmla="*/ 79022 w 10035822"/>
              <a:gd name="connsiteY3" fmla="*/ 2178756 h 2325511"/>
              <a:gd name="connsiteX4" fmla="*/ 90311 w 10035822"/>
              <a:gd name="connsiteY4" fmla="*/ 2144889 h 2325511"/>
              <a:gd name="connsiteX5" fmla="*/ 124178 w 10035822"/>
              <a:gd name="connsiteY5" fmla="*/ 1998133 h 2325511"/>
              <a:gd name="connsiteX6" fmla="*/ 146756 w 10035822"/>
              <a:gd name="connsiteY6" fmla="*/ 1930400 h 2325511"/>
              <a:gd name="connsiteX7" fmla="*/ 158044 w 10035822"/>
              <a:gd name="connsiteY7" fmla="*/ 1896533 h 2325511"/>
              <a:gd name="connsiteX8" fmla="*/ 180622 w 10035822"/>
              <a:gd name="connsiteY8" fmla="*/ 1783644 h 2325511"/>
              <a:gd name="connsiteX9" fmla="*/ 225778 w 10035822"/>
              <a:gd name="connsiteY9" fmla="*/ 1670756 h 2325511"/>
              <a:gd name="connsiteX10" fmla="*/ 237067 w 10035822"/>
              <a:gd name="connsiteY10" fmla="*/ 1636889 h 2325511"/>
              <a:gd name="connsiteX11" fmla="*/ 248356 w 10035822"/>
              <a:gd name="connsiteY11" fmla="*/ 1603022 h 2325511"/>
              <a:gd name="connsiteX12" fmla="*/ 270933 w 10035822"/>
              <a:gd name="connsiteY12" fmla="*/ 1512711 h 2325511"/>
              <a:gd name="connsiteX13" fmla="*/ 293511 w 10035822"/>
              <a:gd name="connsiteY13" fmla="*/ 1388533 h 2325511"/>
              <a:gd name="connsiteX14" fmla="*/ 304800 w 10035822"/>
              <a:gd name="connsiteY14" fmla="*/ 1354667 h 2325511"/>
              <a:gd name="connsiteX15" fmla="*/ 349956 w 10035822"/>
              <a:gd name="connsiteY15" fmla="*/ 1286933 h 2325511"/>
              <a:gd name="connsiteX16" fmla="*/ 383822 w 10035822"/>
              <a:gd name="connsiteY16" fmla="*/ 1275644 h 2325511"/>
              <a:gd name="connsiteX17" fmla="*/ 451556 w 10035822"/>
              <a:gd name="connsiteY17" fmla="*/ 1230489 h 2325511"/>
              <a:gd name="connsiteX18" fmla="*/ 620889 w 10035822"/>
              <a:gd name="connsiteY18" fmla="*/ 1174044 h 2325511"/>
              <a:gd name="connsiteX19" fmla="*/ 869244 w 10035822"/>
              <a:gd name="connsiteY19" fmla="*/ 1174044 h 2325511"/>
              <a:gd name="connsiteX20" fmla="*/ 903111 w 10035822"/>
              <a:gd name="connsiteY20" fmla="*/ 1196622 h 2325511"/>
              <a:gd name="connsiteX21" fmla="*/ 982133 w 10035822"/>
              <a:gd name="connsiteY21" fmla="*/ 1253067 h 2325511"/>
              <a:gd name="connsiteX22" fmla="*/ 1049867 w 10035822"/>
              <a:gd name="connsiteY22" fmla="*/ 1275644 h 2325511"/>
              <a:gd name="connsiteX23" fmla="*/ 1117600 w 10035822"/>
              <a:gd name="connsiteY23" fmla="*/ 1309511 h 2325511"/>
              <a:gd name="connsiteX24" fmla="*/ 1151467 w 10035822"/>
              <a:gd name="connsiteY24" fmla="*/ 1332089 h 2325511"/>
              <a:gd name="connsiteX25" fmla="*/ 1354667 w 10035822"/>
              <a:gd name="connsiteY25" fmla="*/ 1343378 h 2325511"/>
              <a:gd name="connsiteX26" fmla="*/ 1557867 w 10035822"/>
              <a:gd name="connsiteY26" fmla="*/ 1332089 h 2325511"/>
              <a:gd name="connsiteX27" fmla="*/ 1614311 w 10035822"/>
              <a:gd name="connsiteY27" fmla="*/ 1320800 h 2325511"/>
              <a:gd name="connsiteX28" fmla="*/ 1693333 w 10035822"/>
              <a:gd name="connsiteY28" fmla="*/ 1309511 h 2325511"/>
              <a:gd name="connsiteX29" fmla="*/ 1749778 w 10035822"/>
              <a:gd name="connsiteY29" fmla="*/ 1298222 h 2325511"/>
              <a:gd name="connsiteX30" fmla="*/ 1851378 w 10035822"/>
              <a:gd name="connsiteY30" fmla="*/ 1286933 h 2325511"/>
              <a:gd name="connsiteX31" fmla="*/ 1896533 w 10035822"/>
              <a:gd name="connsiteY31" fmla="*/ 1275644 h 2325511"/>
              <a:gd name="connsiteX32" fmla="*/ 1930400 w 10035822"/>
              <a:gd name="connsiteY32" fmla="*/ 1253067 h 2325511"/>
              <a:gd name="connsiteX33" fmla="*/ 2020711 w 10035822"/>
              <a:gd name="connsiteY33" fmla="*/ 1207911 h 2325511"/>
              <a:gd name="connsiteX34" fmla="*/ 2065867 w 10035822"/>
              <a:gd name="connsiteY34" fmla="*/ 1185333 h 2325511"/>
              <a:gd name="connsiteX35" fmla="*/ 2099733 w 10035822"/>
              <a:gd name="connsiteY35" fmla="*/ 1151467 h 2325511"/>
              <a:gd name="connsiteX36" fmla="*/ 2178756 w 10035822"/>
              <a:gd name="connsiteY36" fmla="*/ 1106311 h 2325511"/>
              <a:gd name="connsiteX37" fmla="*/ 2212622 w 10035822"/>
              <a:gd name="connsiteY37" fmla="*/ 1072444 h 2325511"/>
              <a:gd name="connsiteX38" fmla="*/ 2246489 w 10035822"/>
              <a:gd name="connsiteY38" fmla="*/ 1061156 h 2325511"/>
              <a:gd name="connsiteX39" fmla="*/ 2280356 w 10035822"/>
              <a:gd name="connsiteY39" fmla="*/ 1038578 h 2325511"/>
              <a:gd name="connsiteX40" fmla="*/ 2325511 w 10035822"/>
              <a:gd name="connsiteY40" fmla="*/ 970844 h 2325511"/>
              <a:gd name="connsiteX41" fmla="*/ 2438400 w 10035822"/>
              <a:gd name="connsiteY41" fmla="*/ 846667 h 2325511"/>
              <a:gd name="connsiteX42" fmla="*/ 2483556 w 10035822"/>
              <a:gd name="connsiteY42" fmla="*/ 778933 h 2325511"/>
              <a:gd name="connsiteX43" fmla="*/ 2506133 w 10035822"/>
              <a:gd name="connsiteY43" fmla="*/ 745067 h 2325511"/>
              <a:gd name="connsiteX44" fmla="*/ 2540000 w 10035822"/>
              <a:gd name="connsiteY44" fmla="*/ 711200 h 2325511"/>
              <a:gd name="connsiteX45" fmla="*/ 2596444 w 10035822"/>
              <a:gd name="connsiteY45" fmla="*/ 654756 h 2325511"/>
              <a:gd name="connsiteX46" fmla="*/ 2652889 w 10035822"/>
              <a:gd name="connsiteY46" fmla="*/ 598311 h 2325511"/>
              <a:gd name="connsiteX47" fmla="*/ 2720622 w 10035822"/>
              <a:gd name="connsiteY47" fmla="*/ 553156 h 2325511"/>
              <a:gd name="connsiteX48" fmla="*/ 2754489 w 10035822"/>
              <a:gd name="connsiteY48" fmla="*/ 530578 h 2325511"/>
              <a:gd name="connsiteX49" fmla="*/ 2788356 w 10035822"/>
              <a:gd name="connsiteY49" fmla="*/ 496711 h 2325511"/>
              <a:gd name="connsiteX50" fmla="*/ 2833511 w 10035822"/>
              <a:gd name="connsiteY50" fmla="*/ 474133 h 2325511"/>
              <a:gd name="connsiteX51" fmla="*/ 2867378 w 10035822"/>
              <a:gd name="connsiteY51" fmla="*/ 451556 h 2325511"/>
              <a:gd name="connsiteX52" fmla="*/ 2912533 w 10035822"/>
              <a:gd name="connsiteY52" fmla="*/ 417689 h 2325511"/>
              <a:gd name="connsiteX53" fmla="*/ 2946400 w 10035822"/>
              <a:gd name="connsiteY53" fmla="*/ 395111 h 2325511"/>
              <a:gd name="connsiteX54" fmla="*/ 2991556 w 10035822"/>
              <a:gd name="connsiteY54" fmla="*/ 361244 h 2325511"/>
              <a:gd name="connsiteX55" fmla="*/ 3093156 w 10035822"/>
              <a:gd name="connsiteY55" fmla="*/ 304800 h 2325511"/>
              <a:gd name="connsiteX56" fmla="*/ 3160889 w 10035822"/>
              <a:gd name="connsiteY56" fmla="*/ 259644 h 2325511"/>
              <a:gd name="connsiteX57" fmla="*/ 3194756 w 10035822"/>
              <a:gd name="connsiteY57" fmla="*/ 237067 h 2325511"/>
              <a:gd name="connsiteX58" fmla="*/ 3228622 w 10035822"/>
              <a:gd name="connsiteY58" fmla="*/ 225778 h 2325511"/>
              <a:gd name="connsiteX59" fmla="*/ 3296356 w 10035822"/>
              <a:gd name="connsiteY59" fmla="*/ 191911 h 2325511"/>
              <a:gd name="connsiteX60" fmla="*/ 3330222 w 10035822"/>
              <a:gd name="connsiteY60" fmla="*/ 180622 h 2325511"/>
              <a:gd name="connsiteX61" fmla="*/ 3386667 w 10035822"/>
              <a:gd name="connsiteY61" fmla="*/ 146756 h 2325511"/>
              <a:gd name="connsiteX62" fmla="*/ 3443111 w 10035822"/>
              <a:gd name="connsiteY62" fmla="*/ 135467 h 2325511"/>
              <a:gd name="connsiteX63" fmla="*/ 3522133 w 10035822"/>
              <a:gd name="connsiteY63" fmla="*/ 101600 h 2325511"/>
              <a:gd name="connsiteX64" fmla="*/ 3578578 w 10035822"/>
              <a:gd name="connsiteY64" fmla="*/ 79022 h 2325511"/>
              <a:gd name="connsiteX65" fmla="*/ 3736622 w 10035822"/>
              <a:gd name="connsiteY65" fmla="*/ 56444 h 2325511"/>
              <a:gd name="connsiteX66" fmla="*/ 3838222 w 10035822"/>
              <a:gd name="connsiteY66" fmla="*/ 33867 h 2325511"/>
              <a:gd name="connsiteX67" fmla="*/ 3928533 w 10035822"/>
              <a:gd name="connsiteY67" fmla="*/ 22578 h 2325511"/>
              <a:gd name="connsiteX68" fmla="*/ 4526844 w 10035822"/>
              <a:gd name="connsiteY68" fmla="*/ 0 h 2325511"/>
              <a:gd name="connsiteX69" fmla="*/ 4865511 w 10035822"/>
              <a:gd name="connsiteY69" fmla="*/ 11289 h 2325511"/>
              <a:gd name="connsiteX70" fmla="*/ 4944533 w 10035822"/>
              <a:gd name="connsiteY70" fmla="*/ 33867 h 2325511"/>
              <a:gd name="connsiteX71" fmla="*/ 5057422 w 10035822"/>
              <a:gd name="connsiteY71" fmla="*/ 90311 h 2325511"/>
              <a:gd name="connsiteX72" fmla="*/ 5091289 w 10035822"/>
              <a:gd name="connsiteY72" fmla="*/ 191911 h 2325511"/>
              <a:gd name="connsiteX73" fmla="*/ 5113867 w 10035822"/>
              <a:gd name="connsiteY73" fmla="*/ 327378 h 2325511"/>
              <a:gd name="connsiteX74" fmla="*/ 5136444 w 10035822"/>
              <a:gd name="connsiteY74" fmla="*/ 417689 h 2325511"/>
              <a:gd name="connsiteX75" fmla="*/ 5159022 w 10035822"/>
              <a:gd name="connsiteY75" fmla="*/ 462844 h 2325511"/>
              <a:gd name="connsiteX76" fmla="*/ 5192889 w 10035822"/>
              <a:gd name="connsiteY76" fmla="*/ 620889 h 2325511"/>
              <a:gd name="connsiteX77" fmla="*/ 5204178 w 10035822"/>
              <a:gd name="connsiteY77" fmla="*/ 654756 h 2325511"/>
              <a:gd name="connsiteX78" fmla="*/ 5226756 w 10035822"/>
              <a:gd name="connsiteY78" fmla="*/ 688622 h 2325511"/>
              <a:gd name="connsiteX79" fmla="*/ 5260622 w 10035822"/>
              <a:gd name="connsiteY79" fmla="*/ 767644 h 2325511"/>
              <a:gd name="connsiteX80" fmla="*/ 5283200 w 10035822"/>
              <a:gd name="connsiteY80" fmla="*/ 824089 h 2325511"/>
              <a:gd name="connsiteX81" fmla="*/ 5317067 w 10035822"/>
              <a:gd name="connsiteY81" fmla="*/ 857956 h 2325511"/>
              <a:gd name="connsiteX82" fmla="*/ 5339644 w 10035822"/>
              <a:gd name="connsiteY82" fmla="*/ 903111 h 2325511"/>
              <a:gd name="connsiteX83" fmla="*/ 5362222 w 10035822"/>
              <a:gd name="connsiteY83" fmla="*/ 936978 h 2325511"/>
              <a:gd name="connsiteX84" fmla="*/ 5373511 w 10035822"/>
              <a:gd name="connsiteY84" fmla="*/ 970844 h 2325511"/>
              <a:gd name="connsiteX85" fmla="*/ 5407378 w 10035822"/>
              <a:gd name="connsiteY85" fmla="*/ 1004711 h 2325511"/>
              <a:gd name="connsiteX86" fmla="*/ 5429956 w 10035822"/>
              <a:gd name="connsiteY86" fmla="*/ 1049867 h 2325511"/>
              <a:gd name="connsiteX87" fmla="*/ 5520267 w 10035822"/>
              <a:gd name="connsiteY87" fmla="*/ 1140178 h 2325511"/>
              <a:gd name="connsiteX88" fmla="*/ 5554133 w 10035822"/>
              <a:gd name="connsiteY88" fmla="*/ 1174044 h 2325511"/>
              <a:gd name="connsiteX89" fmla="*/ 5655733 w 10035822"/>
              <a:gd name="connsiteY89" fmla="*/ 1241778 h 2325511"/>
              <a:gd name="connsiteX90" fmla="*/ 5689600 w 10035822"/>
              <a:gd name="connsiteY90" fmla="*/ 1253067 h 2325511"/>
              <a:gd name="connsiteX91" fmla="*/ 5757333 w 10035822"/>
              <a:gd name="connsiteY91" fmla="*/ 1298222 h 2325511"/>
              <a:gd name="connsiteX92" fmla="*/ 5802489 w 10035822"/>
              <a:gd name="connsiteY92" fmla="*/ 1309511 h 2325511"/>
              <a:gd name="connsiteX93" fmla="*/ 6028267 w 10035822"/>
              <a:gd name="connsiteY93" fmla="*/ 1411111 h 2325511"/>
              <a:gd name="connsiteX94" fmla="*/ 6096000 w 10035822"/>
              <a:gd name="connsiteY94" fmla="*/ 1433689 h 2325511"/>
              <a:gd name="connsiteX95" fmla="*/ 6186311 w 10035822"/>
              <a:gd name="connsiteY95" fmla="*/ 1456267 h 2325511"/>
              <a:gd name="connsiteX96" fmla="*/ 6310489 w 10035822"/>
              <a:gd name="connsiteY96" fmla="*/ 1490133 h 2325511"/>
              <a:gd name="connsiteX97" fmla="*/ 7303911 w 10035822"/>
              <a:gd name="connsiteY97" fmla="*/ 1478844 h 2325511"/>
              <a:gd name="connsiteX98" fmla="*/ 7461956 w 10035822"/>
              <a:gd name="connsiteY98" fmla="*/ 1433689 h 2325511"/>
              <a:gd name="connsiteX99" fmla="*/ 7529689 w 10035822"/>
              <a:gd name="connsiteY99" fmla="*/ 1422400 h 2325511"/>
              <a:gd name="connsiteX100" fmla="*/ 7653867 w 10035822"/>
              <a:gd name="connsiteY100" fmla="*/ 1388533 h 2325511"/>
              <a:gd name="connsiteX101" fmla="*/ 7766756 w 10035822"/>
              <a:gd name="connsiteY101" fmla="*/ 1377244 h 2325511"/>
              <a:gd name="connsiteX102" fmla="*/ 8184444 w 10035822"/>
              <a:gd name="connsiteY102" fmla="*/ 1388533 h 2325511"/>
              <a:gd name="connsiteX103" fmla="*/ 8331200 w 10035822"/>
              <a:gd name="connsiteY103" fmla="*/ 1422400 h 2325511"/>
              <a:gd name="connsiteX104" fmla="*/ 8432800 w 10035822"/>
              <a:gd name="connsiteY104" fmla="*/ 1433689 h 2325511"/>
              <a:gd name="connsiteX105" fmla="*/ 8477956 w 10035822"/>
              <a:gd name="connsiteY105" fmla="*/ 1456267 h 2325511"/>
              <a:gd name="connsiteX106" fmla="*/ 8511822 w 10035822"/>
              <a:gd name="connsiteY106" fmla="*/ 1467556 h 2325511"/>
              <a:gd name="connsiteX107" fmla="*/ 8590844 w 10035822"/>
              <a:gd name="connsiteY107" fmla="*/ 1490133 h 2325511"/>
              <a:gd name="connsiteX108" fmla="*/ 8636000 w 10035822"/>
              <a:gd name="connsiteY108" fmla="*/ 1512711 h 2325511"/>
              <a:gd name="connsiteX109" fmla="*/ 8692444 w 10035822"/>
              <a:gd name="connsiteY109" fmla="*/ 1535289 h 2325511"/>
              <a:gd name="connsiteX110" fmla="*/ 8737600 w 10035822"/>
              <a:gd name="connsiteY110" fmla="*/ 1557867 h 2325511"/>
              <a:gd name="connsiteX111" fmla="*/ 8794044 w 10035822"/>
              <a:gd name="connsiteY111" fmla="*/ 1580444 h 2325511"/>
              <a:gd name="connsiteX112" fmla="*/ 8850489 w 10035822"/>
              <a:gd name="connsiteY112" fmla="*/ 1614311 h 2325511"/>
              <a:gd name="connsiteX113" fmla="*/ 8940800 w 10035822"/>
              <a:gd name="connsiteY113" fmla="*/ 1659467 h 2325511"/>
              <a:gd name="connsiteX114" fmla="*/ 9110133 w 10035822"/>
              <a:gd name="connsiteY114" fmla="*/ 1727200 h 2325511"/>
              <a:gd name="connsiteX115" fmla="*/ 9200444 w 10035822"/>
              <a:gd name="connsiteY115" fmla="*/ 1794933 h 2325511"/>
              <a:gd name="connsiteX116" fmla="*/ 9245600 w 10035822"/>
              <a:gd name="connsiteY116" fmla="*/ 1817511 h 2325511"/>
              <a:gd name="connsiteX117" fmla="*/ 9290756 w 10035822"/>
              <a:gd name="connsiteY117" fmla="*/ 1851378 h 2325511"/>
              <a:gd name="connsiteX118" fmla="*/ 9324622 w 10035822"/>
              <a:gd name="connsiteY118" fmla="*/ 1862667 h 2325511"/>
              <a:gd name="connsiteX119" fmla="*/ 9505244 w 10035822"/>
              <a:gd name="connsiteY119" fmla="*/ 1964267 h 2325511"/>
              <a:gd name="connsiteX120" fmla="*/ 9584267 w 10035822"/>
              <a:gd name="connsiteY120" fmla="*/ 2020711 h 2325511"/>
              <a:gd name="connsiteX121" fmla="*/ 9742311 w 10035822"/>
              <a:gd name="connsiteY121" fmla="*/ 2099733 h 2325511"/>
              <a:gd name="connsiteX122" fmla="*/ 9776178 w 10035822"/>
              <a:gd name="connsiteY122" fmla="*/ 2133600 h 2325511"/>
              <a:gd name="connsiteX123" fmla="*/ 9911644 w 10035822"/>
              <a:gd name="connsiteY123" fmla="*/ 2223911 h 2325511"/>
              <a:gd name="connsiteX124" fmla="*/ 9945511 w 10035822"/>
              <a:gd name="connsiteY124" fmla="*/ 2246489 h 2325511"/>
              <a:gd name="connsiteX125" fmla="*/ 9979378 w 10035822"/>
              <a:gd name="connsiteY125" fmla="*/ 2280356 h 2325511"/>
              <a:gd name="connsiteX126" fmla="*/ 10013244 w 10035822"/>
              <a:gd name="connsiteY126" fmla="*/ 2291644 h 2325511"/>
              <a:gd name="connsiteX127" fmla="*/ 10035822 w 10035822"/>
              <a:gd name="connsiteY127" fmla="*/ 2325511 h 232551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0035822" h="2325511">
                <a:moveTo>
                  <a:pt x="0" y="2302933"/>
                </a:moveTo>
                <a:cubicBezTo>
                  <a:pt x="15052" y="2284118"/>
                  <a:pt x="32386" y="2266921"/>
                  <a:pt x="45156" y="2246489"/>
                </a:cubicBezTo>
                <a:cubicBezTo>
                  <a:pt x="51463" y="2236398"/>
                  <a:pt x="51122" y="2223265"/>
                  <a:pt x="56444" y="2212622"/>
                </a:cubicBezTo>
                <a:cubicBezTo>
                  <a:pt x="62511" y="2200487"/>
                  <a:pt x="71496" y="2190045"/>
                  <a:pt x="79022" y="2178756"/>
                </a:cubicBezTo>
                <a:cubicBezTo>
                  <a:pt x="82785" y="2167467"/>
                  <a:pt x="87425" y="2156433"/>
                  <a:pt x="90311" y="2144889"/>
                </a:cubicBezTo>
                <a:cubicBezTo>
                  <a:pt x="108221" y="2073248"/>
                  <a:pt x="96080" y="2082426"/>
                  <a:pt x="124178" y="1998133"/>
                </a:cubicBezTo>
                <a:lnTo>
                  <a:pt x="146756" y="1930400"/>
                </a:lnTo>
                <a:cubicBezTo>
                  <a:pt x="150519" y="1919111"/>
                  <a:pt x="155710" y="1908201"/>
                  <a:pt x="158044" y="1896533"/>
                </a:cubicBezTo>
                <a:cubicBezTo>
                  <a:pt x="165570" y="1858903"/>
                  <a:pt x="163460" y="1817967"/>
                  <a:pt x="180622" y="1783644"/>
                </a:cubicBezTo>
                <a:cubicBezTo>
                  <a:pt x="213843" y="1717203"/>
                  <a:pt x="197879" y="1754453"/>
                  <a:pt x="225778" y="1670756"/>
                </a:cubicBezTo>
                <a:lnTo>
                  <a:pt x="237067" y="1636889"/>
                </a:lnTo>
                <a:cubicBezTo>
                  <a:pt x="240830" y="1625600"/>
                  <a:pt x="246022" y="1614691"/>
                  <a:pt x="248356" y="1603022"/>
                </a:cubicBezTo>
                <a:cubicBezTo>
                  <a:pt x="261978" y="1534909"/>
                  <a:pt x="253576" y="1564781"/>
                  <a:pt x="270933" y="1512711"/>
                </a:cubicBezTo>
                <a:cubicBezTo>
                  <a:pt x="280069" y="1448760"/>
                  <a:pt x="278303" y="1441759"/>
                  <a:pt x="293511" y="1388533"/>
                </a:cubicBezTo>
                <a:cubicBezTo>
                  <a:pt x="296780" y="1377092"/>
                  <a:pt x="299021" y="1365069"/>
                  <a:pt x="304800" y="1354667"/>
                </a:cubicBezTo>
                <a:cubicBezTo>
                  <a:pt x="317978" y="1330946"/>
                  <a:pt x="324213" y="1295514"/>
                  <a:pt x="349956" y="1286933"/>
                </a:cubicBezTo>
                <a:lnTo>
                  <a:pt x="383822" y="1275644"/>
                </a:lnTo>
                <a:cubicBezTo>
                  <a:pt x="440717" y="1218750"/>
                  <a:pt x="391651" y="1257719"/>
                  <a:pt x="451556" y="1230489"/>
                </a:cubicBezTo>
                <a:cubicBezTo>
                  <a:pt x="582308" y="1171056"/>
                  <a:pt x="495392" y="1191972"/>
                  <a:pt x="620889" y="1174044"/>
                </a:cubicBezTo>
                <a:cubicBezTo>
                  <a:pt x="715970" y="1142353"/>
                  <a:pt x="683231" y="1148679"/>
                  <a:pt x="869244" y="1174044"/>
                </a:cubicBezTo>
                <a:cubicBezTo>
                  <a:pt x="882687" y="1175877"/>
                  <a:pt x="892071" y="1188736"/>
                  <a:pt x="903111" y="1196622"/>
                </a:cubicBezTo>
                <a:cubicBezTo>
                  <a:pt x="909973" y="1201524"/>
                  <a:pt x="968052" y="1246809"/>
                  <a:pt x="982133" y="1253067"/>
                </a:cubicBezTo>
                <a:cubicBezTo>
                  <a:pt x="1003881" y="1262733"/>
                  <a:pt x="1049867" y="1275644"/>
                  <a:pt x="1049867" y="1275644"/>
                </a:cubicBezTo>
                <a:cubicBezTo>
                  <a:pt x="1146916" y="1340345"/>
                  <a:pt x="1024129" y="1262776"/>
                  <a:pt x="1117600" y="1309511"/>
                </a:cubicBezTo>
                <a:cubicBezTo>
                  <a:pt x="1129735" y="1315579"/>
                  <a:pt x="1138036" y="1330170"/>
                  <a:pt x="1151467" y="1332089"/>
                </a:cubicBezTo>
                <a:cubicBezTo>
                  <a:pt x="1218623" y="1341683"/>
                  <a:pt x="1286934" y="1339615"/>
                  <a:pt x="1354667" y="1343378"/>
                </a:cubicBezTo>
                <a:cubicBezTo>
                  <a:pt x="1422400" y="1339615"/>
                  <a:pt x="1490284" y="1337966"/>
                  <a:pt x="1557867" y="1332089"/>
                </a:cubicBezTo>
                <a:cubicBezTo>
                  <a:pt x="1576982" y="1330427"/>
                  <a:pt x="1595385" y="1323954"/>
                  <a:pt x="1614311" y="1320800"/>
                </a:cubicBezTo>
                <a:cubicBezTo>
                  <a:pt x="1640557" y="1316426"/>
                  <a:pt x="1667087" y="1313885"/>
                  <a:pt x="1693333" y="1309511"/>
                </a:cubicBezTo>
                <a:cubicBezTo>
                  <a:pt x="1712260" y="1306357"/>
                  <a:pt x="1730783" y="1300936"/>
                  <a:pt x="1749778" y="1298222"/>
                </a:cubicBezTo>
                <a:cubicBezTo>
                  <a:pt x="1783511" y="1293403"/>
                  <a:pt x="1817511" y="1290696"/>
                  <a:pt x="1851378" y="1286933"/>
                </a:cubicBezTo>
                <a:cubicBezTo>
                  <a:pt x="1866430" y="1283170"/>
                  <a:pt x="1882272" y="1281756"/>
                  <a:pt x="1896533" y="1275644"/>
                </a:cubicBezTo>
                <a:cubicBezTo>
                  <a:pt x="1909004" y="1270300"/>
                  <a:pt x="1918489" y="1259564"/>
                  <a:pt x="1930400" y="1253067"/>
                </a:cubicBezTo>
                <a:cubicBezTo>
                  <a:pt x="1959947" y="1236950"/>
                  <a:pt x="1990607" y="1222963"/>
                  <a:pt x="2020711" y="1207911"/>
                </a:cubicBezTo>
                <a:cubicBezTo>
                  <a:pt x="2035763" y="1200385"/>
                  <a:pt x="2053967" y="1197233"/>
                  <a:pt x="2065867" y="1185333"/>
                </a:cubicBezTo>
                <a:cubicBezTo>
                  <a:pt x="2077156" y="1174044"/>
                  <a:pt x="2087469" y="1161687"/>
                  <a:pt x="2099733" y="1151467"/>
                </a:cubicBezTo>
                <a:cubicBezTo>
                  <a:pt x="2123668" y="1131521"/>
                  <a:pt x="2151152" y="1120113"/>
                  <a:pt x="2178756" y="1106311"/>
                </a:cubicBezTo>
                <a:cubicBezTo>
                  <a:pt x="2190045" y="1095022"/>
                  <a:pt x="2199338" y="1081300"/>
                  <a:pt x="2212622" y="1072444"/>
                </a:cubicBezTo>
                <a:cubicBezTo>
                  <a:pt x="2222523" y="1065843"/>
                  <a:pt x="2235846" y="1066478"/>
                  <a:pt x="2246489" y="1061156"/>
                </a:cubicBezTo>
                <a:cubicBezTo>
                  <a:pt x="2258624" y="1055088"/>
                  <a:pt x="2269067" y="1046104"/>
                  <a:pt x="2280356" y="1038578"/>
                </a:cubicBezTo>
                <a:cubicBezTo>
                  <a:pt x="2295408" y="1016000"/>
                  <a:pt x="2306324" y="990031"/>
                  <a:pt x="2325511" y="970844"/>
                </a:cubicBezTo>
                <a:cubicBezTo>
                  <a:pt x="2393097" y="903258"/>
                  <a:pt x="2394677" y="909127"/>
                  <a:pt x="2438400" y="846667"/>
                </a:cubicBezTo>
                <a:cubicBezTo>
                  <a:pt x="2453961" y="824437"/>
                  <a:pt x="2468504" y="801511"/>
                  <a:pt x="2483556" y="778933"/>
                </a:cubicBezTo>
                <a:cubicBezTo>
                  <a:pt x="2491082" y="767644"/>
                  <a:pt x="2496540" y="754660"/>
                  <a:pt x="2506133" y="745067"/>
                </a:cubicBezTo>
                <a:cubicBezTo>
                  <a:pt x="2517422" y="733778"/>
                  <a:pt x="2529779" y="723465"/>
                  <a:pt x="2540000" y="711200"/>
                </a:cubicBezTo>
                <a:cubicBezTo>
                  <a:pt x="2587037" y="654756"/>
                  <a:pt x="2534356" y="696147"/>
                  <a:pt x="2596444" y="654756"/>
                </a:cubicBezTo>
                <a:cubicBezTo>
                  <a:pt x="2637837" y="592666"/>
                  <a:pt x="2596444" y="645349"/>
                  <a:pt x="2652889" y="598311"/>
                </a:cubicBezTo>
                <a:cubicBezTo>
                  <a:pt x="2709263" y="551333"/>
                  <a:pt x="2661106" y="572993"/>
                  <a:pt x="2720622" y="553156"/>
                </a:cubicBezTo>
                <a:cubicBezTo>
                  <a:pt x="2731911" y="545630"/>
                  <a:pt x="2744066" y="539264"/>
                  <a:pt x="2754489" y="530578"/>
                </a:cubicBezTo>
                <a:cubicBezTo>
                  <a:pt x="2766754" y="520357"/>
                  <a:pt x="2775365" y="505991"/>
                  <a:pt x="2788356" y="496711"/>
                </a:cubicBezTo>
                <a:cubicBezTo>
                  <a:pt x="2802050" y="486930"/>
                  <a:pt x="2818900" y="482482"/>
                  <a:pt x="2833511" y="474133"/>
                </a:cubicBezTo>
                <a:cubicBezTo>
                  <a:pt x="2845291" y="467402"/>
                  <a:pt x="2856338" y="459442"/>
                  <a:pt x="2867378" y="451556"/>
                </a:cubicBezTo>
                <a:cubicBezTo>
                  <a:pt x="2882688" y="440620"/>
                  <a:pt x="2897223" y="428625"/>
                  <a:pt x="2912533" y="417689"/>
                </a:cubicBezTo>
                <a:cubicBezTo>
                  <a:pt x="2923573" y="409803"/>
                  <a:pt x="2935360" y="402997"/>
                  <a:pt x="2946400" y="395111"/>
                </a:cubicBezTo>
                <a:cubicBezTo>
                  <a:pt x="2961710" y="384175"/>
                  <a:pt x="2975901" y="371681"/>
                  <a:pt x="2991556" y="361244"/>
                </a:cubicBezTo>
                <a:cubicBezTo>
                  <a:pt x="3118259" y="276775"/>
                  <a:pt x="2985555" y="369361"/>
                  <a:pt x="3093156" y="304800"/>
                </a:cubicBezTo>
                <a:cubicBezTo>
                  <a:pt x="3116424" y="290839"/>
                  <a:pt x="3138311" y="274696"/>
                  <a:pt x="3160889" y="259644"/>
                </a:cubicBezTo>
                <a:cubicBezTo>
                  <a:pt x="3172178" y="252118"/>
                  <a:pt x="3181885" y="241358"/>
                  <a:pt x="3194756" y="237067"/>
                </a:cubicBezTo>
                <a:cubicBezTo>
                  <a:pt x="3206045" y="233304"/>
                  <a:pt x="3217748" y="230611"/>
                  <a:pt x="3228622" y="225778"/>
                </a:cubicBezTo>
                <a:cubicBezTo>
                  <a:pt x="3251689" y="215526"/>
                  <a:pt x="3273289" y="202163"/>
                  <a:pt x="3296356" y="191911"/>
                </a:cubicBezTo>
                <a:cubicBezTo>
                  <a:pt x="3307230" y="187078"/>
                  <a:pt x="3319579" y="185943"/>
                  <a:pt x="3330222" y="180622"/>
                </a:cubicBezTo>
                <a:cubicBezTo>
                  <a:pt x="3349847" y="170809"/>
                  <a:pt x="3366295" y="154905"/>
                  <a:pt x="3386667" y="146756"/>
                </a:cubicBezTo>
                <a:cubicBezTo>
                  <a:pt x="3404482" y="139630"/>
                  <a:pt x="3424296" y="139230"/>
                  <a:pt x="3443111" y="135467"/>
                </a:cubicBezTo>
                <a:cubicBezTo>
                  <a:pt x="3522399" y="95823"/>
                  <a:pt x="3455693" y="126515"/>
                  <a:pt x="3522133" y="101600"/>
                </a:cubicBezTo>
                <a:cubicBezTo>
                  <a:pt x="3541107" y="94485"/>
                  <a:pt x="3559168" y="84845"/>
                  <a:pt x="3578578" y="79022"/>
                </a:cubicBezTo>
                <a:cubicBezTo>
                  <a:pt x="3620865" y="66336"/>
                  <a:pt x="3700434" y="60465"/>
                  <a:pt x="3736622" y="56444"/>
                </a:cubicBezTo>
                <a:cubicBezTo>
                  <a:pt x="3772572" y="47457"/>
                  <a:pt x="3800970" y="39598"/>
                  <a:pt x="3838222" y="33867"/>
                </a:cubicBezTo>
                <a:cubicBezTo>
                  <a:pt x="3868207" y="29254"/>
                  <a:pt x="3898362" y="25754"/>
                  <a:pt x="3928533" y="22578"/>
                </a:cubicBezTo>
                <a:cubicBezTo>
                  <a:pt x="4160523" y="-1842"/>
                  <a:pt x="4199924" y="7784"/>
                  <a:pt x="4526844" y="0"/>
                </a:cubicBezTo>
                <a:cubicBezTo>
                  <a:pt x="4639733" y="3763"/>
                  <a:pt x="4752929" y="2161"/>
                  <a:pt x="4865511" y="11289"/>
                </a:cubicBezTo>
                <a:cubicBezTo>
                  <a:pt x="4892816" y="13503"/>
                  <a:pt x="4918734" y="24653"/>
                  <a:pt x="4944533" y="33867"/>
                </a:cubicBezTo>
                <a:cubicBezTo>
                  <a:pt x="5014917" y="59004"/>
                  <a:pt x="5009705" y="58499"/>
                  <a:pt x="5057422" y="90311"/>
                </a:cubicBezTo>
                <a:cubicBezTo>
                  <a:pt x="5068711" y="124178"/>
                  <a:pt x="5086240" y="156571"/>
                  <a:pt x="5091289" y="191911"/>
                </a:cubicBezTo>
                <a:cubicBezTo>
                  <a:pt x="5099569" y="249872"/>
                  <a:pt x="5101486" y="273727"/>
                  <a:pt x="5113867" y="327378"/>
                </a:cubicBezTo>
                <a:cubicBezTo>
                  <a:pt x="5120844" y="357613"/>
                  <a:pt x="5122567" y="389935"/>
                  <a:pt x="5136444" y="417689"/>
                </a:cubicBezTo>
                <a:lnTo>
                  <a:pt x="5159022" y="462844"/>
                </a:lnTo>
                <a:cubicBezTo>
                  <a:pt x="5168496" y="519688"/>
                  <a:pt x="5174136" y="564629"/>
                  <a:pt x="5192889" y="620889"/>
                </a:cubicBezTo>
                <a:cubicBezTo>
                  <a:pt x="5196652" y="632178"/>
                  <a:pt x="5198856" y="644113"/>
                  <a:pt x="5204178" y="654756"/>
                </a:cubicBezTo>
                <a:cubicBezTo>
                  <a:pt x="5210246" y="666891"/>
                  <a:pt x="5219230" y="677333"/>
                  <a:pt x="5226756" y="688622"/>
                </a:cubicBezTo>
                <a:cubicBezTo>
                  <a:pt x="5249939" y="758178"/>
                  <a:pt x="5223425" y="683952"/>
                  <a:pt x="5260622" y="767644"/>
                </a:cubicBezTo>
                <a:cubicBezTo>
                  <a:pt x="5268852" y="786162"/>
                  <a:pt x="5272460" y="806905"/>
                  <a:pt x="5283200" y="824089"/>
                </a:cubicBezTo>
                <a:cubicBezTo>
                  <a:pt x="5291661" y="837627"/>
                  <a:pt x="5305778" y="846667"/>
                  <a:pt x="5317067" y="857956"/>
                </a:cubicBezTo>
                <a:cubicBezTo>
                  <a:pt x="5324593" y="873008"/>
                  <a:pt x="5331295" y="888500"/>
                  <a:pt x="5339644" y="903111"/>
                </a:cubicBezTo>
                <a:cubicBezTo>
                  <a:pt x="5346375" y="914891"/>
                  <a:pt x="5356154" y="924843"/>
                  <a:pt x="5362222" y="936978"/>
                </a:cubicBezTo>
                <a:cubicBezTo>
                  <a:pt x="5367544" y="947621"/>
                  <a:pt x="5366910" y="960943"/>
                  <a:pt x="5373511" y="970844"/>
                </a:cubicBezTo>
                <a:cubicBezTo>
                  <a:pt x="5382367" y="984128"/>
                  <a:pt x="5398098" y="991720"/>
                  <a:pt x="5407378" y="1004711"/>
                </a:cubicBezTo>
                <a:cubicBezTo>
                  <a:pt x="5417159" y="1018405"/>
                  <a:pt x="5419183" y="1036939"/>
                  <a:pt x="5429956" y="1049867"/>
                </a:cubicBezTo>
                <a:cubicBezTo>
                  <a:pt x="5457211" y="1082573"/>
                  <a:pt x="5490163" y="1110074"/>
                  <a:pt x="5520267" y="1140178"/>
                </a:cubicBezTo>
                <a:cubicBezTo>
                  <a:pt x="5531556" y="1151467"/>
                  <a:pt x="5541361" y="1164465"/>
                  <a:pt x="5554133" y="1174044"/>
                </a:cubicBezTo>
                <a:cubicBezTo>
                  <a:pt x="5591946" y="1202404"/>
                  <a:pt x="5612189" y="1220006"/>
                  <a:pt x="5655733" y="1241778"/>
                </a:cubicBezTo>
                <a:cubicBezTo>
                  <a:pt x="5666376" y="1247100"/>
                  <a:pt x="5679198" y="1247288"/>
                  <a:pt x="5689600" y="1253067"/>
                </a:cubicBezTo>
                <a:cubicBezTo>
                  <a:pt x="5713320" y="1266245"/>
                  <a:pt x="5731008" y="1291641"/>
                  <a:pt x="5757333" y="1298222"/>
                </a:cubicBezTo>
                <a:cubicBezTo>
                  <a:pt x="5772385" y="1301985"/>
                  <a:pt x="5788167" y="1303544"/>
                  <a:pt x="5802489" y="1309511"/>
                </a:cubicBezTo>
                <a:cubicBezTo>
                  <a:pt x="5878669" y="1341253"/>
                  <a:pt x="5949974" y="1385013"/>
                  <a:pt x="6028267" y="1411111"/>
                </a:cubicBezTo>
                <a:cubicBezTo>
                  <a:pt x="6050845" y="1418637"/>
                  <a:pt x="6072912" y="1427917"/>
                  <a:pt x="6096000" y="1433689"/>
                </a:cubicBezTo>
                <a:cubicBezTo>
                  <a:pt x="6126104" y="1441215"/>
                  <a:pt x="6157500" y="1444743"/>
                  <a:pt x="6186311" y="1456267"/>
                </a:cubicBezTo>
                <a:cubicBezTo>
                  <a:pt x="6264008" y="1487344"/>
                  <a:pt x="6222767" y="1475513"/>
                  <a:pt x="6310489" y="1490133"/>
                </a:cubicBezTo>
                <a:lnTo>
                  <a:pt x="7303911" y="1478844"/>
                </a:lnTo>
                <a:cubicBezTo>
                  <a:pt x="7346296" y="1477933"/>
                  <a:pt x="7433439" y="1441294"/>
                  <a:pt x="7461956" y="1433689"/>
                </a:cubicBezTo>
                <a:cubicBezTo>
                  <a:pt x="7484072" y="1427791"/>
                  <a:pt x="7507345" y="1427365"/>
                  <a:pt x="7529689" y="1422400"/>
                </a:cubicBezTo>
                <a:cubicBezTo>
                  <a:pt x="7661009" y="1393217"/>
                  <a:pt x="7374651" y="1435069"/>
                  <a:pt x="7653867" y="1388533"/>
                </a:cubicBezTo>
                <a:cubicBezTo>
                  <a:pt x="7691170" y="1382316"/>
                  <a:pt x="7729126" y="1381007"/>
                  <a:pt x="7766756" y="1377244"/>
                </a:cubicBezTo>
                <a:cubicBezTo>
                  <a:pt x="7905985" y="1381007"/>
                  <a:pt x="8045447" y="1379661"/>
                  <a:pt x="8184444" y="1388533"/>
                </a:cubicBezTo>
                <a:cubicBezTo>
                  <a:pt x="8511347" y="1409399"/>
                  <a:pt x="8198182" y="1400230"/>
                  <a:pt x="8331200" y="1422400"/>
                </a:cubicBezTo>
                <a:cubicBezTo>
                  <a:pt x="8364811" y="1428002"/>
                  <a:pt x="8398933" y="1429926"/>
                  <a:pt x="8432800" y="1433689"/>
                </a:cubicBezTo>
                <a:cubicBezTo>
                  <a:pt x="8447852" y="1441215"/>
                  <a:pt x="8462488" y="1449638"/>
                  <a:pt x="8477956" y="1456267"/>
                </a:cubicBezTo>
                <a:cubicBezTo>
                  <a:pt x="8488893" y="1460954"/>
                  <a:pt x="8500424" y="1464137"/>
                  <a:pt x="8511822" y="1467556"/>
                </a:cubicBezTo>
                <a:cubicBezTo>
                  <a:pt x="8538061" y="1475428"/>
                  <a:pt x="8565099" y="1480771"/>
                  <a:pt x="8590844" y="1490133"/>
                </a:cubicBezTo>
                <a:cubicBezTo>
                  <a:pt x="8606659" y="1495884"/>
                  <a:pt x="8620622" y="1505876"/>
                  <a:pt x="8636000" y="1512711"/>
                </a:cubicBezTo>
                <a:cubicBezTo>
                  <a:pt x="8654518" y="1520941"/>
                  <a:pt x="8673926" y="1527059"/>
                  <a:pt x="8692444" y="1535289"/>
                </a:cubicBezTo>
                <a:cubicBezTo>
                  <a:pt x="8707822" y="1542124"/>
                  <a:pt x="8722222" y="1551032"/>
                  <a:pt x="8737600" y="1557867"/>
                </a:cubicBezTo>
                <a:cubicBezTo>
                  <a:pt x="8756117" y="1566097"/>
                  <a:pt x="8775919" y="1571382"/>
                  <a:pt x="8794044" y="1580444"/>
                </a:cubicBezTo>
                <a:cubicBezTo>
                  <a:pt x="8813669" y="1590257"/>
                  <a:pt x="8831170" y="1603908"/>
                  <a:pt x="8850489" y="1614311"/>
                </a:cubicBezTo>
                <a:cubicBezTo>
                  <a:pt x="8880123" y="1630268"/>
                  <a:pt x="8910301" y="1645234"/>
                  <a:pt x="8940800" y="1659467"/>
                </a:cubicBezTo>
                <a:cubicBezTo>
                  <a:pt x="9004242" y="1689073"/>
                  <a:pt x="9043622" y="1702258"/>
                  <a:pt x="9110133" y="1727200"/>
                </a:cubicBezTo>
                <a:cubicBezTo>
                  <a:pt x="9137279" y="1748917"/>
                  <a:pt x="9168992" y="1776961"/>
                  <a:pt x="9200444" y="1794933"/>
                </a:cubicBezTo>
                <a:cubicBezTo>
                  <a:pt x="9215055" y="1803282"/>
                  <a:pt x="9231329" y="1808592"/>
                  <a:pt x="9245600" y="1817511"/>
                </a:cubicBezTo>
                <a:cubicBezTo>
                  <a:pt x="9261555" y="1827483"/>
                  <a:pt x="9274420" y="1842043"/>
                  <a:pt x="9290756" y="1851378"/>
                </a:cubicBezTo>
                <a:cubicBezTo>
                  <a:pt x="9301087" y="1857282"/>
                  <a:pt x="9314251" y="1856833"/>
                  <a:pt x="9324622" y="1862667"/>
                </a:cubicBezTo>
                <a:cubicBezTo>
                  <a:pt x="9517717" y="1971283"/>
                  <a:pt x="9409386" y="1932313"/>
                  <a:pt x="9505244" y="1964267"/>
                </a:cubicBezTo>
                <a:cubicBezTo>
                  <a:pt x="9531585" y="1983082"/>
                  <a:pt x="9556162" y="2004651"/>
                  <a:pt x="9584267" y="2020711"/>
                </a:cubicBezTo>
                <a:cubicBezTo>
                  <a:pt x="9635406" y="2049933"/>
                  <a:pt x="9742311" y="2099733"/>
                  <a:pt x="9742311" y="2099733"/>
                </a:cubicBezTo>
                <a:cubicBezTo>
                  <a:pt x="9753600" y="2111022"/>
                  <a:pt x="9764056" y="2123210"/>
                  <a:pt x="9776178" y="2133600"/>
                </a:cubicBezTo>
                <a:cubicBezTo>
                  <a:pt x="9820683" y="2171748"/>
                  <a:pt x="9860188" y="2189607"/>
                  <a:pt x="9911644" y="2223911"/>
                </a:cubicBezTo>
                <a:cubicBezTo>
                  <a:pt x="9922933" y="2231437"/>
                  <a:pt x="9935088" y="2237803"/>
                  <a:pt x="9945511" y="2246489"/>
                </a:cubicBezTo>
                <a:cubicBezTo>
                  <a:pt x="9957776" y="2256710"/>
                  <a:pt x="9966094" y="2271500"/>
                  <a:pt x="9979378" y="2280356"/>
                </a:cubicBezTo>
                <a:cubicBezTo>
                  <a:pt x="9989279" y="2286956"/>
                  <a:pt x="10001955" y="2287881"/>
                  <a:pt x="10013244" y="2291644"/>
                </a:cubicBezTo>
                <a:lnTo>
                  <a:pt x="10035822" y="2325511"/>
                </a:lnTo>
              </a:path>
            </a:pathLst>
          </a:cu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C3A0E477-E224-4FB5-BC39-85E16ABC0D34}"/>
              </a:ext>
            </a:extLst>
          </p:cNvPr>
          <p:cNvSpPr>
            <a:spLocks noGrp="1"/>
          </p:cNvSpPr>
          <p:nvPr>
            <p:ph type="title"/>
            <p:custDataLst>
              <p:tags r:id="rId4"/>
            </p:custDataLst>
          </p:nvPr>
        </p:nvSpPr>
        <p:spPr>
          <a:xfrm>
            <a:off x="661988" y="141288"/>
            <a:ext cx="9404350" cy="1030287"/>
          </a:xfrm>
        </p:spPr>
        <p:txBody>
          <a:bodyPr rtlCol="0">
            <a:noAutofit/>
          </a:bodyPr>
          <a:lstStyle/>
          <a:p>
            <a:pPr fontAlgn="auto">
              <a:spcAft>
                <a:spcPct val="0"/>
              </a:spcAft>
              <a:defRPr/>
            </a:pPr>
            <a:r>
              <a:rPr lang="ru-RU" sz="1800" b="1" u="sng">
                <a:solidFill>
                  <a:schemeClr val="bg1">
                    <a:lumMod val="25000"/>
                  </a:schemeClr>
                </a:solidFill>
                <a:latin typeface="Font Of Kindness 2.0 Bold" panose="00000800000000000000" pitchFamily="50" charset="-52"/>
                <a:cs typeface="Times New Roman" panose="02020603050405020304" pitchFamily="18" charset="0"/>
              </a:rPr>
              <a:t>Данные о достижении социальных результатов и влиянии практики</a:t>
            </a:r>
          </a:p>
        </p:txBody>
      </p:sp>
      <p:sp>
        <p:nvSpPr>
          <p:cNvPr id="3" name="Объект 2">
            <a:extLst>
              <a:ext uri="{FF2B5EF4-FFF2-40B4-BE49-F238E27FC236}">
                <a16:creationId xmlns:a16="http://schemas.microsoft.com/office/drawing/2014/main" id="{D8EB7C4A-E0DA-460C-8E3B-0747FC043398}"/>
              </a:ext>
            </a:extLst>
          </p:cNvPr>
          <p:cNvSpPr>
            <a:spLocks noGrp="1"/>
          </p:cNvSpPr>
          <p:nvPr>
            <p:ph idx="1"/>
            <p:custDataLst>
              <p:tags r:id="rId5"/>
            </p:custDataLst>
          </p:nvPr>
        </p:nvSpPr>
        <p:spPr>
          <a:xfrm>
            <a:off x="157163" y="646113"/>
            <a:ext cx="11730037" cy="3389312"/>
          </a:xfrm>
        </p:spPr>
        <p:txBody>
          <a:bodyPr rtlCol="0">
            <a:normAutofit/>
          </a:bodyPr>
          <a:lstStyle/>
          <a:p>
            <a:pPr marL="0" indent="0" algn="just" fontAlgn="auto">
              <a:spcAft>
                <a:spcPct val="0"/>
              </a:spcAft>
              <a:buFont typeface="Wingdings 3" charset="2"/>
              <a:buNone/>
              <a:defRPr/>
            </a:pPr>
            <a:r>
              <a:rPr lang="ru-RU" sz="1800">
                <a:solidFill>
                  <a:schemeClr val="bg1">
                    <a:lumMod val="25000"/>
                  </a:schemeClr>
                </a:solidFill>
                <a:latin typeface="Times New Roman" panose="02020603050405020304" pitchFamily="18" charset="0"/>
                <a:cs typeface="Times New Roman" panose="02020603050405020304" pitchFamily="18" charset="0"/>
              </a:rPr>
              <a:t>Социальный результат заключается в том, что свои индивидуальные особенности дети-инвалиды  восполняют творчеством, которое помогает им не остаться со своими проблемами в полной изоляции, а  вести интересный полноценный образ жизни и активно участвовать во многих аспектах жизни.  Совместная работа ребенка с близким человеком  помогает повысить уровень их социализации, выявить имеющиеся  умения, потребности и другие мотивы деятельности.  Реализация практики позволяет благополучателям и их семьям совершенствовать возможности улучшения качества своей жизни, а также вносит вклад в социальные отношения, ценностные ориентации. </a:t>
            </a:r>
          </a:p>
        </p:txBody>
      </p:sp>
      <p:pic>
        <p:nvPicPr>
          <p:cNvPr id="16388" name="Рисунок 4">
            <a:extLst>
              <a:ext uri="{FF2B5EF4-FFF2-40B4-BE49-F238E27FC236}">
                <a16:creationId xmlns:a16="http://schemas.microsoft.com/office/drawing/2014/main" id="{323818A0-B92E-4216-A7E0-D0B0844E22BA}"/>
              </a:ext>
            </a:extLst>
          </p:cNvPr>
          <p:cNvPicPr>
            <a:picLocks noChangeAspect="1" noChangeArrowheads="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bwMode="auto">
          <a:xfrm>
            <a:off x="8324850" y="2681288"/>
            <a:ext cx="3025775"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Рисунок 6">
            <a:extLst>
              <a:ext uri="{FF2B5EF4-FFF2-40B4-BE49-F238E27FC236}">
                <a16:creationId xmlns:a16="http://schemas.microsoft.com/office/drawing/2014/main" id="{D63759D4-4DAB-4C78-AA57-770637EC9210}"/>
              </a:ext>
            </a:extLst>
          </p:cNvPr>
          <p:cNvPicPr>
            <a:picLocks noChangeAspect="1" noChangeArrowheads="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bwMode="auto">
          <a:xfrm>
            <a:off x="4583113" y="2681288"/>
            <a:ext cx="3025775"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Рисунок 8">
            <a:extLst>
              <a:ext uri="{FF2B5EF4-FFF2-40B4-BE49-F238E27FC236}">
                <a16:creationId xmlns:a16="http://schemas.microsoft.com/office/drawing/2014/main" id="{6BEAAAEC-CB07-4CEA-88A8-9D4201431181}"/>
              </a:ext>
            </a:extLst>
          </p:cNvPr>
          <p:cNvPicPr>
            <a:picLocks noChangeAspect="1" noChangeArrowheads="1"/>
          </p:cNvPicPr>
          <p:nvPr>
            <p:custDataLst>
              <p:tags r:id="rId11"/>
            </p:custDataLst>
          </p:nvPr>
        </p:nvPicPr>
        <p:blipFill>
          <a:blip r:embed="rId10">
            <a:extLst>
              <a:ext uri="{28A0092B-C50C-407E-A947-70E740481C1C}">
                <a14:useLocalDpi xmlns:a14="http://schemas.microsoft.com/office/drawing/2010/main" val="0"/>
              </a:ext>
            </a:extLst>
          </a:blip>
          <a:stretch>
            <a:fillRect/>
          </a:stretch>
        </p:blipFill>
        <p:spPr bwMode="auto">
          <a:xfrm>
            <a:off x="841375" y="2698750"/>
            <a:ext cx="3025775"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Овал 7">
            <a:extLst>
              <a:ext uri="{FF2B5EF4-FFF2-40B4-BE49-F238E27FC236}">
                <a16:creationId xmlns:a16="http://schemas.microsoft.com/office/drawing/2014/main" id="{2364D81B-1372-4E10-92AC-D062AB6ECF11}"/>
              </a:ext>
            </a:extLst>
          </p:cNvPr>
          <p:cNvSpPr/>
          <p:nvPr>
            <p:custDataLst>
              <p:tags r:id="rId12"/>
            </p:custDataLst>
          </p:nvPr>
        </p:nvSpPr>
        <p:spPr>
          <a:xfrm>
            <a:off x="11243733" y="1851378"/>
            <a:ext cx="1580445" cy="1577622"/>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solidFill>
          <a:srgbClr val="FFC000"/>
        </a:solidFill>
        <a:effectLst/>
      </p:bgPr>
    </p:bg>
    <p:spTree>
      <p:nvGrpSpPr>
        <p:cNvPr id="1" name=""/>
        <p:cNvGrpSpPr/>
        <p:nvPr>
          <p:custDataLst>
            <p:tags r:id="rId2"/>
          </p:custDataLst>
        </p:nvPr>
      </p:nvGrpSpPr>
      <p:grpSpPr>
        <a:xfrm>
          <a:off x="0" y="0"/>
          <a:ext cx="0" cy="0"/>
        </a:xfrm>
      </p:grpSpPr>
      <p:sp>
        <p:nvSpPr>
          <p:cNvPr id="5" name="Овал 4">
            <a:extLst>
              <a:ext uri="{FF2B5EF4-FFF2-40B4-BE49-F238E27FC236}">
                <a16:creationId xmlns:a16="http://schemas.microsoft.com/office/drawing/2014/main" id="{BF7964CE-95D8-441E-9A03-1A473F4BA977}"/>
              </a:ext>
            </a:extLst>
          </p:cNvPr>
          <p:cNvSpPr/>
          <p:nvPr>
            <p:custDataLst>
              <p:tags r:id="rId3"/>
            </p:custDataLst>
          </p:nvPr>
        </p:nvSpPr>
        <p:spPr>
          <a:xfrm>
            <a:off x="7528983" y="1038577"/>
            <a:ext cx="4663017" cy="5576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a:extLst>
              <a:ext uri="{FF2B5EF4-FFF2-40B4-BE49-F238E27FC236}">
                <a16:creationId xmlns:a16="http://schemas.microsoft.com/office/drawing/2014/main" id="{54860E81-1B63-48F3-8F41-A7DEE61FC38D}"/>
              </a:ext>
            </a:extLst>
          </p:cNvPr>
          <p:cNvSpPr/>
          <p:nvPr>
            <p:custDataLst>
              <p:tags r:id="rId4"/>
            </p:custDataLst>
          </p:nvPr>
        </p:nvSpPr>
        <p:spPr>
          <a:xfrm>
            <a:off x="0" y="1038577"/>
            <a:ext cx="4639734" cy="5576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a:extLst>
              <a:ext uri="{FF2B5EF4-FFF2-40B4-BE49-F238E27FC236}">
                <a16:creationId xmlns:a16="http://schemas.microsoft.com/office/drawing/2014/main" id="{8638A5FE-5EFE-4FC9-94F3-D7591347738E}"/>
              </a:ext>
            </a:extLst>
          </p:cNvPr>
          <p:cNvSpPr/>
          <p:nvPr>
            <p:custDataLst>
              <p:tags r:id="rId5"/>
            </p:custDataLst>
          </p:nvPr>
        </p:nvSpPr>
        <p:spPr>
          <a:xfrm>
            <a:off x="3668889" y="703085"/>
            <a:ext cx="4481689" cy="6247694"/>
          </a:xfrm>
          <a:prstGeom prst="ellipse">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1DE47A9B-A468-4D90-9AC7-124A42CF20EC}"/>
              </a:ext>
            </a:extLst>
          </p:cNvPr>
          <p:cNvSpPr>
            <a:spLocks noGrp="1"/>
          </p:cNvSpPr>
          <p:nvPr>
            <p:ph type="title"/>
            <p:custDataLst>
              <p:tags r:id="rId6"/>
            </p:custDataLst>
          </p:nvPr>
        </p:nvSpPr>
        <p:spPr>
          <a:xfrm>
            <a:off x="646113" y="452438"/>
            <a:ext cx="9404350" cy="671512"/>
          </a:xfrm>
        </p:spPr>
        <p:txBody>
          <a:bodyPr rtlCol="0">
            <a:noAutofit/>
          </a:bodyPr>
          <a:lstStyle/>
          <a:p>
            <a:pPr fontAlgn="auto">
              <a:spcAft>
                <a:spcPct val="0"/>
              </a:spcAft>
              <a:defRPr/>
            </a:pPr>
            <a:r>
              <a:rPr lang="ru-RU" sz="3200">
                <a:solidFill>
                  <a:schemeClr val="bg1">
                    <a:lumMod val="25000"/>
                  </a:schemeClr>
                </a:solidFill>
                <a:latin typeface="Font Of Kindness 2.0 Bold" panose="00000800000000000000" pitchFamily="50" charset="-52"/>
              </a:rPr>
              <a:t>Студия «Мир современного искусства»</a:t>
            </a:r>
          </a:p>
        </p:txBody>
      </p:sp>
      <p:pic>
        <p:nvPicPr>
          <p:cNvPr id="8" name="Объект 7">
            <a:extLst>
              <a:ext uri="{FF2B5EF4-FFF2-40B4-BE49-F238E27FC236}">
                <a16:creationId xmlns:a16="http://schemas.microsoft.com/office/drawing/2014/main" id="{25A19D4C-0B05-4124-833B-EE986DABBE09}"/>
              </a:ext>
            </a:extLst>
          </p:cNvPr>
          <p:cNvPicPr>
            <a:picLocks noGrp="1" noChangeAspect="1"/>
          </p:cNvPicPr>
          <p:nvPr>
            <p:ph idx="1"/>
            <p:custDataLst>
              <p:tags r:id="rId8"/>
            </p:custDataLst>
          </p:nvPr>
        </p:nvPicPr>
        <p:blipFill>
          <a:blip r:embed="rId7">
            <a:extLst>
              <a:ext uri="{28A0092B-C50C-407E-A947-70E740481C1C}">
                <a14:useLocalDpi xmlns:a14="http://schemas.microsoft.com/office/drawing/2010/main" val="0"/>
              </a:ext>
            </a:extLst>
          </a:blip>
          <a:stretch>
            <a:fillRect/>
          </a:stretch>
        </p:blipFill>
        <p:spPr>
          <a:xfrm>
            <a:off x="4492316" y="1710089"/>
            <a:ext cx="3146821" cy="4195762"/>
          </a:xfrm>
        </p:spPr>
      </p:pic>
      <p:pic>
        <p:nvPicPr>
          <p:cNvPr id="11" name="Рисунок 10">
            <a:extLst>
              <a:ext uri="{FF2B5EF4-FFF2-40B4-BE49-F238E27FC236}">
                <a16:creationId xmlns:a16="http://schemas.microsoft.com/office/drawing/2014/main" id="{BD9C3775-E60C-4805-B8F2-2EFCFC76804B}"/>
              </a:ext>
            </a:extLst>
          </p:cNvPr>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280656" y="1300382"/>
            <a:ext cx="3853855" cy="5138473"/>
          </a:xfrm>
          <a:prstGeom prst="rect">
            <a:avLst/>
          </a:prstGeom>
        </p:spPr>
      </p:pic>
      <p:pic>
        <p:nvPicPr>
          <p:cNvPr id="17" name="Рисунок 16">
            <a:extLst>
              <a:ext uri="{FF2B5EF4-FFF2-40B4-BE49-F238E27FC236}">
                <a16:creationId xmlns:a16="http://schemas.microsoft.com/office/drawing/2014/main" id="{06E76180-48DD-4892-94A6-C48F97FF3E71}"/>
              </a:ext>
            </a:extLst>
          </p:cNvPr>
          <p:cNvPicPr>
            <a:picLocks noChangeAspect="1"/>
          </p:cNvPicPr>
          <p:nvPr>
            <p:custDataLst>
              <p:tags r:id="rId12"/>
            </p:custDataLst>
          </p:nvPr>
        </p:nvPicPr>
        <p:blipFill>
          <a:blip r:embed="rId11">
            <a:extLst>
              <a:ext uri="{28A0092B-C50C-407E-A947-70E740481C1C}">
                <a14:useLocalDpi xmlns:a14="http://schemas.microsoft.com/office/drawing/2010/main" val="0"/>
              </a:ext>
            </a:extLst>
          </a:blip>
          <a:stretch>
            <a:fillRect/>
          </a:stretch>
        </p:blipFill>
        <p:spPr>
          <a:xfrm>
            <a:off x="7965612" y="1300382"/>
            <a:ext cx="3853855" cy="5138473"/>
          </a:xfrm>
          <a:prstGeom prst="rect">
            <a:avLst/>
          </a:prstGeom>
        </p:spPr>
      </p:pic>
    </p:spTree>
    <p:extLst>
      <p:ext uri="{BB962C8B-B14F-4D97-AF65-F5344CB8AC3E}">
        <p14:creationId xmlns:p14="http://schemas.microsoft.com/office/powerpoint/2010/main" val="2604625103"/>
      </p:ext>
    </p:extLst>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14" name="Полилиния: фигура 13">
            <a:extLst>
              <a:ext uri="{FF2B5EF4-FFF2-40B4-BE49-F238E27FC236}">
                <a16:creationId xmlns:a16="http://schemas.microsoft.com/office/drawing/2014/main" id="{95196F01-48C1-4488-81FC-71EBFC356D1E}"/>
              </a:ext>
            </a:extLst>
          </p:cNvPr>
          <p:cNvSpPr/>
          <p:nvPr>
            <p:custDataLst>
              <p:tags r:id="rId3"/>
            </p:custDataLst>
          </p:nvPr>
        </p:nvSpPr>
        <p:spPr>
          <a:xfrm>
            <a:off x="0" y="180622"/>
            <a:ext cx="12293600" cy="6829778"/>
          </a:xfrm>
          <a:custGeom>
            <a:gdLst>
              <a:gd name="connsiteX0" fmla="*/ 0 w 12293600"/>
              <a:gd name="connsiteY0" fmla="*/ 6694311 h 6829778"/>
              <a:gd name="connsiteX1" fmla="*/ 11289 w 12293600"/>
              <a:gd name="connsiteY1" fmla="*/ 6626578 h 6829778"/>
              <a:gd name="connsiteX2" fmla="*/ 33867 w 12293600"/>
              <a:gd name="connsiteY2" fmla="*/ 6581422 h 6829778"/>
              <a:gd name="connsiteX3" fmla="*/ 56445 w 12293600"/>
              <a:gd name="connsiteY3" fmla="*/ 6491111 h 6829778"/>
              <a:gd name="connsiteX4" fmla="*/ 67734 w 12293600"/>
              <a:gd name="connsiteY4" fmla="*/ 6445956 h 6829778"/>
              <a:gd name="connsiteX5" fmla="*/ 79023 w 12293600"/>
              <a:gd name="connsiteY5" fmla="*/ 6287911 h 6829778"/>
              <a:gd name="connsiteX6" fmla="*/ 101600 w 12293600"/>
              <a:gd name="connsiteY6" fmla="*/ 6208889 h 6829778"/>
              <a:gd name="connsiteX7" fmla="*/ 112889 w 12293600"/>
              <a:gd name="connsiteY7" fmla="*/ 6118578 h 6829778"/>
              <a:gd name="connsiteX8" fmla="*/ 124178 w 12293600"/>
              <a:gd name="connsiteY8" fmla="*/ 6084711 h 6829778"/>
              <a:gd name="connsiteX9" fmla="*/ 135467 w 12293600"/>
              <a:gd name="connsiteY9" fmla="*/ 6039556 h 6829778"/>
              <a:gd name="connsiteX10" fmla="*/ 146756 w 12293600"/>
              <a:gd name="connsiteY10" fmla="*/ 5847645 h 6829778"/>
              <a:gd name="connsiteX11" fmla="*/ 169334 w 12293600"/>
              <a:gd name="connsiteY11" fmla="*/ 5384800 h 6829778"/>
              <a:gd name="connsiteX12" fmla="*/ 180623 w 12293600"/>
              <a:gd name="connsiteY12" fmla="*/ 5283200 h 6829778"/>
              <a:gd name="connsiteX13" fmla="*/ 191911 w 12293600"/>
              <a:gd name="connsiteY13" fmla="*/ 5215467 h 6829778"/>
              <a:gd name="connsiteX14" fmla="*/ 203200 w 12293600"/>
              <a:gd name="connsiteY14" fmla="*/ 5102578 h 6829778"/>
              <a:gd name="connsiteX15" fmla="*/ 225778 w 12293600"/>
              <a:gd name="connsiteY15" fmla="*/ 5034845 h 6829778"/>
              <a:gd name="connsiteX16" fmla="*/ 237067 w 12293600"/>
              <a:gd name="connsiteY16" fmla="*/ 5000978 h 6829778"/>
              <a:gd name="connsiteX17" fmla="*/ 259645 w 12293600"/>
              <a:gd name="connsiteY17" fmla="*/ 4910667 h 6829778"/>
              <a:gd name="connsiteX18" fmla="*/ 270934 w 12293600"/>
              <a:gd name="connsiteY18" fmla="*/ 4865511 h 6829778"/>
              <a:gd name="connsiteX19" fmla="*/ 293511 w 12293600"/>
              <a:gd name="connsiteY19" fmla="*/ 4831645 h 6829778"/>
              <a:gd name="connsiteX20" fmla="*/ 304800 w 12293600"/>
              <a:gd name="connsiteY20" fmla="*/ 4797778 h 6829778"/>
              <a:gd name="connsiteX21" fmla="*/ 349956 w 12293600"/>
              <a:gd name="connsiteY21" fmla="*/ 4730045 h 6829778"/>
              <a:gd name="connsiteX22" fmla="*/ 383823 w 12293600"/>
              <a:gd name="connsiteY22" fmla="*/ 4684889 h 6829778"/>
              <a:gd name="connsiteX23" fmla="*/ 451556 w 12293600"/>
              <a:gd name="connsiteY23" fmla="*/ 4560711 h 6829778"/>
              <a:gd name="connsiteX24" fmla="*/ 485423 w 12293600"/>
              <a:gd name="connsiteY24" fmla="*/ 4526845 h 6829778"/>
              <a:gd name="connsiteX25" fmla="*/ 496711 w 12293600"/>
              <a:gd name="connsiteY25" fmla="*/ 4492978 h 6829778"/>
              <a:gd name="connsiteX26" fmla="*/ 564445 w 12293600"/>
              <a:gd name="connsiteY26" fmla="*/ 4413956 h 6829778"/>
              <a:gd name="connsiteX27" fmla="*/ 643467 w 12293600"/>
              <a:gd name="connsiteY27" fmla="*/ 4346222 h 6829778"/>
              <a:gd name="connsiteX28" fmla="*/ 722489 w 12293600"/>
              <a:gd name="connsiteY28" fmla="*/ 4334934 h 6829778"/>
              <a:gd name="connsiteX29" fmla="*/ 914400 w 12293600"/>
              <a:gd name="connsiteY29" fmla="*/ 4346222 h 6829778"/>
              <a:gd name="connsiteX30" fmla="*/ 970845 w 12293600"/>
              <a:gd name="connsiteY30" fmla="*/ 4368800 h 6829778"/>
              <a:gd name="connsiteX31" fmla="*/ 1049867 w 12293600"/>
              <a:gd name="connsiteY31" fmla="*/ 4402667 h 6829778"/>
              <a:gd name="connsiteX32" fmla="*/ 1095023 w 12293600"/>
              <a:gd name="connsiteY32" fmla="*/ 4436534 h 6829778"/>
              <a:gd name="connsiteX33" fmla="*/ 1174045 w 12293600"/>
              <a:gd name="connsiteY33" fmla="*/ 4459111 h 6829778"/>
              <a:gd name="connsiteX34" fmla="*/ 1230489 w 12293600"/>
              <a:gd name="connsiteY34" fmla="*/ 4481689 h 6829778"/>
              <a:gd name="connsiteX35" fmla="*/ 1264356 w 12293600"/>
              <a:gd name="connsiteY35" fmla="*/ 4504267 h 6829778"/>
              <a:gd name="connsiteX36" fmla="*/ 1343378 w 12293600"/>
              <a:gd name="connsiteY36" fmla="*/ 4549422 h 6829778"/>
              <a:gd name="connsiteX37" fmla="*/ 1377245 w 12293600"/>
              <a:gd name="connsiteY37" fmla="*/ 4594578 h 6829778"/>
              <a:gd name="connsiteX38" fmla="*/ 1411111 w 12293600"/>
              <a:gd name="connsiteY38" fmla="*/ 4628445 h 6829778"/>
              <a:gd name="connsiteX39" fmla="*/ 1433689 w 12293600"/>
              <a:gd name="connsiteY39" fmla="*/ 4696178 h 6829778"/>
              <a:gd name="connsiteX40" fmla="*/ 1444978 w 12293600"/>
              <a:gd name="connsiteY40" fmla="*/ 4730045 h 6829778"/>
              <a:gd name="connsiteX41" fmla="*/ 1467556 w 12293600"/>
              <a:gd name="connsiteY41" fmla="*/ 4763911 h 6829778"/>
              <a:gd name="connsiteX42" fmla="*/ 1501423 w 12293600"/>
              <a:gd name="connsiteY42" fmla="*/ 4865511 h 6829778"/>
              <a:gd name="connsiteX43" fmla="*/ 1512711 w 12293600"/>
              <a:gd name="connsiteY43" fmla="*/ 4910667 h 6829778"/>
              <a:gd name="connsiteX44" fmla="*/ 1535289 w 12293600"/>
              <a:gd name="connsiteY44" fmla="*/ 4944534 h 6829778"/>
              <a:gd name="connsiteX45" fmla="*/ 1546578 w 12293600"/>
              <a:gd name="connsiteY45" fmla="*/ 4978400 h 6829778"/>
              <a:gd name="connsiteX46" fmla="*/ 1580445 w 12293600"/>
              <a:gd name="connsiteY46" fmla="*/ 5012267 h 6829778"/>
              <a:gd name="connsiteX47" fmla="*/ 1648178 w 12293600"/>
              <a:gd name="connsiteY47" fmla="*/ 5080000 h 6829778"/>
              <a:gd name="connsiteX48" fmla="*/ 1975556 w 12293600"/>
              <a:gd name="connsiteY48" fmla="*/ 5057422 h 6829778"/>
              <a:gd name="connsiteX49" fmla="*/ 2099734 w 12293600"/>
              <a:gd name="connsiteY49" fmla="*/ 5023556 h 6829778"/>
              <a:gd name="connsiteX50" fmla="*/ 2156178 w 12293600"/>
              <a:gd name="connsiteY50" fmla="*/ 5012267 h 6829778"/>
              <a:gd name="connsiteX51" fmla="*/ 2257778 w 12293600"/>
              <a:gd name="connsiteY51" fmla="*/ 4989689 h 6829778"/>
              <a:gd name="connsiteX52" fmla="*/ 2291645 w 12293600"/>
              <a:gd name="connsiteY52" fmla="*/ 4978400 h 6829778"/>
              <a:gd name="connsiteX53" fmla="*/ 2336800 w 12293600"/>
              <a:gd name="connsiteY53" fmla="*/ 4967111 h 6829778"/>
              <a:gd name="connsiteX54" fmla="*/ 2370667 w 12293600"/>
              <a:gd name="connsiteY54" fmla="*/ 4944534 h 6829778"/>
              <a:gd name="connsiteX55" fmla="*/ 2415823 w 12293600"/>
              <a:gd name="connsiteY55" fmla="*/ 4933245 h 6829778"/>
              <a:gd name="connsiteX56" fmla="*/ 2427111 w 12293600"/>
              <a:gd name="connsiteY56" fmla="*/ 4899378 h 6829778"/>
              <a:gd name="connsiteX57" fmla="*/ 2494845 w 12293600"/>
              <a:gd name="connsiteY57" fmla="*/ 4831645 h 6829778"/>
              <a:gd name="connsiteX58" fmla="*/ 2517423 w 12293600"/>
              <a:gd name="connsiteY58" fmla="*/ 4797778 h 6829778"/>
              <a:gd name="connsiteX59" fmla="*/ 2562578 w 12293600"/>
              <a:gd name="connsiteY59" fmla="*/ 4707467 h 6829778"/>
              <a:gd name="connsiteX60" fmla="*/ 2585156 w 12293600"/>
              <a:gd name="connsiteY60" fmla="*/ 4617156 h 6829778"/>
              <a:gd name="connsiteX61" fmla="*/ 2596445 w 12293600"/>
              <a:gd name="connsiteY61" fmla="*/ 4572000 h 6829778"/>
              <a:gd name="connsiteX62" fmla="*/ 2619023 w 12293600"/>
              <a:gd name="connsiteY62" fmla="*/ 4538134 h 6829778"/>
              <a:gd name="connsiteX63" fmla="*/ 2630311 w 12293600"/>
              <a:gd name="connsiteY63" fmla="*/ 4470400 h 6829778"/>
              <a:gd name="connsiteX64" fmla="*/ 2652889 w 12293600"/>
              <a:gd name="connsiteY64" fmla="*/ 4436534 h 6829778"/>
              <a:gd name="connsiteX65" fmla="*/ 2686756 w 12293600"/>
              <a:gd name="connsiteY65" fmla="*/ 4334934 h 6829778"/>
              <a:gd name="connsiteX66" fmla="*/ 2698045 w 12293600"/>
              <a:gd name="connsiteY66" fmla="*/ 4278489 h 6829778"/>
              <a:gd name="connsiteX67" fmla="*/ 2743200 w 12293600"/>
              <a:gd name="connsiteY67" fmla="*/ 4154311 h 6829778"/>
              <a:gd name="connsiteX68" fmla="*/ 2754489 w 12293600"/>
              <a:gd name="connsiteY68" fmla="*/ 4075289 h 6829778"/>
              <a:gd name="connsiteX69" fmla="*/ 2765778 w 12293600"/>
              <a:gd name="connsiteY69" fmla="*/ 4041422 h 6829778"/>
              <a:gd name="connsiteX70" fmla="*/ 2777067 w 12293600"/>
              <a:gd name="connsiteY70" fmla="*/ 3996267 h 6829778"/>
              <a:gd name="connsiteX71" fmla="*/ 2788356 w 12293600"/>
              <a:gd name="connsiteY71" fmla="*/ 3905956 h 6829778"/>
              <a:gd name="connsiteX72" fmla="*/ 2799645 w 12293600"/>
              <a:gd name="connsiteY72" fmla="*/ 3860800 h 6829778"/>
              <a:gd name="connsiteX73" fmla="*/ 2810934 w 12293600"/>
              <a:gd name="connsiteY73" fmla="*/ 3793067 h 6829778"/>
              <a:gd name="connsiteX74" fmla="*/ 2833511 w 12293600"/>
              <a:gd name="connsiteY74" fmla="*/ 2438400 h 6829778"/>
              <a:gd name="connsiteX75" fmla="*/ 2844800 w 12293600"/>
              <a:gd name="connsiteY75" fmla="*/ 2314222 h 6829778"/>
              <a:gd name="connsiteX76" fmla="*/ 2867378 w 12293600"/>
              <a:gd name="connsiteY76" fmla="*/ 2065867 h 6829778"/>
              <a:gd name="connsiteX77" fmla="*/ 2889956 w 12293600"/>
              <a:gd name="connsiteY77" fmla="*/ 1873956 h 6829778"/>
              <a:gd name="connsiteX78" fmla="*/ 2901245 w 12293600"/>
              <a:gd name="connsiteY78" fmla="*/ 1783645 h 6829778"/>
              <a:gd name="connsiteX79" fmla="*/ 2968978 w 12293600"/>
              <a:gd name="connsiteY79" fmla="*/ 1433689 h 6829778"/>
              <a:gd name="connsiteX80" fmla="*/ 3014134 w 12293600"/>
              <a:gd name="connsiteY80" fmla="*/ 1286934 h 6829778"/>
              <a:gd name="connsiteX81" fmla="*/ 3036711 w 12293600"/>
              <a:gd name="connsiteY81" fmla="*/ 1140178 h 6829778"/>
              <a:gd name="connsiteX82" fmla="*/ 3138311 w 12293600"/>
              <a:gd name="connsiteY82" fmla="*/ 835378 h 6829778"/>
              <a:gd name="connsiteX83" fmla="*/ 3160889 w 12293600"/>
              <a:gd name="connsiteY83" fmla="*/ 756356 h 6829778"/>
              <a:gd name="connsiteX84" fmla="*/ 3183467 w 12293600"/>
              <a:gd name="connsiteY84" fmla="*/ 711200 h 6829778"/>
              <a:gd name="connsiteX85" fmla="*/ 3206045 w 12293600"/>
              <a:gd name="connsiteY85" fmla="*/ 654756 h 6829778"/>
              <a:gd name="connsiteX86" fmla="*/ 3251200 w 12293600"/>
              <a:gd name="connsiteY86" fmla="*/ 541867 h 6829778"/>
              <a:gd name="connsiteX87" fmla="*/ 3262489 w 12293600"/>
              <a:gd name="connsiteY87" fmla="*/ 496711 h 6829778"/>
              <a:gd name="connsiteX88" fmla="*/ 3273778 w 12293600"/>
              <a:gd name="connsiteY88" fmla="*/ 462845 h 6829778"/>
              <a:gd name="connsiteX89" fmla="*/ 3285067 w 12293600"/>
              <a:gd name="connsiteY89" fmla="*/ 417689 h 6829778"/>
              <a:gd name="connsiteX90" fmla="*/ 3307645 w 12293600"/>
              <a:gd name="connsiteY90" fmla="*/ 349956 h 6829778"/>
              <a:gd name="connsiteX91" fmla="*/ 3341511 w 12293600"/>
              <a:gd name="connsiteY91" fmla="*/ 237067 h 6829778"/>
              <a:gd name="connsiteX92" fmla="*/ 3375378 w 12293600"/>
              <a:gd name="connsiteY92" fmla="*/ 169334 h 6829778"/>
              <a:gd name="connsiteX93" fmla="*/ 3465689 w 12293600"/>
              <a:gd name="connsiteY93" fmla="*/ 112889 h 6829778"/>
              <a:gd name="connsiteX94" fmla="*/ 3522134 w 12293600"/>
              <a:gd name="connsiteY94" fmla="*/ 101600 h 6829778"/>
              <a:gd name="connsiteX95" fmla="*/ 3556000 w 12293600"/>
              <a:gd name="connsiteY95" fmla="*/ 79022 h 6829778"/>
              <a:gd name="connsiteX96" fmla="*/ 3668889 w 12293600"/>
              <a:gd name="connsiteY96" fmla="*/ 45156 h 6829778"/>
              <a:gd name="connsiteX97" fmla="*/ 3736623 w 12293600"/>
              <a:gd name="connsiteY97" fmla="*/ 22578 h 6829778"/>
              <a:gd name="connsiteX98" fmla="*/ 3815645 w 12293600"/>
              <a:gd name="connsiteY98" fmla="*/ 11289 h 6829778"/>
              <a:gd name="connsiteX99" fmla="*/ 3860800 w 12293600"/>
              <a:gd name="connsiteY99" fmla="*/ 0 h 6829778"/>
              <a:gd name="connsiteX100" fmla="*/ 4199467 w 12293600"/>
              <a:gd name="connsiteY100" fmla="*/ 45156 h 6829778"/>
              <a:gd name="connsiteX101" fmla="*/ 4278489 w 12293600"/>
              <a:gd name="connsiteY101" fmla="*/ 79022 h 6829778"/>
              <a:gd name="connsiteX102" fmla="*/ 4402667 w 12293600"/>
              <a:gd name="connsiteY102" fmla="*/ 146756 h 6829778"/>
              <a:gd name="connsiteX103" fmla="*/ 4492978 w 12293600"/>
              <a:gd name="connsiteY103" fmla="*/ 191911 h 6829778"/>
              <a:gd name="connsiteX104" fmla="*/ 4583289 w 12293600"/>
              <a:gd name="connsiteY104" fmla="*/ 259645 h 6829778"/>
              <a:gd name="connsiteX105" fmla="*/ 4605867 w 12293600"/>
              <a:gd name="connsiteY105" fmla="*/ 304800 h 6829778"/>
              <a:gd name="connsiteX106" fmla="*/ 4662311 w 12293600"/>
              <a:gd name="connsiteY106" fmla="*/ 383822 h 6829778"/>
              <a:gd name="connsiteX107" fmla="*/ 4684889 w 12293600"/>
              <a:gd name="connsiteY107" fmla="*/ 428978 h 6829778"/>
              <a:gd name="connsiteX108" fmla="*/ 4707467 w 12293600"/>
              <a:gd name="connsiteY108" fmla="*/ 508000 h 6829778"/>
              <a:gd name="connsiteX109" fmla="*/ 4730045 w 12293600"/>
              <a:gd name="connsiteY109" fmla="*/ 541867 h 6829778"/>
              <a:gd name="connsiteX110" fmla="*/ 4752623 w 12293600"/>
              <a:gd name="connsiteY110" fmla="*/ 598311 h 6829778"/>
              <a:gd name="connsiteX111" fmla="*/ 4775200 w 12293600"/>
              <a:gd name="connsiteY111" fmla="*/ 711200 h 6829778"/>
              <a:gd name="connsiteX112" fmla="*/ 4797778 w 12293600"/>
              <a:gd name="connsiteY112" fmla="*/ 801511 h 6829778"/>
              <a:gd name="connsiteX113" fmla="*/ 4809067 w 12293600"/>
              <a:gd name="connsiteY113" fmla="*/ 3431822 h 6829778"/>
              <a:gd name="connsiteX114" fmla="*/ 4820356 w 12293600"/>
              <a:gd name="connsiteY114" fmla="*/ 3499556 h 6829778"/>
              <a:gd name="connsiteX115" fmla="*/ 4842934 w 12293600"/>
              <a:gd name="connsiteY115" fmla="*/ 3702756 h 6829778"/>
              <a:gd name="connsiteX116" fmla="*/ 4865511 w 12293600"/>
              <a:gd name="connsiteY116" fmla="*/ 3826934 h 6829778"/>
              <a:gd name="connsiteX117" fmla="*/ 4899378 w 12293600"/>
              <a:gd name="connsiteY117" fmla="*/ 3996267 h 6829778"/>
              <a:gd name="connsiteX118" fmla="*/ 4921956 w 12293600"/>
              <a:gd name="connsiteY118" fmla="*/ 4154311 h 6829778"/>
              <a:gd name="connsiteX119" fmla="*/ 4944534 w 12293600"/>
              <a:gd name="connsiteY119" fmla="*/ 4222045 h 6829778"/>
              <a:gd name="connsiteX120" fmla="*/ 4955823 w 12293600"/>
              <a:gd name="connsiteY120" fmla="*/ 4312356 h 6829778"/>
              <a:gd name="connsiteX121" fmla="*/ 4967111 w 12293600"/>
              <a:gd name="connsiteY121" fmla="*/ 4346222 h 6829778"/>
              <a:gd name="connsiteX122" fmla="*/ 4978400 w 12293600"/>
              <a:gd name="connsiteY122" fmla="*/ 4391378 h 6829778"/>
              <a:gd name="connsiteX123" fmla="*/ 5023556 w 12293600"/>
              <a:gd name="connsiteY123" fmla="*/ 4549422 h 6829778"/>
              <a:gd name="connsiteX124" fmla="*/ 5034845 w 12293600"/>
              <a:gd name="connsiteY124" fmla="*/ 4639734 h 6829778"/>
              <a:gd name="connsiteX125" fmla="*/ 5046134 w 12293600"/>
              <a:gd name="connsiteY125" fmla="*/ 4684889 h 6829778"/>
              <a:gd name="connsiteX126" fmla="*/ 5068711 w 12293600"/>
              <a:gd name="connsiteY126" fmla="*/ 4797778 h 6829778"/>
              <a:gd name="connsiteX127" fmla="*/ 5080000 w 12293600"/>
              <a:gd name="connsiteY127" fmla="*/ 4842934 h 6829778"/>
              <a:gd name="connsiteX128" fmla="*/ 5102578 w 12293600"/>
              <a:gd name="connsiteY128" fmla="*/ 4876800 h 6829778"/>
              <a:gd name="connsiteX129" fmla="*/ 5147734 w 12293600"/>
              <a:gd name="connsiteY129" fmla="*/ 4978400 h 6829778"/>
              <a:gd name="connsiteX130" fmla="*/ 5181600 w 12293600"/>
              <a:gd name="connsiteY130" fmla="*/ 5068711 h 6829778"/>
              <a:gd name="connsiteX131" fmla="*/ 5204178 w 12293600"/>
              <a:gd name="connsiteY131" fmla="*/ 5113867 h 6829778"/>
              <a:gd name="connsiteX132" fmla="*/ 5249334 w 12293600"/>
              <a:gd name="connsiteY132" fmla="*/ 5170311 h 6829778"/>
              <a:gd name="connsiteX133" fmla="*/ 5271911 w 12293600"/>
              <a:gd name="connsiteY133" fmla="*/ 5215467 h 6829778"/>
              <a:gd name="connsiteX134" fmla="*/ 5305778 w 12293600"/>
              <a:gd name="connsiteY134" fmla="*/ 5249334 h 6829778"/>
              <a:gd name="connsiteX135" fmla="*/ 5339645 w 12293600"/>
              <a:gd name="connsiteY135" fmla="*/ 5294489 h 6829778"/>
              <a:gd name="connsiteX136" fmla="*/ 5384800 w 12293600"/>
              <a:gd name="connsiteY136" fmla="*/ 5317067 h 6829778"/>
              <a:gd name="connsiteX137" fmla="*/ 5452534 w 12293600"/>
              <a:gd name="connsiteY137" fmla="*/ 5362222 h 6829778"/>
              <a:gd name="connsiteX138" fmla="*/ 5486400 w 12293600"/>
              <a:gd name="connsiteY138" fmla="*/ 5384800 h 6829778"/>
              <a:gd name="connsiteX139" fmla="*/ 5565423 w 12293600"/>
              <a:gd name="connsiteY139" fmla="*/ 5407378 h 6829778"/>
              <a:gd name="connsiteX140" fmla="*/ 5870223 w 12293600"/>
              <a:gd name="connsiteY140" fmla="*/ 5418667 h 6829778"/>
              <a:gd name="connsiteX141" fmla="*/ 5926667 w 12293600"/>
              <a:gd name="connsiteY141" fmla="*/ 5407378 h 6829778"/>
              <a:gd name="connsiteX142" fmla="*/ 6062134 w 12293600"/>
              <a:gd name="connsiteY142" fmla="*/ 5373511 h 6829778"/>
              <a:gd name="connsiteX143" fmla="*/ 6152445 w 12293600"/>
              <a:gd name="connsiteY143" fmla="*/ 5339645 h 6829778"/>
              <a:gd name="connsiteX144" fmla="*/ 6175023 w 12293600"/>
              <a:gd name="connsiteY144" fmla="*/ 5271911 h 6829778"/>
              <a:gd name="connsiteX145" fmla="*/ 6208889 w 12293600"/>
              <a:gd name="connsiteY145" fmla="*/ 5226756 h 6829778"/>
              <a:gd name="connsiteX146" fmla="*/ 6242756 w 12293600"/>
              <a:gd name="connsiteY146" fmla="*/ 5170311 h 6829778"/>
              <a:gd name="connsiteX147" fmla="*/ 6299200 w 12293600"/>
              <a:gd name="connsiteY147" fmla="*/ 5102578 h 6829778"/>
              <a:gd name="connsiteX148" fmla="*/ 6333067 w 12293600"/>
              <a:gd name="connsiteY148" fmla="*/ 5046134 h 6829778"/>
              <a:gd name="connsiteX149" fmla="*/ 6366934 w 12293600"/>
              <a:gd name="connsiteY149" fmla="*/ 5000978 h 6829778"/>
              <a:gd name="connsiteX150" fmla="*/ 6412089 w 12293600"/>
              <a:gd name="connsiteY150" fmla="*/ 4888089 h 6829778"/>
              <a:gd name="connsiteX151" fmla="*/ 6434667 w 12293600"/>
              <a:gd name="connsiteY151" fmla="*/ 4820356 h 6829778"/>
              <a:gd name="connsiteX152" fmla="*/ 6457245 w 12293600"/>
              <a:gd name="connsiteY152" fmla="*/ 4763911 h 6829778"/>
              <a:gd name="connsiteX153" fmla="*/ 6468534 w 12293600"/>
              <a:gd name="connsiteY153" fmla="*/ 4730045 h 6829778"/>
              <a:gd name="connsiteX154" fmla="*/ 6491111 w 12293600"/>
              <a:gd name="connsiteY154" fmla="*/ 4628445 h 6829778"/>
              <a:gd name="connsiteX155" fmla="*/ 6502400 w 12293600"/>
              <a:gd name="connsiteY155" fmla="*/ 4594578 h 6829778"/>
              <a:gd name="connsiteX156" fmla="*/ 6524978 w 12293600"/>
              <a:gd name="connsiteY156" fmla="*/ 4560711 h 6829778"/>
              <a:gd name="connsiteX157" fmla="*/ 6558845 w 12293600"/>
              <a:gd name="connsiteY157" fmla="*/ 4368800 h 6829778"/>
              <a:gd name="connsiteX158" fmla="*/ 6592711 w 12293600"/>
              <a:gd name="connsiteY158" fmla="*/ 4165600 h 6829778"/>
              <a:gd name="connsiteX159" fmla="*/ 6604000 w 12293600"/>
              <a:gd name="connsiteY159" fmla="*/ 4052711 h 6829778"/>
              <a:gd name="connsiteX160" fmla="*/ 6626578 w 12293600"/>
              <a:gd name="connsiteY160" fmla="*/ 3939822 h 6829778"/>
              <a:gd name="connsiteX161" fmla="*/ 6649156 w 12293600"/>
              <a:gd name="connsiteY161" fmla="*/ 3635022 h 6829778"/>
              <a:gd name="connsiteX162" fmla="*/ 6660445 w 12293600"/>
              <a:gd name="connsiteY162" fmla="*/ 3386667 h 6829778"/>
              <a:gd name="connsiteX163" fmla="*/ 6671734 w 12293600"/>
              <a:gd name="connsiteY163" fmla="*/ 3002845 h 6829778"/>
              <a:gd name="connsiteX164" fmla="*/ 6683023 w 12293600"/>
              <a:gd name="connsiteY164" fmla="*/ 2901245 h 6829778"/>
              <a:gd name="connsiteX165" fmla="*/ 6705600 w 12293600"/>
              <a:gd name="connsiteY165" fmla="*/ 2596445 h 6829778"/>
              <a:gd name="connsiteX166" fmla="*/ 6716889 w 12293600"/>
              <a:gd name="connsiteY166" fmla="*/ 2528711 h 6829778"/>
              <a:gd name="connsiteX167" fmla="*/ 6728178 w 12293600"/>
              <a:gd name="connsiteY167" fmla="*/ 2438400 h 6829778"/>
              <a:gd name="connsiteX168" fmla="*/ 6762045 w 12293600"/>
              <a:gd name="connsiteY168" fmla="*/ 2257778 h 6829778"/>
              <a:gd name="connsiteX169" fmla="*/ 6795911 w 12293600"/>
              <a:gd name="connsiteY169" fmla="*/ 2088445 h 6829778"/>
              <a:gd name="connsiteX170" fmla="*/ 6829778 w 12293600"/>
              <a:gd name="connsiteY170" fmla="*/ 1907822 h 6829778"/>
              <a:gd name="connsiteX171" fmla="*/ 6874934 w 12293600"/>
              <a:gd name="connsiteY171" fmla="*/ 1761067 h 6829778"/>
              <a:gd name="connsiteX172" fmla="*/ 6931378 w 12293600"/>
              <a:gd name="connsiteY172" fmla="*/ 1524000 h 6829778"/>
              <a:gd name="connsiteX173" fmla="*/ 6953956 w 12293600"/>
              <a:gd name="connsiteY173" fmla="*/ 1467556 h 6829778"/>
              <a:gd name="connsiteX174" fmla="*/ 6987823 w 12293600"/>
              <a:gd name="connsiteY174" fmla="*/ 1354667 h 6829778"/>
              <a:gd name="connsiteX175" fmla="*/ 7044267 w 12293600"/>
              <a:gd name="connsiteY175" fmla="*/ 1241778 h 6829778"/>
              <a:gd name="connsiteX176" fmla="*/ 7066845 w 12293600"/>
              <a:gd name="connsiteY176" fmla="*/ 1174045 h 6829778"/>
              <a:gd name="connsiteX177" fmla="*/ 7168445 w 12293600"/>
              <a:gd name="connsiteY177" fmla="*/ 982134 h 6829778"/>
              <a:gd name="connsiteX178" fmla="*/ 7191023 w 12293600"/>
              <a:gd name="connsiteY178" fmla="*/ 925689 h 6829778"/>
              <a:gd name="connsiteX179" fmla="*/ 7224889 w 12293600"/>
              <a:gd name="connsiteY179" fmla="*/ 880534 h 6829778"/>
              <a:gd name="connsiteX180" fmla="*/ 7258756 w 12293600"/>
              <a:gd name="connsiteY180" fmla="*/ 824089 h 6829778"/>
              <a:gd name="connsiteX181" fmla="*/ 7326489 w 12293600"/>
              <a:gd name="connsiteY181" fmla="*/ 733778 h 6829778"/>
              <a:gd name="connsiteX182" fmla="*/ 7439378 w 12293600"/>
              <a:gd name="connsiteY182" fmla="*/ 587022 h 6829778"/>
              <a:gd name="connsiteX183" fmla="*/ 7450667 w 12293600"/>
              <a:gd name="connsiteY183" fmla="*/ 553156 h 6829778"/>
              <a:gd name="connsiteX184" fmla="*/ 7552267 w 12293600"/>
              <a:gd name="connsiteY184" fmla="*/ 440267 h 6829778"/>
              <a:gd name="connsiteX185" fmla="*/ 7620000 w 12293600"/>
              <a:gd name="connsiteY185" fmla="*/ 361245 h 6829778"/>
              <a:gd name="connsiteX186" fmla="*/ 7653867 w 12293600"/>
              <a:gd name="connsiteY186" fmla="*/ 349956 h 6829778"/>
              <a:gd name="connsiteX187" fmla="*/ 7732889 w 12293600"/>
              <a:gd name="connsiteY187" fmla="*/ 293511 h 6829778"/>
              <a:gd name="connsiteX188" fmla="*/ 7868356 w 12293600"/>
              <a:gd name="connsiteY188" fmla="*/ 203200 h 6829778"/>
              <a:gd name="connsiteX189" fmla="*/ 8003823 w 12293600"/>
              <a:gd name="connsiteY189" fmla="*/ 158045 h 6829778"/>
              <a:gd name="connsiteX190" fmla="*/ 8071556 w 12293600"/>
              <a:gd name="connsiteY190" fmla="*/ 124178 h 6829778"/>
              <a:gd name="connsiteX191" fmla="*/ 8207023 w 12293600"/>
              <a:gd name="connsiteY191" fmla="*/ 90311 h 6829778"/>
              <a:gd name="connsiteX192" fmla="*/ 8263467 w 12293600"/>
              <a:gd name="connsiteY192" fmla="*/ 67734 h 6829778"/>
              <a:gd name="connsiteX193" fmla="*/ 8398934 w 12293600"/>
              <a:gd name="connsiteY193" fmla="*/ 56445 h 6829778"/>
              <a:gd name="connsiteX194" fmla="*/ 8556978 w 12293600"/>
              <a:gd name="connsiteY194" fmla="*/ 22578 h 6829778"/>
              <a:gd name="connsiteX195" fmla="*/ 8602134 w 12293600"/>
              <a:gd name="connsiteY195" fmla="*/ 11289 h 6829778"/>
              <a:gd name="connsiteX196" fmla="*/ 8658578 w 12293600"/>
              <a:gd name="connsiteY196" fmla="*/ 0 h 6829778"/>
              <a:gd name="connsiteX197" fmla="*/ 9279467 w 12293600"/>
              <a:gd name="connsiteY197" fmla="*/ 11289 h 6829778"/>
              <a:gd name="connsiteX198" fmla="*/ 9437511 w 12293600"/>
              <a:gd name="connsiteY198" fmla="*/ 45156 h 6829778"/>
              <a:gd name="connsiteX199" fmla="*/ 9527823 w 12293600"/>
              <a:gd name="connsiteY199" fmla="*/ 56445 h 6829778"/>
              <a:gd name="connsiteX200" fmla="*/ 9731023 w 12293600"/>
              <a:gd name="connsiteY200" fmla="*/ 135467 h 6829778"/>
              <a:gd name="connsiteX201" fmla="*/ 9832623 w 12293600"/>
              <a:gd name="connsiteY201" fmla="*/ 180622 h 6829778"/>
              <a:gd name="connsiteX202" fmla="*/ 9877778 w 12293600"/>
              <a:gd name="connsiteY202" fmla="*/ 225778 h 6829778"/>
              <a:gd name="connsiteX203" fmla="*/ 10092267 w 12293600"/>
              <a:gd name="connsiteY203" fmla="*/ 428978 h 6829778"/>
              <a:gd name="connsiteX204" fmla="*/ 10126134 w 12293600"/>
              <a:gd name="connsiteY204" fmla="*/ 485422 h 6829778"/>
              <a:gd name="connsiteX205" fmla="*/ 10216445 w 12293600"/>
              <a:gd name="connsiteY205" fmla="*/ 575734 h 6829778"/>
              <a:gd name="connsiteX206" fmla="*/ 10318045 w 12293600"/>
              <a:gd name="connsiteY206" fmla="*/ 745067 h 6829778"/>
              <a:gd name="connsiteX207" fmla="*/ 10351911 w 12293600"/>
              <a:gd name="connsiteY207" fmla="*/ 778934 h 6829778"/>
              <a:gd name="connsiteX208" fmla="*/ 10385778 w 12293600"/>
              <a:gd name="connsiteY208" fmla="*/ 846667 h 6829778"/>
              <a:gd name="connsiteX209" fmla="*/ 10419645 w 12293600"/>
              <a:gd name="connsiteY209" fmla="*/ 903111 h 6829778"/>
              <a:gd name="connsiteX210" fmla="*/ 10464800 w 12293600"/>
              <a:gd name="connsiteY210" fmla="*/ 1016000 h 6829778"/>
              <a:gd name="connsiteX211" fmla="*/ 10611556 w 12293600"/>
              <a:gd name="connsiteY211" fmla="*/ 1388534 h 6829778"/>
              <a:gd name="connsiteX212" fmla="*/ 10634134 w 12293600"/>
              <a:gd name="connsiteY212" fmla="*/ 1490134 h 6829778"/>
              <a:gd name="connsiteX213" fmla="*/ 10656711 w 12293600"/>
              <a:gd name="connsiteY213" fmla="*/ 1704622 h 6829778"/>
              <a:gd name="connsiteX214" fmla="*/ 10668000 w 12293600"/>
              <a:gd name="connsiteY214" fmla="*/ 1806222 h 6829778"/>
              <a:gd name="connsiteX215" fmla="*/ 10656711 w 12293600"/>
              <a:gd name="connsiteY215" fmla="*/ 2201334 h 6829778"/>
              <a:gd name="connsiteX216" fmla="*/ 10634134 w 12293600"/>
              <a:gd name="connsiteY216" fmla="*/ 2280356 h 6829778"/>
              <a:gd name="connsiteX217" fmla="*/ 10622845 w 12293600"/>
              <a:gd name="connsiteY217" fmla="*/ 2336800 h 6829778"/>
              <a:gd name="connsiteX218" fmla="*/ 10577689 w 12293600"/>
              <a:gd name="connsiteY218" fmla="*/ 2483556 h 6829778"/>
              <a:gd name="connsiteX219" fmla="*/ 10566400 w 12293600"/>
              <a:gd name="connsiteY219" fmla="*/ 2528711 h 6829778"/>
              <a:gd name="connsiteX220" fmla="*/ 10532534 w 12293600"/>
              <a:gd name="connsiteY220" fmla="*/ 2619022 h 6829778"/>
              <a:gd name="connsiteX221" fmla="*/ 10442223 w 12293600"/>
              <a:gd name="connsiteY221" fmla="*/ 2799645 h 6829778"/>
              <a:gd name="connsiteX222" fmla="*/ 10385778 w 12293600"/>
              <a:gd name="connsiteY222" fmla="*/ 2867378 h 6829778"/>
              <a:gd name="connsiteX223" fmla="*/ 10318045 w 12293600"/>
              <a:gd name="connsiteY223" fmla="*/ 2968978 h 6829778"/>
              <a:gd name="connsiteX224" fmla="*/ 10306756 w 12293600"/>
              <a:gd name="connsiteY224" fmla="*/ 3002845 h 6829778"/>
              <a:gd name="connsiteX225" fmla="*/ 10261600 w 12293600"/>
              <a:gd name="connsiteY225" fmla="*/ 3048000 h 6829778"/>
              <a:gd name="connsiteX226" fmla="*/ 10239023 w 12293600"/>
              <a:gd name="connsiteY226" fmla="*/ 3081867 h 6829778"/>
              <a:gd name="connsiteX227" fmla="*/ 10205156 w 12293600"/>
              <a:gd name="connsiteY227" fmla="*/ 3127022 h 6829778"/>
              <a:gd name="connsiteX228" fmla="*/ 10160000 w 12293600"/>
              <a:gd name="connsiteY228" fmla="*/ 3172178 h 6829778"/>
              <a:gd name="connsiteX229" fmla="*/ 10092267 w 12293600"/>
              <a:gd name="connsiteY229" fmla="*/ 3262489 h 6829778"/>
              <a:gd name="connsiteX230" fmla="*/ 10035823 w 12293600"/>
              <a:gd name="connsiteY230" fmla="*/ 3307645 h 6829778"/>
              <a:gd name="connsiteX231" fmla="*/ 9968089 w 12293600"/>
              <a:gd name="connsiteY231" fmla="*/ 3375378 h 6829778"/>
              <a:gd name="connsiteX232" fmla="*/ 9855200 w 12293600"/>
              <a:gd name="connsiteY232" fmla="*/ 3510845 h 6829778"/>
              <a:gd name="connsiteX233" fmla="*/ 9821334 w 12293600"/>
              <a:gd name="connsiteY233" fmla="*/ 3567289 h 6829778"/>
              <a:gd name="connsiteX234" fmla="*/ 9719734 w 12293600"/>
              <a:gd name="connsiteY234" fmla="*/ 3691467 h 6829778"/>
              <a:gd name="connsiteX235" fmla="*/ 9708445 w 12293600"/>
              <a:gd name="connsiteY235" fmla="*/ 3736622 h 6829778"/>
              <a:gd name="connsiteX236" fmla="*/ 9640711 w 12293600"/>
              <a:gd name="connsiteY236" fmla="*/ 3849511 h 6829778"/>
              <a:gd name="connsiteX237" fmla="*/ 9584267 w 12293600"/>
              <a:gd name="connsiteY237" fmla="*/ 3962400 h 6829778"/>
              <a:gd name="connsiteX238" fmla="*/ 9572978 w 12293600"/>
              <a:gd name="connsiteY238" fmla="*/ 4018845 h 6829778"/>
              <a:gd name="connsiteX239" fmla="*/ 9505245 w 12293600"/>
              <a:gd name="connsiteY239" fmla="*/ 4165600 h 6829778"/>
              <a:gd name="connsiteX240" fmla="*/ 9460089 w 12293600"/>
              <a:gd name="connsiteY240" fmla="*/ 4289778 h 6829778"/>
              <a:gd name="connsiteX241" fmla="*/ 9482667 w 12293600"/>
              <a:gd name="connsiteY241" fmla="*/ 4921956 h 6829778"/>
              <a:gd name="connsiteX242" fmla="*/ 9539111 w 12293600"/>
              <a:gd name="connsiteY242" fmla="*/ 5068711 h 6829778"/>
              <a:gd name="connsiteX243" fmla="*/ 9663289 w 12293600"/>
              <a:gd name="connsiteY243" fmla="*/ 5294489 h 6829778"/>
              <a:gd name="connsiteX244" fmla="*/ 9742311 w 12293600"/>
              <a:gd name="connsiteY244" fmla="*/ 5384800 h 6829778"/>
              <a:gd name="connsiteX245" fmla="*/ 9810045 w 12293600"/>
              <a:gd name="connsiteY245" fmla="*/ 5497689 h 6829778"/>
              <a:gd name="connsiteX246" fmla="*/ 9855200 w 12293600"/>
              <a:gd name="connsiteY246" fmla="*/ 5531556 h 6829778"/>
              <a:gd name="connsiteX247" fmla="*/ 10001956 w 12293600"/>
              <a:gd name="connsiteY247" fmla="*/ 5655734 h 6829778"/>
              <a:gd name="connsiteX248" fmla="*/ 10058400 w 12293600"/>
              <a:gd name="connsiteY248" fmla="*/ 5689600 h 6829778"/>
              <a:gd name="connsiteX249" fmla="*/ 10092267 w 12293600"/>
              <a:gd name="connsiteY249" fmla="*/ 5723467 h 6829778"/>
              <a:gd name="connsiteX250" fmla="*/ 10160000 w 12293600"/>
              <a:gd name="connsiteY250" fmla="*/ 5746045 h 6829778"/>
              <a:gd name="connsiteX251" fmla="*/ 10193867 w 12293600"/>
              <a:gd name="connsiteY251" fmla="*/ 5768622 h 6829778"/>
              <a:gd name="connsiteX252" fmla="*/ 10272889 w 12293600"/>
              <a:gd name="connsiteY252" fmla="*/ 5791200 h 6829778"/>
              <a:gd name="connsiteX253" fmla="*/ 10340623 w 12293600"/>
              <a:gd name="connsiteY253" fmla="*/ 5813778 h 6829778"/>
              <a:gd name="connsiteX254" fmla="*/ 10747023 w 12293600"/>
              <a:gd name="connsiteY254" fmla="*/ 5802489 h 6829778"/>
              <a:gd name="connsiteX255" fmla="*/ 10803467 w 12293600"/>
              <a:gd name="connsiteY255" fmla="*/ 5768622 h 6829778"/>
              <a:gd name="connsiteX256" fmla="*/ 10938934 w 12293600"/>
              <a:gd name="connsiteY256" fmla="*/ 5723467 h 6829778"/>
              <a:gd name="connsiteX257" fmla="*/ 10972800 w 12293600"/>
              <a:gd name="connsiteY257" fmla="*/ 5700889 h 6829778"/>
              <a:gd name="connsiteX258" fmla="*/ 11051823 w 12293600"/>
              <a:gd name="connsiteY258" fmla="*/ 5655734 h 6829778"/>
              <a:gd name="connsiteX259" fmla="*/ 11142134 w 12293600"/>
              <a:gd name="connsiteY259" fmla="*/ 5588000 h 6829778"/>
              <a:gd name="connsiteX260" fmla="*/ 11266311 w 12293600"/>
              <a:gd name="connsiteY260" fmla="*/ 5520267 h 6829778"/>
              <a:gd name="connsiteX261" fmla="*/ 11345334 w 12293600"/>
              <a:gd name="connsiteY261" fmla="*/ 5463822 h 6829778"/>
              <a:gd name="connsiteX262" fmla="*/ 11413067 w 12293600"/>
              <a:gd name="connsiteY262" fmla="*/ 5418667 h 6829778"/>
              <a:gd name="connsiteX263" fmla="*/ 11503378 w 12293600"/>
              <a:gd name="connsiteY263" fmla="*/ 5328356 h 6829778"/>
              <a:gd name="connsiteX264" fmla="*/ 11525956 w 12293600"/>
              <a:gd name="connsiteY264" fmla="*/ 5260622 h 6829778"/>
              <a:gd name="connsiteX265" fmla="*/ 11616267 w 12293600"/>
              <a:gd name="connsiteY265" fmla="*/ 5147734 h 6829778"/>
              <a:gd name="connsiteX266" fmla="*/ 11695289 w 12293600"/>
              <a:gd name="connsiteY266" fmla="*/ 5080000 h 6829778"/>
              <a:gd name="connsiteX267" fmla="*/ 11763023 w 12293600"/>
              <a:gd name="connsiteY267" fmla="*/ 5057422 h 6829778"/>
              <a:gd name="connsiteX268" fmla="*/ 12192000 w 12293600"/>
              <a:gd name="connsiteY268" fmla="*/ 5068711 h 6829778"/>
              <a:gd name="connsiteX269" fmla="*/ 12225867 w 12293600"/>
              <a:gd name="connsiteY269" fmla="*/ 5080000 h 6829778"/>
              <a:gd name="connsiteX270" fmla="*/ 12248445 w 12293600"/>
              <a:gd name="connsiteY270" fmla="*/ 5113867 h 6829778"/>
              <a:gd name="connsiteX271" fmla="*/ 12282311 w 12293600"/>
              <a:gd name="connsiteY271" fmla="*/ 5147734 h 6829778"/>
              <a:gd name="connsiteX272" fmla="*/ 12293600 w 12293600"/>
              <a:gd name="connsiteY272" fmla="*/ 5181600 h 6829778"/>
              <a:gd name="connsiteX273" fmla="*/ 12271023 w 12293600"/>
              <a:gd name="connsiteY273" fmla="*/ 5271911 h 6829778"/>
              <a:gd name="connsiteX274" fmla="*/ 12248445 w 12293600"/>
              <a:gd name="connsiteY274" fmla="*/ 5305778 h 6829778"/>
              <a:gd name="connsiteX275" fmla="*/ 12237156 w 12293600"/>
              <a:gd name="connsiteY275" fmla="*/ 5350934 h 6829778"/>
              <a:gd name="connsiteX276" fmla="*/ 12225867 w 12293600"/>
              <a:gd name="connsiteY276" fmla="*/ 5384800 h 6829778"/>
              <a:gd name="connsiteX277" fmla="*/ 12214578 w 12293600"/>
              <a:gd name="connsiteY277" fmla="*/ 5520267 h 6829778"/>
              <a:gd name="connsiteX278" fmla="*/ 12203289 w 12293600"/>
              <a:gd name="connsiteY278" fmla="*/ 5554134 h 6829778"/>
              <a:gd name="connsiteX279" fmla="*/ 12180711 w 12293600"/>
              <a:gd name="connsiteY279" fmla="*/ 5644445 h 6829778"/>
              <a:gd name="connsiteX280" fmla="*/ 12169423 w 12293600"/>
              <a:gd name="connsiteY280" fmla="*/ 5689600 h 6829778"/>
              <a:gd name="connsiteX281" fmla="*/ 12158134 w 12293600"/>
              <a:gd name="connsiteY281" fmla="*/ 5746045 h 6829778"/>
              <a:gd name="connsiteX282" fmla="*/ 12146845 w 12293600"/>
              <a:gd name="connsiteY282" fmla="*/ 5779911 h 6829778"/>
              <a:gd name="connsiteX283" fmla="*/ 12124267 w 12293600"/>
              <a:gd name="connsiteY283" fmla="*/ 5870222 h 6829778"/>
              <a:gd name="connsiteX284" fmla="*/ 12101689 w 12293600"/>
              <a:gd name="connsiteY284" fmla="*/ 5949245 h 6829778"/>
              <a:gd name="connsiteX285" fmla="*/ 12090400 w 12293600"/>
              <a:gd name="connsiteY285" fmla="*/ 6039556 h 6829778"/>
              <a:gd name="connsiteX286" fmla="*/ 12079111 w 12293600"/>
              <a:gd name="connsiteY286" fmla="*/ 6118578 h 6829778"/>
              <a:gd name="connsiteX287" fmla="*/ 12067823 w 12293600"/>
              <a:gd name="connsiteY287" fmla="*/ 6152445 h 6829778"/>
              <a:gd name="connsiteX288" fmla="*/ 12056534 w 12293600"/>
              <a:gd name="connsiteY288" fmla="*/ 6197600 h 6829778"/>
              <a:gd name="connsiteX289" fmla="*/ 12033956 w 12293600"/>
              <a:gd name="connsiteY289" fmla="*/ 6276622 h 6829778"/>
              <a:gd name="connsiteX290" fmla="*/ 12011378 w 12293600"/>
              <a:gd name="connsiteY290" fmla="*/ 6389511 h 6829778"/>
              <a:gd name="connsiteX291" fmla="*/ 12000089 w 12293600"/>
              <a:gd name="connsiteY291" fmla="*/ 6445956 h 6829778"/>
              <a:gd name="connsiteX292" fmla="*/ 11988800 w 12293600"/>
              <a:gd name="connsiteY292" fmla="*/ 6581422 h 6829778"/>
              <a:gd name="connsiteX293" fmla="*/ 11977511 w 12293600"/>
              <a:gd name="connsiteY293" fmla="*/ 6637867 h 6829778"/>
              <a:gd name="connsiteX294" fmla="*/ 11977511 w 12293600"/>
              <a:gd name="connsiteY294" fmla="*/ 6829778 h 682977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Lst>
            <a:rect l="l" t="t" r="r" b="b"/>
            <a:pathLst>
              <a:path w="12293600" h="6829777">
                <a:moveTo>
                  <a:pt x="0" y="6694311"/>
                </a:moveTo>
                <a:cubicBezTo>
                  <a:pt x="3763" y="6671733"/>
                  <a:pt x="4712" y="6648502"/>
                  <a:pt x="11289" y="6626578"/>
                </a:cubicBezTo>
                <a:cubicBezTo>
                  <a:pt x="16125" y="6610459"/>
                  <a:pt x="28545" y="6597387"/>
                  <a:pt x="33867" y="6581422"/>
                </a:cubicBezTo>
                <a:cubicBezTo>
                  <a:pt x="43680" y="6551984"/>
                  <a:pt x="48919" y="6521215"/>
                  <a:pt x="56445" y="6491111"/>
                </a:cubicBezTo>
                <a:lnTo>
                  <a:pt x="67734" y="6445956"/>
                </a:lnTo>
                <a:cubicBezTo>
                  <a:pt x="71497" y="6393274"/>
                  <a:pt x="73191" y="6340404"/>
                  <a:pt x="79023" y="6287911"/>
                </a:cubicBezTo>
                <a:cubicBezTo>
                  <a:pt x="81386" y="6266645"/>
                  <a:pt x="94464" y="6230298"/>
                  <a:pt x="101600" y="6208889"/>
                </a:cubicBezTo>
                <a:cubicBezTo>
                  <a:pt x="105363" y="6178785"/>
                  <a:pt x="107462" y="6148427"/>
                  <a:pt x="112889" y="6118578"/>
                </a:cubicBezTo>
                <a:cubicBezTo>
                  <a:pt x="115018" y="6106870"/>
                  <a:pt x="120909" y="6096153"/>
                  <a:pt x="124178" y="6084711"/>
                </a:cubicBezTo>
                <a:cubicBezTo>
                  <a:pt x="128440" y="6069793"/>
                  <a:pt x="131704" y="6054608"/>
                  <a:pt x="135467" y="6039556"/>
                </a:cubicBezTo>
                <a:cubicBezTo>
                  <a:pt x="139230" y="5975586"/>
                  <a:pt x="144384" y="5911682"/>
                  <a:pt x="146756" y="5847645"/>
                </a:cubicBezTo>
                <a:cubicBezTo>
                  <a:pt x="163555" y="5394084"/>
                  <a:pt x="123697" y="5567346"/>
                  <a:pt x="169334" y="5384800"/>
                </a:cubicBezTo>
                <a:cubicBezTo>
                  <a:pt x="173097" y="5350933"/>
                  <a:pt x="176120" y="5316976"/>
                  <a:pt x="180623" y="5283200"/>
                </a:cubicBezTo>
                <a:cubicBezTo>
                  <a:pt x="183648" y="5260512"/>
                  <a:pt x="189072" y="5238179"/>
                  <a:pt x="191911" y="5215467"/>
                </a:cubicBezTo>
                <a:cubicBezTo>
                  <a:pt x="196602" y="5177942"/>
                  <a:pt x="196231" y="5139748"/>
                  <a:pt x="203200" y="5102578"/>
                </a:cubicBezTo>
                <a:cubicBezTo>
                  <a:pt x="207586" y="5079187"/>
                  <a:pt x="218252" y="5057423"/>
                  <a:pt x="225778" y="5034845"/>
                </a:cubicBezTo>
                <a:cubicBezTo>
                  <a:pt x="229541" y="5023556"/>
                  <a:pt x="234733" y="5012647"/>
                  <a:pt x="237067" y="5000978"/>
                </a:cubicBezTo>
                <a:cubicBezTo>
                  <a:pt x="260019" y="4886220"/>
                  <a:pt x="236503" y="4991665"/>
                  <a:pt x="259645" y="4910667"/>
                </a:cubicBezTo>
                <a:cubicBezTo>
                  <a:pt x="263907" y="4895749"/>
                  <a:pt x="264822" y="4879772"/>
                  <a:pt x="270934" y="4865511"/>
                </a:cubicBezTo>
                <a:cubicBezTo>
                  <a:pt x="276278" y="4853041"/>
                  <a:pt x="287444" y="4843780"/>
                  <a:pt x="293511" y="4831645"/>
                </a:cubicBezTo>
                <a:cubicBezTo>
                  <a:pt x="298833" y="4821002"/>
                  <a:pt x="299021" y="4808180"/>
                  <a:pt x="304800" y="4797778"/>
                </a:cubicBezTo>
                <a:cubicBezTo>
                  <a:pt x="317978" y="4774058"/>
                  <a:pt x="333675" y="4751753"/>
                  <a:pt x="349956" y="4730045"/>
                </a:cubicBezTo>
                <a:cubicBezTo>
                  <a:pt x="361245" y="4714993"/>
                  <a:pt x="374343" y="4701141"/>
                  <a:pt x="383823" y="4684889"/>
                </a:cubicBezTo>
                <a:cubicBezTo>
                  <a:pt x="403815" y="4650617"/>
                  <a:pt x="422898" y="4595100"/>
                  <a:pt x="451556" y="4560711"/>
                </a:cubicBezTo>
                <a:cubicBezTo>
                  <a:pt x="461777" y="4548447"/>
                  <a:pt x="474134" y="4538134"/>
                  <a:pt x="485423" y="4526845"/>
                </a:cubicBezTo>
                <a:cubicBezTo>
                  <a:pt x="489186" y="4515556"/>
                  <a:pt x="490807" y="4503310"/>
                  <a:pt x="496711" y="4492978"/>
                </a:cubicBezTo>
                <a:cubicBezTo>
                  <a:pt x="525009" y="4443456"/>
                  <a:pt x="530127" y="4453994"/>
                  <a:pt x="564445" y="4413956"/>
                </a:cubicBezTo>
                <a:cubicBezTo>
                  <a:pt x="598987" y="4373657"/>
                  <a:pt x="589909" y="4360828"/>
                  <a:pt x="643467" y="4346222"/>
                </a:cubicBezTo>
                <a:cubicBezTo>
                  <a:pt x="669138" y="4339221"/>
                  <a:pt x="696148" y="4338697"/>
                  <a:pt x="722489" y="4334934"/>
                </a:cubicBezTo>
                <a:cubicBezTo>
                  <a:pt x="786459" y="4338697"/>
                  <a:pt x="850907" y="4337564"/>
                  <a:pt x="914400" y="4346222"/>
                </a:cubicBezTo>
                <a:cubicBezTo>
                  <a:pt x="934479" y="4348960"/>
                  <a:pt x="952327" y="4360570"/>
                  <a:pt x="970845" y="4368800"/>
                </a:cubicBezTo>
                <a:cubicBezTo>
                  <a:pt x="1054545" y="4406000"/>
                  <a:pt x="980306" y="4379480"/>
                  <a:pt x="1049867" y="4402667"/>
                </a:cubicBezTo>
                <a:cubicBezTo>
                  <a:pt x="1064919" y="4413956"/>
                  <a:pt x="1078687" y="4427199"/>
                  <a:pt x="1095023" y="4436534"/>
                </a:cubicBezTo>
                <a:cubicBezTo>
                  <a:pt x="1110239" y="4445229"/>
                  <a:pt x="1160854" y="4454714"/>
                  <a:pt x="1174045" y="4459111"/>
                </a:cubicBezTo>
                <a:cubicBezTo>
                  <a:pt x="1193269" y="4465519"/>
                  <a:pt x="1212364" y="4472627"/>
                  <a:pt x="1230489" y="4481689"/>
                </a:cubicBezTo>
                <a:cubicBezTo>
                  <a:pt x="1242624" y="4487757"/>
                  <a:pt x="1252576" y="4497535"/>
                  <a:pt x="1264356" y="4504267"/>
                </a:cubicBezTo>
                <a:cubicBezTo>
                  <a:pt x="1364628" y="4561566"/>
                  <a:pt x="1260856" y="4494409"/>
                  <a:pt x="1343378" y="4549422"/>
                </a:cubicBezTo>
                <a:cubicBezTo>
                  <a:pt x="1354667" y="4564474"/>
                  <a:pt x="1365000" y="4580292"/>
                  <a:pt x="1377245" y="4594578"/>
                </a:cubicBezTo>
                <a:cubicBezTo>
                  <a:pt x="1387635" y="4606699"/>
                  <a:pt x="1403358" y="4614489"/>
                  <a:pt x="1411111" y="4628445"/>
                </a:cubicBezTo>
                <a:cubicBezTo>
                  <a:pt x="1422669" y="4649249"/>
                  <a:pt x="1426163" y="4673600"/>
                  <a:pt x="1433689" y="4696178"/>
                </a:cubicBezTo>
                <a:cubicBezTo>
                  <a:pt x="1437452" y="4707467"/>
                  <a:pt x="1438377" y="4720144"/>
                  <a:pt x="1444978" y="4730045"/>
                </a:cubicBezTo>
                <a:lnTo>
                  <a:pt x="1467556" y="4763911"/>
                </a:lnTo>
                <a:cubicBezTo>
                  <a:pt x="1492298" y="4887619"/>
                  <a:pt x="1461360" y="4758674"/>
                  <a:pt x="1501423" y="4865511"/>
                </a:cubicBezTo>
                <a:cubicBezTo>
                  <a:pt x="1506871" y="4880038"/>
                  <a:pt x="1506599" y="4896406"/>
                  <a:pt x="1512711" y="4910667"/>
                </a:cubicBezTo>
                <a:cubicBezTo>
                  <a:pt x="1518055" y="4923138"/>
                  <a:pt x="1529221" y="4932399"/>
                  <a:pt x="1535289" y="4944534"/>
                </a:cubicBezTo>
                <a:cubicBezTo>
                  <a:pt x="1540611" y="4955177"/>
                  <a:pt x="1539977" y="4968499"/>
                  <a:pt x="1546578" y="4978400"/>
                </a:cubicBezTo>
                <a:cubicBezTo>
                  <a:pt x="1555434" y="4991684"/>
                  <a:pt x="1570224" y="5000002"/>
                  <a:pt x="1580445" y="5012267"/>
                </a:cubicBezTo>
                <a:cubicBezTo>
                  <a:pt x="1635469" y="5078296"/>
                  <a:pt x="1561648" y="5015103"/>
                  <a:pt x="1648178" y="5080000"/>
                </a:cubicBezTo>
                <a:cubicBezTo>
                  <a:pt x="1761492" y="5074604"/>
                  <a:pt x="1865822" y="5075710"/>
                  <a:pt x="1975556" y="5057422"/>
                </a:cubicBezTo>
                <a:cubicBezTo>
                  <a:pt x="1998370" y="5053620"/>
                  <a:pt x="2092170" y="5025447"/>
                  <a:pt x="2099734" y="5023556"/>
                </a:cubicBezTo>
                <a:cubicBezTo>
                  <a:pt x="2118348" y="5018902"/>
                  <a:pt x="2137417" y="5016287"/>
                  <a:pt x="2156178" y="5012267"/>
                </a:cubicBezTo>
                <a:cubicBezTo>
                  <a:pt x="2190101" y="5004998"/>
                  <a:pt x="2224121" y="4998103"/>
                  <a:pt x="2257778" y="4989689"/>
                </a:cubicBezTo>
                <a:cubicBezTo>
                  <a:pt x="2269322" y="4986803"/>
                  <a:pt x="2280203" y="4981669"/>
                  <a:pt x="2291645" y="4978400"/>
                </a:cubicBezTo>
                <a:cubicBezTo>
                  <a:pt x="2306563" y="4974138"/>
                  <a:pt x="2321748" y="4970874"/>
                  <a:pt x="2336800" y="4967111"/>
                </a:cubicBezTo>
                <a:cubicBezTo>
                  <a:pt x="2348089" y="4959585"/>
                  <a:pt x="2358196" y="4949878"/>
                  <a:pt x="2370667" y="4944534"/>
                </a:cubicBezTo>
                <a:cubicBezTo>
                  <a:pt x="2384928" y="4938422"/>
                  <a:pt x="2403708" y="4942937"/>
                  <a:pt x="2415823" y="4933245"/>
                </a:cubicBezTo>
                <a:cubicBezTo>
                  <a:pt x="2425115" y="4925811"/>
                  <a:pt x="2419805" y="4908771"/>
                  <a:pt x="2427111" y="4899378"/>
                </a:cubicBezTo>
                <a:cubicBezTo>
                  <a:pt x="2446714" y="4874174"/>
                  <a:pt x="2477133" y="4858212"/>
                  <a:pt x="2494845" y="4831645"/>
                </a:cubicBezTo>
                <a:cubicBezTo>
                  <a:pt x="2502371" y="4820356"/>
                  <a:pt x="2510926" y="4809689"/>
                  <a:pt x="2517423" y="4797778"/>
                </a:cubicBezTo>
                <a:cubicBezTo>
                  <a:pt x="2533540" y="4768231"/>
                  <a:pt x="2562578" y="4707467"/>
                  <a:pt x="2562578" y="4707467"/>
                </a:cubicBezTo>
                <a:cubicBezTo>
                  <a:pt x="2585530" y="4592705"/>
                  <a:pt x="2562013" y="4698155"/>
                  <a:pt x="2585156" y="4617156"/>
                </a:cubicBezTo>
                <a:cubicBezTo>
                  <a:pt x="2589418" y="4602238"/>
                  <a:pt x="2590333" y="4586261"/>
                  <a:pt x="2596445" y="4572000"/>
                </a:cubicBezTo>
                <a:cubicBezTo>
                  <a:pt x="2601790" y="4559530"/>
                  <a:pt x="2611497" y="4549423"/>
                  <a:pt x="2619023" y="4538134"/>
                </a:cubicBezTo>
                <a:cubicBezTo>
                  <a:pt x="2622786" y="4515556"/>
                  <a:pt x="2623073" y="4492115"/>
                  <a:pt x="2630311" y="4470400"/>
                </a:cubicBezTo>
                <a:cubicBezTo>
                  <a:pt x="2634601" y="4457529"/>
                  <a:pt x="2647671" y="4449058"/>
                  <a:pt x="2652889" y="4436534"/>
                </a:cubicBezTo>
                <a:cubicBezTo>
                  <a:pt x="2666619" y="4403581"/>
                  <a:pt x="2679755" y="4369939"/>
                  <a:pt x="2686756" y="4334934"/>
                </a:cubicBezTo>
                <a:cubicBezTo>
                  <a:pt x="2690519" y="4316119"/>
                  <a:pt x="2692996" y="4297001"/>
                  <a:pt x="2698045" y="4278489"/>
                </a:cubicBezTo>
                <a:cubicBezTo>
                  <a:pt x="2710465" y="4232948"/>
                  <a:pt x="2725890" y="4197588"/>
                  <a:pt x="2743200" y="4154311"/>
                </a:cubicBezTo>
                <a:cubicBezTo>
                  <a:pt x="2746963" y="4127970"/>
                  <a:pt x="2749271" y="4101380"/>
                  <a:pt x="2754489" y="4075289"/>
                </a:cubicBezTo>
                <a:cubicBezTo>
                  <a:pt x="2756823" y="4063620"/>
                  <a:pt x="2762509" y="4052864"/>
                  <a:pt x="2765778" y="4041422"/>
                </a:cubicBezTo>
                <a:cubicBezTo>
                  <a:pt x="2770040" y="4026504"/>
                  <a:pt x="2773304" y="4011319"/>
                  <a:pt x="2777067" y="3996267"/>
                </a:cubicBezTo>
                <a:cubicBezTo>
                  <a:pt x="2780830" y="3966163"/>
                  <a:pt x="2783368" y="3935881"/>
                  <a:pt x="2788356" y="3905956"/>
                </a:cubicBezTo>
                <a:cubicBezTo>
                  <a:pt x="2790907" y="3890652"/>
                  <a:pt x="2796602" y="3876014"/>
                  <a:pt x="2799645" y="3860800"/>
                </a:cubicBezTo>
                <a:cubicBezTo>
                  <a:pt x="2804134" y="3838355"/>
                  <a:pt x="2807171" y="3815645"/>
                  <a:pt x="2810934" y="3793067"/>
                </a:cubicBezTo>
                <a:cubicBezTo>
                  <a:pt x="2857307" y="3236592"/>
                  <a:pt x="2809848" y="3846370"/>
                  <a:pt x="2833511" y="2438400"/>
                </a:cubicBezTo>
                <a:cubicBezTo>
                  <a:pt x="2834209" y="2396843"/>
                  <a:pt x="2841839" y="2355680"/>
                  <a:pt x="2844800" y="2314222"/>
                </a:cubicBezTo>
                <a:cubicBezTo>
                  <a:pt x="2861354" y="2082465"/>
                  <a:pt x="2842282" y="2191343"/>
                  <a:pt x="2867378" y="2065867"/>
                </a:cubicBezTo>
                <a:cubicBezTo>
                  <a:pt x="2893255" y="1755347"/>
                  <a:pt x="2864278" y="2040861"/>
                  <a:pt x="2889956" y="1873956"/>
                </a:cubicBezTo>
                <a:cubicBezTo>
                  <a:pt x="2894569" y="1843971"/>
                  <a:pt x="2896258" y="1813570"/>
                  <a:pt x="2901245" y="1783645"/>
                </a:cubicBezTo>
                <a:cubicBezTo>
                  <a:pt x="2906235" y="1753708"/>
                  <a:pt x="2947266" y="1513298"/>
                  <a:pt x="2968978" y="1433689"/>
                </a:cubicBezTo>
                <a:cubicBezTo>
                  <a:pt x="2982445" y="1384311"/>
                  <a:pt x="2999082" y="1335852"/>
                  <a:pt x="3014134" y="1286934"/>
                </a:cubicBezTo>
                <a:cubicBezTo>
                  <a:pt x="3021660" y="1238015"/>
                  <a:pt x="3026617" y="1188632"/>
                  <a:pt x="3036711" y="1140178"/>
                </a:cubicBezTo>
                <a:cubicBezTo>
                  <a:pt x="3078631" y="938958"/>
                  <a:pt x="3068800" y="1078662"/>
                  <a:pt x="3138311" y="835378"/>
                </a:cubicBezTo>
                <a:cubicBezTo>
                  <a:pt x="3145837" y="809037"/>
                  <a:pt x="3151527" y="782101"/>
                  <a:pt x="3160889" y="756356"/>
                </a:cubicBezTo>
                <a:cubicBezTo>
                  <a:pt x="3166640" y="740541"/>
                  <a:pt x="3176632" y="726578"/>
                  <a:pt x="3183467" y="711200"/>
                </a:cubicBezTo>
                <a:cubicBezTo>
                  <a:pt x="3191697" y="692682"/>
                  <a:pt x="3198519" y="673571"/>
                  <a:pt x="3206045" y="654756"/>
                </a:cubicBezTo>
                <a:cubicBezTo>
                  <a:pt x="3229751" y="536228"/>
                  <a:pt x="3198184" y="661154"/>
                  <a:pt x="3251200" y="541867"/>
                </a:cubicBezTo>
                <a:cubicBezTo>
                  <a:pt x="3257501" y="527689"/>
                  <a:pt x="3258227" y="511629"/>
                  <a:pt x="3262489" y="496711"/>
                </a:cubicBezTo>
                <a:cubicBezTo>
                  <a:pt x="3265758" y="485270"/>
                  <a:pt x="3270509" y="474286"/>
                  <a:pt x="3273778" y="462845"/>
                </a:cubicBezTo>
                <a:cubicBezTo>
                  <a:pt x="3278040" y="447927"/>
                  <a:pt x="3280609" y="432550"/>
                  <a:pt x="3285067" y="417689"/>
                </a:cubicBezTo>
                <a:cubicBezTo>
                  <a:pt x="3291906" y="394894"/>
                  <a:pt x="3301873" y="373044"/>
                  <a:pt x="3307645" y="349956"/>
                </a:cubicBezTo>
                <a:cubicBezTo>
                  <a:pt x="3324706" y="281714"/>
                  <a:pt x="3314029" y="319516"/>
                  <a:pt x="3341511" y="237067"/>
                </a:cubicBezTo>
                <a:cubicBezTo>
                  <a:pt x="3350693" y="209522"/>
                  <a:pt x="3353494" y="191218"/>
                  <a:pt x="3375378" y="169334"/>
                </a:cubicBezTo>
                <a:cubicBezTo>
                  <a:pt x="3394689" y="150023"/>
                  <a:pt x="3438863" y="121831"/>
                  <a:pt x="3465689" y="112889"/>
                </a:cubicBezTo>
                <a:cubicBezTo>
                  <a:pt x="3483892" y="106821"/>
                  <a:pt x="3503319" y="105363"/>
                  <a:pt x="3522134" y="101600"/>
                </a:cubicBezTo>
                <a:cubicBezTo>
                  <a:pt x="3533423" y="94074"/>
                  <a:pt x="3543602" y="84532"/>
                  <a:pt x="3556000" y="79022"/>
                </a:cubicBezTo>
                <a:cubicBezTo>
                  <a:pt x="3611255" y="54465"/>
                  <a:pt x="3618376" y="60310"/>
                  <a:pt x="3668889" y="45156"/>
                </a:cubicBezTo>
                <a:cubicBezTo>
                  <a:pt x="3691685" y="38317"/>
                  <a:pt x="3713433" y="27930"/>
                  <a:pt x="3736623" y="22578"/>
                </a:cubicBezTo>
                <a:cubicBezTo>
                  <a:pt x="3762550" y="16595"/>
                  <a:pt x="3789466" y="16049"/>
                  <a:pt x="3815645" y="11289"/>
                </a:cubicBezTo>
                <a:cubicBezTo>
                  <a:pt x="3830910" y="8514"/>
                  <a:pt x="3845748" y="3763"/>
                  <a:pt x="3860800" y="0"/>
                </a:cubicBezTo>
                <a:cubicBezTo>
                  <a:pt x="3970042" y="6069"/>
                  <a:pt x="4094542" y="189"/>
                  <a:pt x="4199467" y="45156"/>
                </a:cubicBezTo>
                <a:cubicBezTo>
                  <a:pt x="4225808" y="56445"/>
                  <a:pt x="4252857" y="66206"/>
                  <a:pt x="4278489" y="79022"/>
                </a:cubicBezTo>
                <a:cubicBezTo>
                  <a:pt x="4335442" y="107498"/>
                  <a:pt x="4350723" y="124494"/>
                  <a:pt x="4402667" y="146756"/>
                </a:cubicBezTo>
                <a:cubicBezTo>
                  <a:pt x="4453861" y="168696"/>
                  <a:pt x="4432763" y="145077"/>
                  <a:pt x="4492978" y="191911"/>
                </a:cubicBezTo>
                <a:cubicBezTo>
                  <a:pt x="4595680" y="271790"/>
                  <a:pt x="4483008" y="209503"/>
                  <a:pt x="4583289" y="259645"/>
                </a:cubicBezTo>
                <a:cubicBezTo>
                  <a:pt x="4590815" y="274697"/>
                  <a:pt x="4596948" y="290530"/>
                  <a:pt x="4605867" y="304800"/>
                </a:cubicBezTo>
                <a:cubicBezTo>
                  <a:pt x="4646246" y="369406"/>
                  <a:pt x="4630472" y="328103"/>
                  <a:pt x="4662311" y="383822"/>
                </a:cubicBezTo>
                <a:cubicBezTo>
                  <a:pt x="4670660" y="398433"/>
                  <a:pt x="4678980" y="413221"/>
                  <a:pt x="4684889" y="428978"/>
                </a:cubicBezTo>
                <a:cubicBezTo>
                  <a:pt x="4695741" y="457916"/>
                  <a:pt x="4693820" y="480707"/>
                  <a:pt x="4707467" y="508000"/>
                </a:cubicBezTo>
                <a:cubicBezTo>
                  <a:pt x="4713535" y="520135"/>
                  <a:pt x="4723977" y="529732"/>
                  <a:pt x="4730045" y="541867"/>
                </a:cubicBezTo>
                <a:cubicBezTo>
                  <a:pt x="4739107" y="559992"/>
                  <a:pt x="4745097" y="579496"/>
                  <a:pt x="4752623" y="598311"/>
                </a:cubicBezTo>
                <a:cubicBezTo>
                  <a:pt x="4760149" y="635941"/>
                  <a:pt x="4763065" y="674794"/>
                  <a:pt x="4775200" y="711200"/>
                </a:cubicBezTo>
                <a:cubicBezTo>
                  <a:pt x="4792557" y="763270"/>
                  <a:pt x="4784155" y="733398"/>
                  <a:pt x="4797778" y="801511"/>
                </a:cubicBezTo>
                <a:cubicBezTo>
                  <a:pt x="4801541" y="1678281"/>
                  <a:pt x="4801730" y="2555074"/>
                  <a:pt x="4809067" y="3431822"/>
                </a:cubicBezTo>
                <a:cubicBezTo>
                  <a:pt x="4809259" y="3454711"/>
                  <a:pt x="4817517" y="3476843"/>
                  <a:pt x="4820356" y="3499556"/>
                </a:cubicBezTo>
                <a:cubicBezTo>
                  <a:pt x="4828809" y="3567180"/>
                  <a:pt x="4834481" y="3635132"/>
                  <a:pt x="4842934" y="3702756"/>
                </a:cubicBezTo>
                <a:cubicBezTo>
                  <a:pt x="4893721" y="4109044"/>
                  <a:pt x="4819269" y="3480105"/>
                  <a:pt x="4865511" y="3826934"/>
                </a:cubicBezTo>
                <a:cubicBezTo>
                  <a:pt x="4885468" y="3976614"/>
                  <a:pt x="4859191" y="3895800"/>
                  <a:pt x="4899378" y="3996267"/>
                </a:cubicBezTo>
                <a:cubicBezTo>
                  <a:pt x="4904807" y="4045128"/>
                  <a:pt x="4908477" y="4104888"/>
                  <a:pt x="4921956" y="4154311"/>
                </a:cubicBezTo>
                <a:cubicBezTo>
                  <a:pt x="4928218" y="4177272"/>
                  <a:pt x="4937008" y="4199467"/>
                  <a:pt x="4944534" y="4222045"/>
                </a:cubicBezTo>
                <a:cubicBezTo>
                  <a:pt x="4948297" y="4252149"/>
                  <a:pt x="4950396" y="4282507"/>
                  <a:pt x="4955823" y="4312356"/>
                </a:cubicBezTo>
                <a:cubicBezTo>
                  <a:pt x="4957952" y="4324063"/>
                  <a:pt x="4963842" y="4334781"/>
                  <a:pt x="4967111" y="4346222"/>
                </a:cubicBezTo>
                <a:cubicBezTo>
                  <a:pt x="4971373" y="4361140"/>
                  <a:pt x="4975625" y="4376113"/>
                  <a:pt x="4978400" y="4391378"/>
                </a:cubicBezTo>
                <a:cubicBezTo>
                  <a:pt x="5001009" y="4515726"/>
                  <a:pt x="4971381" y="4427681"/>
                  <a:pt x="5023556" y="4549422"/>
                </a:cubicBezTo>
                <a:cubicBezTo>
                  <a:pt x="5027319" y="4579526"/>
                  <a:pt x="5029857" y="4609809"/>
                  <a:pt x="5034845" y="4639734"/>
                </a:cubicBezTo>
                <a:cubicBezTo>
                  <a:pt x="5037396" y="4655038"/>
                  <a:pt x="5043359" y="4669624"/>
                  <a:pt x="5046134" y="4684889"/>
                </a:cubicBezTo>
                <a:cubicBezTo>
                  <a:pt x="5079848" y="4870315"/>
                  <a:pt x="5039733" y="4696351"/>
                  <a:pt x="5068711" y="4797778"/>
                </a:cubicBezTo>
                <a:cubicBezTo>
                  <a:pt x="5072973" y="4812696"/>
                  <a:pt x="5073888" y="4828673"/>
                  <a:pt x="5080000" y="4842934"/>
                </a:cubicBezTo>
                <a:cubicBezTo>
                  <a:pt x="5085345" y="4855404"/>
                  <a:pt x="5095052" y="4865511"/>
                  <a:pt x="5102578" y="4876800"/>
                </a:cubicBezTo>
                <a:cubicBezTo>
                  <a:pt x="5129446" y="4957405"/>
                  <a:pt x="5111954" y="4924732"/>
                  <a:pt x="5147734" y="4978400"/>
                </a:cubicBezTo>
                <a:cubicBezTo>
                  <a:pt x="5160146" y="5015635"/>
                  <a:pt x="5163604" y="5028220"/>
                  <a:pt x="5181600" y="5068711"/>
                </a:cubicBezTo>
                <a:cubicBezTo>
                  <a:pt x="5188435" y="5084089"/>
                  <a:pt x="5194843" y="5099865"/>
                  <a:pt x="5204178" y="5113867"/>
                </a:cubicBezTo>
                <a:cubicBezTo>
                  <a:pt x="5217543" y="5133915"/>
                  <a:pt x="5235969" y="5150263"/>
                  <a:pt x="5249334" y="5170311"/>
                </a:cubicBezTo>
                <a:cubicBezTo>
                  <a:pt x="5258669" y="5184313"/>
                  <a:pt x="5262130" y="5201773"/>
                  <a:pt x="5271911" y="5215467"/>
                </a:cubicBezTo>
                <a:cubicBezTo>
                  <a:pt x="5281190" y="5228458"/>
                  <a:pt x="5295388" y="5237212"/>
                  <a:pt x="5305778" y="5249334"/>
                </a:cubicBezTo>
                <a:cubicBezTo>
                  <a:pt x="5318023" y="5263619"/>
                  <a:pt x="5325360" y="5282245"/>
                  <a:pt x="5339645" y="5294489"/>
                </a:cubicBezTo>
                <a:cubicBezTo>
                  <a:pt x="5352422" y="5305441"/>
                  <a:pt x="5370370" y="5308409"/>
                  <a:pt x="5384800" y="5317067"/>
                </a:cubicBezTo>
                <a:cubicBezTo>
                  <a:pt x="5408068" y="5331028"/>
                  <a:pt x="5429956" y="5347170"/>
                  <a:pt x="5452534" y="5362222"/>
                </a:cubicBezTo>
                <a:cubicBezTo>
                  <a:pt x="5463823" y="5369748"/>
                  <a:pt x="5473529" y="5380510"/>
                  <a:pt x="5486400" y="5384800"/>
                </a:cubicBezTo>
                <a:cubicBezTo>
                  <a:pt x="5534986" y="5400995"/>
                  <a:pt x="5508723" y="5393203"/>
                  <a:pt x="5565423" y="5407378"/>
                </a:cubicBezTo>
                <a:cubicBezTo>
                  <a:pt x="5672912" y="5479040"/>
                  <a:pt x="5596290" y="5437559"/>
                  <a:pt x="5870223" y="5418667"/>
                </a:cubicBezTo>
                <a:cubicBezTo>
                  <a:pt x="5889365" y="5417347"/>
                  <a:pt x="5907789" y="5410810"/>
                  <a:pt x="5926667" y="5407378"/>
                </a:cubicBezTo>
                <a:cubicBezTo>
                  <a:pt x="5997925" y="5394422"/>
                  <a:pt x="5993430" y="5400992"/>
                  <a:pt x="6062134" y="5373511"/>
                </a:cubicBezTo>
                <a:cubicBezTo>
                  <a:pt x="6160520" y="5334157"/>
                  <a:pt x="6054680" y="5364086"/>
                  <a:pt x="6152445" y="5339645"/>
                </a:cubicBezTo>
                <a:cubicBezTo>
                  <a:pt x="6159971" y="5317067"/>
                  <a:pt x="6164380" y="5293198"/>
                  <a:pt x="6175023" y="5271911"/>
                </a:cubicBezTo>
                <a:cubicBezTo>
                  <a:pt x="6183437" y="5255083"/>
                  <a:pt x="6198453" y="5242411"/>
                  <a:pt x="6208889" y="5226756"/>
                </a:cubicBezTo>
                <a:cubicBezTo>
                  <a:pt x="6221060" y="5208499"/>
                  <a:pt x="6229850" y="5188056"/>
                  <a:pt x="6242756" y="5170311"/>
                </a:cubicBezTo>
                <a:cubicBezTo>
                  <a:pt x="6260042" y="5146543"/>
                  <a:pt x="6281914" y="5126346"/>
                  <a:pt x="6299200" y="5102578"/>
                </a:cubicBezTo>
                <a:cubicBezTo>
                  <a:pt x="6312105" y="5084833"/>
                  <a:pt x="6320896" y="5064390"/>
                  <a:pt x="6333067" y="5046134"/>
                </a:cubicBezTo>
                <a:cubicBezTo>
                  <a:pt x="6343504" y="5030479"/>
                  <a:pt x="6355645" y="5016030"/>
                  <a:pt x="6366934" y="5000978"/>
                </a:cubicBezTo>
                <a:cubicBezTo>
                  <a:pt x="6389811" y="4886594"/>
                  <a:pt x="6360021" y="5002641"/>
                  <a:pt x="6412089" y="4888089"/>
                </a:cubicBezTo>
                <a:cubicBezTo>
                  <a:pt x="6421937" y="4866423"/>
                  <a:pt x="6425828" y="4842453"/>
                  <a:pt x="6434667" y="4820356"/>
                </a:cubicBezTo>
                <a:cubicBezTo>
                  <a:pt x="6442193" y="4801541"/>
                  <a:pt x="6450130" y="4782885"/>
                  <a:pt x="6457245" y="4763911"/>
                </a:cubicBezTo>
                <a:cubicBezTo>
                  <a:pt x="6461423" y="4752769"/>
                  <a:pt x="6465648" y="4741589"/>
                  <a:pt x="6468534" y="4730045"/>
                </a:cubicBezTo>
                <a:cubicBezTo>
                  <a:pt x="6491812" y="4636934"/>
                  <a:pt x="6467936" y="4709561"/>
                  <a:pt x="6491111" y="4628445"/>
                </a:cubicBezTo>
                <a:cubicBezTo>
                  <a:pt x="6494380" y="4617003"/>
                  <a:pt x="6497078" y="4605221"/>
                  <a:pt x="6502400" y="4594578"/>
                </a:cubicBezTo>
                <a:cubicBezTo>
                  <a:pt x="6508468" y="4582443"/>
                  <a:pt x="6517452" y="4572000"/>
                  <a:pt x="6524978" y="4560711"/>
                </a:cubicBezTo>
                <a:cubicBezTo>
                  <a:pt x="6567235" y="4349428"/>
                  <a:pt x="6532102" y="4535944"/>
                  <a:pt x="6558845" y="4368800"/>
                </a:cubicBezTo>
                <a:cubicBezTo>
                  <a:pt x="6569694" y="4300995"/>
                  <a:pt x="6585878" y="4233927"/>
                  <a:pt x="6592711" y="4165600"/>
                </a:cubicBezTo>
                <a:cubicBezTo>
                  <a:pt x="6596474" y="4127970"/>
                  <a:pt x="6598652" y="4090148"/>
                  <a:pt x="6604000" y="4052711"/>
                </a:cubicBezTo>
                <a:cubicBezTo>
                  <a:pt x="6638888" y="3808500"/>
                  <a:pt x="6586113" y="4283770"/>
                  <a:pt x="6626578" y="3939822"/>
                </a:cubicBezTo>
                <a:cubicBezTo>
                  <a:pt x="6636608" y="3854568"/>
                  <a:pt x="6645029" y="3713436"/>
                  <a:pt x="6649156" y="3635022"/>
                </a:cubicBezTo>
                <a:cubicBezTo>
                  <a:pt x="6653512" y="3552266"/>
                  <a:pt x="6657487" y="3469485"/>
                  <a:pt x="6660445" y="3386667"/>
                </a:cubicBezTo>
                <a:cubicBezTo>
                  <a:pt x="6665013" y="3258753"/>
                  <a:pt x="6665787" y="3130703"/>
                  <a:pt x="6671734" y="3002845"/>
                </a:cubicBezTo>
                <a:cubicBezTo>
                  <a:pt x="6673317" y="2968807"/>
                  <a:pt x="6680193" y="2935202"/>
                  <a:pt x="6683023" y="2901245"/>
                </a:cubicBezTo>
                <a:cubicBezTo>
                  <a:pt x="6691483" y="2799719"/>
                  <a:pt x="6696377" y="2697905"/>
                  <a:pt x="6705600" y="2596445"/>
                </a:cubicBezTo>
                <a:cubicBezTo>
                  <a:pt x="6707672" y="2573650"/>
                  <a:pt x="6713652" y="2551370"/>
                  <a:pt x="6716889" y="2528711"/>
                </a:cubicBezTo>
                <a:cubicBezTo>
                  <a:pt x="6721179" y="2498678"/>
                  <a:pt x="6723678" y="2468402"/>
                  <a:pt x="6728178" y="2438400"/>
                </a:cubicBezTo>
                <a:cubicBezTo>
                  <a:pt x="6747024" y="2312759"/>
                  <a:pt x="6741782" y="2338828"/>
                  <a:pt x="6762045" y="2257778"/>
                </a:cubicBezTo>
                <a:cubicBezTo>
                  <a:pt x="6795383" y="1924405"/>
                  <a:pt x="6748555" y="2287341"/>
                  <a:pt x="6795911" y="2088445"/>
                </a:cubicBezTo>
                <a:cubicBezTo>
                  <a:pt x="6810099" y="2028854"/>
                  <a:pt x="6818489" y="1968030"/>
                  <a:pt x="6829778" y="1907822"/>
                </a:cubicBezTo>
                <a:cubicBezTo>
                  <a:pt x="6839210" y="1857517"/>
                  <a:pt x="6861837" y="1810545"/>
                  <a:pt x="6874934" y="1761067"/>
                </a:cubicBezTo>
                <a:cubicBezTo>
                  <a:pt x="6895720" y="1682540"/>
                  <a:pt x="6910260" y="1602438"/>
                  <a:pt x="6931378" y="1524000"/>
                </a:cubicBezTo>
                <a:cubicBezTo>
                  <a:pt x="6936646" y="1504433"/>
                  <a:pt x="6947548" y="1486780"/>
                  <a:pt x="6953956" y="1467556"/>
                </a:cubicBezTo>
                <a:cubicBezTo>
                  <a:pt x="6976987" y="1398464"/>
                  <a:pt x="6951181" y="1438419"/>
                  <a:pt x="6987823" y="1354667"/>
                </a:cubicBezTo>
                <a:cubicBezTo>
                  <a:pt x="7004686" y="1316123"/>
                  <a:pt x="7027404" y="1280322"/>
                  <a:pt x="7044267" y="1241778"/>
                </a:cubicBezTo>
                <a:cubicBezTo>
                  <a:pt x="7053806" y="1219974"/>
                  <a:pt x="7056872" y="1195654"/>
                  <a:pt x="7066845" y="1174045"/>
                </a:cubicBezTo>
                <a:cubicBezTo>
                  <a:pt x="7139667" y="1016263"/>
                  <a:pt x="7089010" y="1180721"/>
                  <a:pt x="7168445" y="982134"/>
                </a:cubicBezTo>
                <a:cubicBezTo>
                  <a:pt x="7175971" y="963319"/>
                  <a:pt x="7181182" y="943403"/>
                  <a:pt x="7191023" y="925689"/>
                </a:cubicBezTo>
                <a:cubicBezTo>
                  <a:pt x="7200160" y="909242"/>
                  <a:pt x="7214453" y="896189"/>
                  <a:pt x="7224889" y="880534"/>
                </a:cubicBezTo>
                <a:cubicBezTo>
                  <a:pt x="7237060" y="862277"/>
                  <a:pt x="7246266" y="842129"/>
                  <a:pt x="7258756" y="824089"/>
                </a:cubicBezTo>
                <a:cubicBezTo>
                  <a:pt x="7280175" y="793150"/>
                  <a:pt x="7306767" y="765825"/>
                  <a:pt x="7326489" y="733778"/>
                </a:cubicBezTo>
                <a:cubicBezTo>
                  <a:pt x="7418623" y="584061"/>
                  <a:pt x="7221826" y="804577"/>
                  <a:pt x="7439378" y="587022"/>
                </a:cubicBezTo>
                <a:cubicBezTo>
                  <a:pt x="7443141" y="575733"/>
                  <a:pt x="7445345" y="563799"/>
                  <a:pt x="7450667" y="553156"/>
                </a:cubicBezTo>
                <a:cubicBezTo>
                  <a:pt x="7477616" y="499258"/>
                  <a:pt x="7508382" y="498780"/>
                  <a:pt x="7552267" y="440267"/>
                </a:cubicBezTo>
                <a:cubicBezTo>
                  <a:pt x="7567916" y="419401"/>
                  <a:pt x="7596415" y="376968"/>
                  <a:pt x="7620000" y="361245"/>
                </a:cubicBezTo>
                <a:cubicBezTo>
                  <a:pt x="7629901" y="354644"/>
                  <a:pt x="7642578" y="353719"/>
                  <a:pt x="7653867" y="349956"/>
                </a:cubicBezTo>
                <a:cubicBezTo>
                  <a:pt x="7737221" y="266602"/>
                  <a:pt x="7633835" y="362849"/>
                  <a:pt x="7732889" y="293511"/>
                </a:cubicBezTo>
                <a:cubicBezTo>
                  <a:pt x="7818253" y="233756"/>
                  <a:pt x="7775849" y="239175"/>
                  <a:pt x="7868356" y="203200"/>
                </a:cubicBezTo>
                <a:cubicBezTo>
                  <a:pt x="7912718" y="185948"/>
                  <a:pt x="7959461" y="175297"/>
                  <a:pt x="8003823" y="158045"/>
                </a:cubicBezTo>
                <a:cubicBezTo>
                  <a:pt x="8027349" y="148896"/>
                  <a:pt x="8047609" y="132161"/>
                  <a:pt x="8071556" y="124178"/>
                </a:cubicBezTo>
                <a:cubicBezTo>
                  <a:pt x="8115713" y="109459"/>
                  <a:pt x="8162369" y="103444"/>
                  <a:pt x="8207023" y="90311"/>
                </a:cubicBezTo>
                <a:cubicBezTo>
                  <a:pt x="8226464" y="84593"/>
                  <a:pt x="8243511" y="71256"/>
                  <a:pt x="8263467" y="67734"/>
                </a:cubicBezTo>
                <a:cubicBezTo>
                  <a:pt x="8308090" y="59860"/>
                  <a:pt x="8353778" y="60208"/>
                  <a:pt x="8398934" y="56445"/>
                </a:cubicBezTo>
                <a:cubicBezTo>
                  <a:pt x="8499585" y="16184"/>
                  <a:pt x="8414103" y="44559"/>
                  <a:pt x="8556978" y="22578"/>
                </a:cubicBezTo>
                <a:cubicBezTo>
                  <a:pt x="8572313" y="20219"/>
                  <a:pt x="8586988" y="14655"/>
                  <a:pt x="8602134" y="11289"/>
                </a:cubicBezTo>
                <a:cubicBezTo>
                  <a:pt x="8620864" y="7127"/>
                  <a:pt x="8639763" y="3763"/>
                  <a:pt x="8658578" y="0"/>
                </a:cubicBezTo>
                <a:lnTo>
                  <a:pt x="9279467" y="11289"/>
                </a:lnTo>
                <a:cubicBezTo>
                  <a:pt x="9478111" y="17497"/>
                  <a:pt x="9303695" y="14275"/>
                  <a:pt x="9437511" y="45156"/>
                </a:cubicBezTo>
                <a:cubicBezTo>
                  <a:pt x="9467072" y="51978"/>
                  <a:pt x="9497719" y="52682"/>
                  <a:pt x="9527823" y="56445"/>
                </a:cubicBezTo>
                <a:lnTo>
                  <a:pt x="9731023" y="135467"/>
                </a:lnTo>
                <a:cubicBezTo>
                  <a:pt x="9765345" y="149450"/>
                  <a:pt x="9801060" y="161198"/>
                  <a:pt x="9832623" y="180622"/>
                </a:cubicBezTo>
                <a:cubicBezTo>
                  <a:pt x="9850752" y="191778"/>
                  <a:pt x="9861758" y="211761"/>
                  <a:pt x="9877778" y="225778"/>
                </a:cubicBezTo>
                <a:cubicBezTo>
                  <a:pt x="9967757" y="304511"/>
                  <a:pt x="9990393" y="259192"/>
                  <a:pt x="10092267" y="428978"/>
                </a:cubicBezTo>
                <a:cubicBezTo>
                  <a:pt x="10103556" y="447793"/>
                  <a:pt x="10111961" y="468672"/>
                  <a:pt x="10126134" y="485422"/>
                </a:cubicBezTo>
                <a:cubicBezTo>
                  <a:pt x="10153634" y="517922"/>
                  <a:pt x="10197405" y="537655"/>
                  <a:pt x="10216445" y="575734"/>
                </a:cubicBezTo>
                <a:cubicBezTo>
                  <a:pt x="10252335" y="647513"/>
                  <a:pt x="10255149" y="657011"/>
                  <a:pt x="10318045" y="745067"/>
                </a:cubicBezTo>
                <a:cubicBezTo>
                  <a:pt x="10327324" y="758058"/>
                  <a:pt x="10343055" y="765650"/>
                  <a:pt x="10351911" y="778934"/>
                </a:cubicBezTo>
                <a:cubicBezTo>
                  <a:pt x="10365913" y="799937"/>
                  <a:pt x="10373690" y="824507"/>
                  <a:pt x="10385778" y="846667"/>
                </a:cubicBezTo>
                <a:cubicBezTo>
                  <a:pt x="10396285" y="865929"/>
                  <a:pt x="10408356" y="884296"/>
                  <a:pt x="10419645" y="903111"/>
                </a:cubicBezTo>
                <a:cubicBezTo>
                  <a:pt x="10444078" y="1000844"/>
                  <a:pt x="10412571" y="888691"/>
                  <a:pt x="10464800" y="1016000"/>
                </a:cubicBezTo>
                <a:cubicBezTo>
                  <a:pt x="10515458" y="1139479"/>
                  <a:pt x="10585381" y="1257660"/>
                  <a:pt x="10611556" y="1388534"/>
                </a:cubicBezTo>
                <a:cubicBezTo>
                  <a:pt x="10625888" y="1460192"/>
                  <a:pt x="10618191" y="1426364"/>
                  <a:pt x="10634134" y="1490134"/>
                </a:cubicBezTo>
                <a:cubicBezTo>
                  <a:pt x="10641660" y="1561630"/>
                  <a:pt x="10649052" y="1633140"/>
                  <a:pt x="10656711" y="1704622"/>
                </a:cubicBezTo>
                <a:cubicBezTo>
                  <a:pt x="10660341" y="1738503"/>
                  <a:pt x="10668000" y="1806222"/>
                  <a:pt x="10668000" y="1806222"/>
                </a:cubicBezTo>
                <a:cubicBezTo>
                  <a:pt x="10664237" y="1937926"/>
                  <a:pt x="10666098" y="2069911"/>
                  <a:pt x="10656711" y="2201334"/>
                </a:cubicBezTo>
                <a:cubicBezTo>
                  <a:pt x="10654759" y="2228659"/>
                  <a:pt x="10640778" y="2253779"/>
                  <a:pt x="10634134" y="2280356"/>
                </a:cubicBezTo>
                <a:cubicBezTo>
                  <a:pt x="10629480" y="2298970"/>
                  <a:pt x="10627499" y="2318186"/>
                  <a:pt x="10622845" y="2336800"/>
                </a:cubicBezTo>
                <a:cubicBezTo>
                  <a:pt x="10597587" y="2437832"/>
                  <a:pt x="10605578" y="2390592"/>
                  <a:pt x="10577689" y="2483556"/>
                </a:cubicBezTo>
                <a:cubicBezTo>
                  <a:pt x="10573231" y="2498417"/>
                  <a:pt x="10571306" y="2513992"/>
                  <a:pt x="10566400" y="2528711"/>
                </a:cubicBezTo>
                <a:cubicBezTo>
                  <a:pt x="10556233" y="2559212"/>
                  <a:pt x="10543347" y="2588744"/>
                  <a:pt x="10532534" y="2619022"/>
                </a:cubicBezTo>
                <a:cubicBezTo>
                  <a:pt x="10468899" y="2797201"/>
                  <a:pt x="10572317" y="2539464"/>
                  <a:pt x="10442223" y="2799645"/>
                </a:cubicBezTo>
                <a:cubicBezTo>
                  <a:pt x="10413577" y="2856935"/>
                  <a:pt x="10433647" y="2835465"/>
                  <a:pt x="10385778" y="2867378"/>
                </a:cubicBezTo>
                <a:cubicBezTo>
                  <a:pt x="10360007" y="2944690"/>
                  <a:pt x="10394920" y="2853666"/>
                  <a:pt x="10318045" y="2968978"/>
                </a:cubicBezTo>
                <a:cubicBezTo>
                  <a:pt x="10311444" y="2978879"/>
                  <a:pt x="10313673" y="2993162"/>
                  <a:pt x="10306756" y="3002845"/>
                </a:cubicBezTo>
                <a:cubicBezTo>
                  <a:pt x="10294383" y="3020166"/>
                  <a:pt x="10275453" y="3031838"/>
                  <a:pt x="10261600" y="3048000"/>
                </a:cubicBezTo>
                <a:cubicBezTo>
                  <a:pt x="10252770" y="3058301"/>
                  <a:pt x="10246909" y="3070827"/>
                  <a:pt x="10239023" y="3081867"/>
                </a:cubicBezTo>
                <a:cubicBezTo>
                  <a:pt x="10228087" y="3097177"/>
                  <a:pt x="10217546" y="3112863"/>
                  <a:pt x="10205156" y="3127022"/>
                </a:cubicBezTo>
                <a:cubicBezTo>
                  <a:pt x="10191138" y="3143042"/>
                  <a:pt x="10173627" y="3155825"/>
                  <a:pt x="10160000" y="3172178"/>
                </a:cubicBezTo>
                <a:cubicBezTo>
                  <a:pt x="10135910" y="3201086"/>
                  <a:pt x="10117694" y="3234750"/>
                  <a:pt x="10092267" y="3262489"/>
                </a:cubicBezTo>
                <a:cubicBezTo>
                  <a:pt x="10075986" y="3280251"/>
                  <a:pt x="10053652" y="3291437"/>
                  <a:pt x="10035823" y="3307645"/>
                </a:cubicBezTo>
                <a:cubicBezTo>
                  <a:pt x="10012197" y="3329123"/>
                  <a:pt x="9990667" y="3352800"/>
                  <a:pt x="9968089" y="3375378"/>
                </a:cubicBezTo>
                <a:cubicBezTo>
                  <a:pt x="9917493" y="3476570"/>
                  <a:pt x="9980125" y="3363206"/>
                  <a:pt x="9855200" y="3510845"/>
                </a:cubicBezTo>
                <a:cubicBezTo>
                  <a:pt x="9841027" y="3527595"/>
                  <a:pt x="9834499" y="3549736"/>
                  <a:pt x="9821334" y="3567289"/>
                </a:cubicBezTo>
                <a:cubicBezTo>
                  <a:pt x="9789245" y="3610075"/>
                  <a:pt x="9719734" y="3691467"/>
                  <a:pt x="9719734" y="3691467"/>
                </a:cubicBezTo>
                <a:cubicBezTo>
                  <a:pt x="9715971" y="3706519"/>
                  <a:pt x="9715384" y="3722745"/>
                  <a:pt x="9708445" y="3736622"/>
                </a:cubicBezTo>
                <a:cubicBezTo>
                  <a:pt x="9688820" y="3775872"/>
                  <a:pt x="9657008" y="3808766"/>
                  <a:pt x="9640711" y="3849511"/>
                </a:cubicBezTo>
                <a:cubicBezTo>
                  <a:pt x="9609985" y="3926328"/>
                  <a:pt x="9628560" y="3888580"/>
                  <a:pt x="9584267" y="3962400"/>
                </a:cubicBezTo>
                <a:cubicBezTo>
                  <a:pt x="9580504" y="3981215"/>
                  <a:pt x="9579431" y="4000775"/>
                  <a:pt x="9572978" y="4018845"/>
                </a:cubicBezTo>
                <a:cubicBezTo>
                  <a:pt x="9533781" y="4128599"/>
                  <a:pt x="9538589" y="4090577"/>
                  <a:pt x="9505245" y="4165600"/>
                </a:cubicBezTo>
                <a:cubicBezTo>
                  <a:pt x="9484302" y="4212722"/>
                  <a:pt x="9476775" y="4239721"/>
                  <a:pt x="9460089" y="4289778"/>
                </a:cubicBezTo>
                <a:cubicBezTo>
                  <a:pt x="9429566" y="4533962"/>
                  <a:pt x="9427741" y="4503143"/>
                  <a:pt x="9482667" y="4921956"/>
                </a:cubicBezTo>
                <a:cubicBezTo>
                  <a:pt x="9489482" y="4973923"/>
                  <a:pt x="9518003" y="5020738"/>
                  <a:pt x="9539111" y="5068711"/>
                </a:cubicBezTo>
                <a:cubicBezTo>
                  <a:pt x="9577897" y="5156860"/>
                  <a:pt x="9611607" y="5216965"/>
                  <a:pt x="9663289" y="5294489"/>
                </a:cubicBezTo>
                <a:cubicBezTo>
                  <a:pt x="9838866" y="5557856"/>
                  <a:pt x="9537978" y="5098735"/>
                  <a:pt x="9742311" y="5384800"/>
                </a:cubicBezTo>
                <a:cubicBezTo>
                  <a:pt x="9767818" y="5420509"/>
                  <a:pt x="9783289" y="5462906"/>
                  <a:pt x="9810045" y="5497689"/>
                </a:cubicBezTo>
                <a:cubicBezTo>
                  <a:pt x="9821517" y="5512602"/>
                  <a:pt x="9840676" y="5519595"/>
                  <a:pt x="9855200" y="5531556"/>
                </a:cubicBezTo>
                <a:cubicBezTo>
                  <a:pt x="9904666" y="5572293"/>
                  <a:pt x="9951373" y="5616392"/>
                  <a:pt x="10001956" y="5655734"/>
                </a:cubicBezTo>
                <a:cubicBezTo>
                  <a:pt x="10019276" y="5669205"/>
                  <a:pt x="10040847" y="5676435"/>
                  <a:pt x="10058400" y="5689600"/>
                </a:cubicBezTo>
                <a:cubicBezTo>
                  <a:pt x="10071172" y="5699179"/>
                  <a:pt x="10078311" y="5715714"/>
                  <a:pt x="10092267" y="5723467"/>
                </a:cubicBezTo>
                <a:cubicBezTo>
                  <a:pt x="10113071" y="5735025"/>
                  <a:pt x="10138252" y="5736379"/>
                  <a:pt x="10160000" y="5746045"/>
                </a:cubicBezTo>
                <a:cubicBezTo>
                  <a:pt x="10172398" y="5751555"/>
                  <a:pt x="10181270" y="5763583"/>
                  <a:pt x="10193867" y="5768622"/>
                </a:cubicBezTo>
                <a:cubicBezTo>
                  <a:pt x="10219302" y="5778796"/>
                  <a:pt x="10246706" y="5783144"/>
                  <a:pt x="10272889" y="5791200"/>
                </a:cubicBezTo>
                <a:cubicBezTo>
                  <a:pt x="10295636" y="5798199"/>
                  <a:pt x="10318045" y="5806252"/>
                  <a:pt x="10340623" y="5813778"/>
                </a:cubicBezTo>
                <a:cubicBezTo>
                  <a:pt x="10476090" y="5810015"/>
                  <a:pt x="10612144" y="5815648"/>
                  <a:pt x="10747023" y="5802489"/>
                </a:cubicBezTo>
                <a:cubicBezTo>
                  <a:pt x="10768861" y="5800358"/>
                  <a:pt x="10783178" y="5776976"/>
                  <a:pt x="10803467" y="5768622"/>
                </a:cubicBezTo>
                <a:cubicBezTo>
                  <a:pt x="10847480" y="5750499"/>
                  <a:pt x="10938934" y="5723467"/>
                  <a:pt x="10938934" y="5723467"/>
                </a:cubicBezTo>
                <a:cubicBezTo>
                  <a:pt x="10950223" y="5715941"/>
                  <a:pt x="10961020" y="5707620"/>
                  <a:pt x="10972800" y="5700889"/>
                </a:cubicBezTo>
                <a:cubicBezTo>
                  <a:pt x="11033252" y="5666345"/>
                  <a:pt x="11001406" y="5692401"/>
                  <a:pt x="11051823" y="5655734"/>
                </a:cubicBezTo>
                <a:cubicBezTo>
                  <a:pt x="11082256" y="5633601"/>
                  <a:pt x="11110319" y="5608094"/>
                  <a:pt x="11142134" y="5588000"/>
                </a:cubicBezTo>
                <a:cubicBezTo>
                  <a:pt x="11181998" y="5562822"/>
                  <a:pt x="11225374" y="5543660"/>
                  <a:pt x="11266311" y="5520267"/>
                </a:cubicBezTo>
                <a:cubicBezTo>
                  <a:pt x="11294858" y="5503955"/>
                  <a:pt x="11318411" y="5482668"/>
                  <a:pt x="11345334" y="5463822"/>
                </a:cubicBezTo>
                <a:cubicBezTo>
                  <a:pt x="11367564" y="5448261"/>
                  <a:pt x="11392465" y="5436326"/>
                  <a:pt x="11413067" y="5418667"/>
                </a:cubicBezTo>
                <a:cubicBezTo>
                  <a:pt x="11445391" y="5390961"/>
                  <a:pt x="11503378" y="5328356"/>
                  <a:pt x="11503378" y="5328356"/>
                </a:cubicBezTo>
                <a:cubicBezTo>
                  <a:pt x="11510904" y="5305778"/>
                  <a:pt x="11512123" y="5279988"/>
                  <a:pt x="11525956" y="5260622"/>
                </a:cubicBezTo>
                <a:cubicBezTo>
                  <a:pt x="11568671" y="5200821"/>
                  <a:pt x="11570858" y="5188602"/>
                  <a:pt x="11616267" y="5147734"/>
                </a:cubicBezTo>
                <a:cubicBezTo>
                  <a:pt x="11642054" y="5124526"/>
                  <a:pt x="11665743" y="5098183"/>
                  <a:pt x="11695289" y="5080000"/>
                </a:cubicBezTo>
                <a:cubicBezTo>
                  <a:pt x="11715558" y="5067527"/>
                  <a:pt x="11763023" y="5057422"/>
                  <a:pt x="11763023" y="5057422"/>
                </a:cubicBezTo>
                <a:cubicBezTo>
                  <a:pt x="11906015" y="5061185"/>
                  <a:pt x="12049128" y="5061742"/>
                  <a:pt x="12192000" y="5068711"/>
                </a:cubicBezTo>
                <a:cubicBezTo>
                  <a:pt x="12203886" y="5069291"/>
                  <a:pt x="12216575" y="5072566"/>
                  <a:pt x="12225867" y="5080000"/>
                </a:cubicBezTo>
                <a:cubicBezTo>
                  <a:pt x="12236462" y="5088476"/>
                  <a:pt x="12239759" y="5103444"/>
                  <a:pt x="12248445" y="5113867"/>
                </a:cubicBezTo>
                <a:cubicBezTo>
                  <a:pt x="12258665" y="5126132"/>
                  <a:pt x="12271022" y="5136445"/>
                  <a:pt x="12282311" y="5147734"/>
                </a:cubicBezTo>
                <a:cubicBezTo>
                  <a:pt x="12286074" y="5159023"/>
                  <a:pt x="12293600" y="5169701"/>
                  <a:pt x="12293600" y="5181600"/>
                </a:cubicBezTo>
                <a:cubicBezTo>
                  <a:pt x="12293600" y="5194478"/>
                  <a:pt x="12279930" y="5254096"/>
                  <a:pt x="12271023" y="5271911"/>
                </a:cubicBezTo>
                <a:cubicBezTo>
                  <a:pt x="12264955" y="5284046"/>
                  <a:pt x="12255971" y="5294489"/>
                  <a:pt x="12248445" y="5305778"/>
                </a:cubicBezTo>
                <a:cubicBezTo>
                  <a:pt x="12244682" y="5320830"/>
                  <a:pt x="12241418" y="5336016"/>
                  <a:pt x="12237156" y="5350934"/>
                </a:cubicBezTo>
                <a:cubicBezTo>
                  <a:pt x="12233887" y="5362375"/>
                  <a:pt x="12227440" y="5373005"/>
                  <a:pt x="12225867" y="5384800"/>
                </a:cubicBezTo>
                <a:cubicBezTo>
                  <a:pt x="12219878" y="5429715"/>
                  <a:pt x="12220567" y="5475352"/>
                  <a:pt x="12214578" y="5520267"/>
                </a:cubicBezTo>
                <a:cubicBezTo>
                  <a:pt x="12213005" y="5532062"/>
                  <a:pt x="12206420" y="5542654"/>
                  <a:pt x="12203289" y="5554134"/>
                </a:cubicBezTo>
                <a:cubicBezTo>
                  <a:pt x="12195124" y="5584071"/>
                  <a:pt x="12188237" y="5614341"/>
                  <a:pt x="12180711" y="5644445"/>
                </a:cubicBezTo>
                <a:cubicBezTo>
                  <a:pt x="12176948" y="5659497"/>
                  <a:pt x="12172466" y="5674386"/>
                  <a:pt x="12169423" y="5689600"/>
                </a:cubicBezTo>
                <a:cubicBezTo>
                  <a:pt x="12165660" y="5708415"/>
                  <a:pt x="12162788" y="5727430"/>
                  <a:pt x="12158134" y="5746045"/>
                </a:cubicBezTo>
                <a:cubicBezTo>
                  <a:pt x="12155248" y="5757589"/>
                  <a:pt x="12149976" y="5768431"/>
                  <a:pt x="12146845" y="5779911"/>
                </a:cubicBezTo>
                <a:cubicBezTo>
                  <a:pt x="12138680" y="5809848"/>
                  <a:pt x="12134080" y="5840784"/>
                  <a:pt x="12124267" y="5870222"/>
                </a:cubicBezTo>
                <a:cubicBezTo>
                  <a:pt x="12115319" y="5897065"/>
                  <a:pt x="12106414" y="5920895"/>
                  <a:pt x="12101689" y="5949245"/>
                </a:cubicBezTo>
                <a:cubicBezTo>
                  <a:pt x="12096701" y="5979170"/>
                  <a:pt x="12094410" y="6009484"/>
                  <a:pt x="12090400" y="6039556"/>
                </a:cubicBezTo>
                <a:cubicBezTo>
                  <a:pt x="12086883" y="6065931"/>
                  <a:pt x="12084329" y="6092487"/>
                  <a:pt x="12079111" y="6118578"/>
                </a:cubicBezTo>
                <a:cubicBezTo>
                  <a:pt x="12076777" y="6130246"/>
                  <a:pt x="12071092" y="6141003"/>
                  <a:pt x="12067823" y="6152445"/>
                </a:cubicBezTo>
                <a:cubicBezTo>
                  <a:pt x="12063561" y="6167363"/>
                  <a:pt x="12060616" y="6182632"/>
                  <a:pt x="12056534" y="6197600"/>
                </a:cubicBezTo>
                <a:cubicBezTo>
                  <a:pt x="12049326" y="6224029"/>
                  <a:pt x="12040231" y="6249956"/>
                  <a:pt x="12033956" y="6276622"/>
                </a:cubicBezTo>
                <a:cubicBezTo>
                  <a:pt x="12025167" y="6313977"/>
                  <a:pt x="12018904" y="6351881"/>
                  <a:pt x="12011378" y="6389511"/>
                </a:cubicBezTo>
                <a:lnTo>
                  <a:pt x="12000089" y="6445956"/>
                </a:lnTo>
                <a:cubicBezTo>
                  <a:pt x="11996326" y="6491111"/>
                  <a:pt x="11994094" y="6536421"/>
                  <a:pt x="11988800" y="6581422"/>
                </a:cubicBezTo>
                <a:cubicBezTo>
                  <a:pt x="11986558" y="6600478"/>
                  <a:pt x="11978382" y="6618699"/>
                  <a:pt x="11977511" y="6637867"/>
                </a:cubicBezTo>
                <a:cubicBezTo>
                  <a:pt x="11974606" y="6701771"/>
                  <a:pt x="11977511" y="6765808"/>
                  <a:pt x="11977511" y="6829778"/>
                </a:cubicBezTo>
              </a:path>
            </a:pathLst>
          </a:cu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Объект 7">
            <a:extLst>
              <a:ext uri="{FF2B5EF4-FFF2-40B4-BE49-F238E27FC236}">
                <a16:creationId xmlns:a16="http://schemas.microsoft.com/office/drawing/2014/main" id="{7B20AD93-E994-48D5-918F-04D01CB57AD9}"/>
              </a:ext>
            </a:extLst>
          </p:cNvPr>
          <p:cNvPicPr>
            <a:picLocks noGrp="1" noChangeAspect="1"/>
          </p:cNvPicPr>
          <p:nvPr>
            <p:ph idx="1"/>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4677746" y="486305"/>
            <a:ext cx="3146821" cy="4195762"/>
          </a:xfrm>
        </p:spPr>
      </p:pic>
      <p:pic>
        <p:nvPicPr>
          <p:cNvPr id="10" name="Рисунок 9">
            <a:extLst>
              <a:ext uri="{FF2B5EF4-FFF2-40B4-BE49-F238E27FC236}">
                <a16:creationId xmlns:a16="http://schemas.microsoft.com/office/drawing/2014/main" id="{3184E367-81EC-450F-AFF7-70AA59E32B02}"/>
              </a:ext>
            </a:extLst>
          </p:cNvPr>
          <p:cNvPicPr>
            <a:picLocks noChangeAspect="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a:xfrm>
            <a:off x="8187796" y="1438452"/>
            <a:ext cx="3725333" cy="4967110"/>
          </a:xfrm>
          <a:prstGeom prst="rect">
            <a:avLst/>
          </a:prstGeom>
        </p:spPr>
      </p:pic>
      <p:pic>
        <p:nvPicPr>
          <p:cNvPr id="12" name="Рисунок 11">
            <a:extLst>
              <a:ext uri="{FF2B5EF4-FFF2-40B4-BE49-F238E27FC236}">
                <a16:creationId xmlns:a16="http://schemas.microsoft.com/office/drawing/2014/main" id="{A3A979F2-FA84-4580-BEBE-9285759CF44F}"/>
              </a:ext>
            </a:extLst>
          </p:cNvPr>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360585" y="1286051"/>
            <a:ext cx="3953933" cy="5271911"/>
          </a:xfrm>
          <a:prstGeom prst="rect">
            <a:avLst/>
          </a:prstGeom>
        </p:spPr>
      </p:pic>
      <p:sp>
        <p:nvSpPr>
          <p:cNvPr id="15" name="Овал 14">
            <a:extLst>
              <a:ext uri="{FF2B5EF4-FFF2-40B4-BE49-F238E27FC236}">
                <a16:creationId xmlns:a16="http://schemas.microsoft.com/office/drawing/2014/main" id="{E204271C-E393-4622-9EC5-33854DA2DD75}"/>
              </a:ext>
            </a:extLst>
          </p:cNvPr>
          <p:cNvSpPr/>
          <p:nvPr>
            <p:custDataLst>
              <p:tags r:id="rId10"/>
            </p:custDataLst>
          </p:nvPr>
        </p:nvSpPr>
        <p:spPr>
          <a:xfrm>
            <a:off x="6671733" y="5571949"/>
            <a:ext cx="1205751" cy="11788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вал 15">
            <a:extLst>
              <a:ext uri="{FF2B5EF4-FFF2-40B4-BE49-F238E27FC236}">
                <a16:creationId xmlns:a16="http://schemas.microsoft.com/office/drawing/2014/main" id="{4B4A20D9-569D-4D06-9AFF-9CB764CF5F0F}"/>
              </a:ext>
            </a:extLst>
          </p:cNvPr>
          <p:cNvSpPr/>
          <p:nvPr>
            <p:custDataLst>
              <p:tags r:id="rId11"/>
            </p:custDataLst>
          </p:nvPr>
        </p:nvSpPr>
        <p:spPr>
          <a:xfrm>
            <a:off x="4677746" y="5779911"/>
            <a:ext cx="639321" cy="6256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a:extLst>
              <a:ext uri="{FF2B5EF4-FFF2-40B4-BE49-F238E27FC236}">
                <a16:creationId xmlns:a16="http://schemas.microsoft.com/office/drawing/2014/main" id="{E648C10C-C4FE-4FA6-9CAE-748B5BD7ADB8}"/>
              </a:ext>
            </a:extLst>
          </p:cNvPr>
          <p:cNvSpPr/>
          <p:nvPr>
            <p:custDataLst>
              <p:tags r:id="rId12"/>
            </p:custDataLst>
          </p:nvPr>
        </p:nvSpPr>
        <p:spPr>
          <a:xfrm>
            <a:off x="1185333" y="486305"/>
            <a:ext cx="440267" cy="4280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53273181"/>
      </p:ext>
    </p:extLst>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solidFill>
          <a:srgbClr val="FFC000"/>
        </a:solidFill>
        <a:effectLst/>
      </p:bgPr>
    </p:bg>
    <p:spTree>
      <p:nvGrpSpPr>
        <p:cNvPr id="1" name=""/>
        <p:cNvGrpSpPr/>
        <p:nvPr>
          <p:custDataLst>
            <p:tags r:id="rId2"/>
          </p:custDataLst>
        </p:nvPr>
      </p:nvGrpSpPr>
      <p:grpSpPr>
        <a:xfrm>
          <a:off x="0" y="0"/>
          <a:ext cx="0" cy="0"/>
        </a:xfrm>
      </p:grpSpPr>
      <p:sp>
        <p:nvSpPr>
          <p:cNvPr id="5" name="Овал 4">
            <a:extLst>
              <a:ext uri="{FF2B5EF4-FFF2-40B4-BE49-F238E27FC236}">
                <a16:creationId xmlns:a16="http://schemas.microsoft.com/office/drawing/2014/main" id="{BF7964CE-95D8-441E-9A03-1A473F4BA977}"/>
              </a:ext>
            </a:extLst>
          </p:cNvPr>
          <p:cNvSpPr/>
          <p:nvPr>
            <p:custDataLst>
              <p:tags r:id="rId3"/>
            </p:custDataLst>
          </p:nvPr>
        </p:nvSpPr>
        <p:spPr>
          <a:xfrm>
            <a:off x="7528983" y="1038577"/>
            <a:ext cx="4663017" cy="5576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a:extLst>
              <a:ext uri="{FF2B5EF4-FFF2-40B4-BE49-F238E27FC236}">
                <a16:creationId xmlns:a16="http://schemas.microsoft.com/office/drawing/2014/main" id="{54860E81-1B63-48F3-8F41-A7DEE61FC38D}"/>
              </a:ext>
            </a:extLst>
          </p:cNvPr>
          <p:cNvSpPr/>
          <p:nvPr>
            <p:custDataLst>
              <p:tags r:id="rId4"/>
            </p:custDataLst>
          </p:nvPr>
        </p:nvSpPr>
        <p:spPr>
          <a:xfrm>
            <a:off x="0" y="1038577"/>
            <a:ext cx="4639734" cy="5576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a:extLst>
              <a:ext uri="{FF2B5EF4-FFF2-40B4-BE49-F238E27FC236}">
                <a16:creationId xmlns:a16="http://schemas.microsoft.com/office/drawing/2014/main" id="{8638A5FE-5EFE-4FC9-94F3-D7591347738E}"/>
              </a:ext>
            </a:extLst>
          </p:cNvPr>
          <p:cNvSpPr/>
          <p:nvPr>
            <p:custDataLst>
              <p:tags r:id="rId5"/>
            </p:custDataLst>
          </p:nvPr>
        </p:nvSpPr>
        <p:spPr>
          <a:xfrm>
            <a:off x="3668889" y="703085"/>
            <a:ext cx="4481689" cy="6247694"/>
          </a:xfrm>
          <a:prstGeom prst="ellipse">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Объект 8">
            <a:extLst>
              <a:ext uri="{FF2B5EF4-FFF2-40B4-BE49-F238E27FC236}">
                <a16:creationId xmlns:a16="http://schemas.microsoft.com/office/drawing/2014/main" id="{D0E2EB61-97A8-4512-BC98-4E89EE07B97A}"/>
              </a:ext>
            </a:extLst>
          </p:cNvPr>
          <p:cNvPicPr>
            <a:picLocks noGrp="1" noChangeAspect="1"/>
          </p:cNvPicPr>
          <p:nvPr>
            <p:ph idx="1"/>
            <p:custDataLst>
              <p:tags r:id="rId7"/>
            </p:custDataLst>
          </p:nvPr>
        </p:nvPicPr>
        <p:blipFill>
          <a:blip r:embed="rId6">
            <a:extLst>
              <a:ext uri="{28A0092B-C50C-407E-A947-70E740481C1C}">
                <a14:useLocalDpi xmlns:a14="http://schemas.microsoft.com/office/drawing/2010/main" val="0"/>
              </a:ext>
            </a:extLst>
          </a:blip>
          <a:stretch>
            <a:fillRect/>
          </a:stretch>
        </p:blipFill>
        <p:spPr>
          <a:xfrm>
            <a:off x="3976593" y="2237377"/>
            <a:ext cx="4238813" cy="3179110"/>
          </a:xfrm>
        </p:spPr>
      </p:pic>
      <p:pic>
        <p:nvPicPr>
          <p:cNvPr id="12" name="Рисунок 11">
            <a:extLst>
              <a:ext uri="{FF2B5EF4-FFF2-40B4-BE49-F238E27FC236}">
                <a16:creationId xmlns:a16="http://schemas.microsoft.com/office/drawing/2014/main" id="{A73E2409-39A4-4FB9-904A-3A93C4A7BA2E}"/>
              </a:ext>
            </a:extLst>
          </p:cNvPr>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8380194" y="1123950"/>
            <a:ext cx="3758868" cy="5011824"/>
          </a:xfrm>
          <a:prstGeom prst="rect">
            <a:avLst/>
          </a:prstGeom>
        </p:spPr>
      </p:pic>
      <p:pic>
        <p:nvPicPr>
          <p:cNvPr id="14" name="Рисунок 13">
            <a:extLst>
              <a:ext uri="{FF2B5EF4-FFF2-40B4-BE49-F238E27FC236}">
                <a16:creationId xmlns:a16="http://schemas.microsoft.com/office/drawing/2014/main" id="{F4CE157F-F7CD-4AD9-84B5-6BEA2CCE668B}"/>
              </a:ext>
            </a:extLst>
          </p:cNvPr>
          <p:cNvPicPr>
            <a:picLocks noChangeAspect="1"/>
          </p:cNvPicPr>
          <p:nvPr>
            <p:custDataLst>
              <p:tags r:id="rId11"/>
            </p:custDataLst>
          </p:nvPr>
        </p:nvPicPr>
        <p:blipFill>
          <a:blip r:embed="rId10">
            <a:extLst>
              <a:ext uri="{28A0092B-C50C-407E-A947-70E740481C1C}">
                <a14:useLocalDpi xmlns:a14="http://schemas.microsoft.com/office/drawing/2010/main" val="0"/>
              </a:ext>
            </a:extLst>
          </a:blip>
          <a:stretch>
            <a:fillRect/>
          </a:stretch>
        </p:blipFill>
        <p:spPr>
          <a:xfrm>
            <a:off x="52938" y="1123950"/>
            <a:ext cx="3758868" cy="5011824"/>
          </a:xfrm>
          <a:prstGeom prst="rect">
            <a:avLst/>
          </a:prstGeom>
        </p:spPr>
      </p:pic>
    </p:spTree>
    <p:extLst>
      <p:ext uri="{BB962C8B-B14F-4D97-AF65-F5344CB8AC3E}">
        <p14:creationId xmlns:p14="http://schemas.microsoft.com/office/powerpoint/2010/main" val="254314845"/>
      </p:ext>
    </p:extLst>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14" name="Полилиния: фигура 13">
            <a:extLst>
              <a:ext uri="{FF2B5EF4-FFF2-40B4-BE49-F238E27FC236}">
                <a16:creationId xmlns:a16="http://schemas.microsoft.com/office/drawing/2014/main" id="{D4520457-90C7-43D7-B0F5-99761036FB83}"/>
              </a:ext>
            </a:extLst>
          </p:cNvPr>
          <p:cNvSpPr/>
          <p:nvPr>
            <p:custDataLst>
              <p:tags r:id="rId3"/>
            </p:custDataLst>
          </p:nvPr>
        </p:nvSpPr>
        <p:spPr>
          <a:xfrm>
            <a:off x="124178" y="4775200"/>
            <a:ext cx="12112978" cy="2088444"/>
          </a:xfrm>
          <a:custGeom>
            <a:gdLst>
              <a:gd name="connsiteX0" fmla="*/ 0 w 12112978"/>
              <a:gd name="connsiteY0" fmla="*/ 2077156 h 2088444"/>
              <a:gd name="connsiteX1" fmla="*/ 67733 w 12112978"/>
              <a:gd name="connsiteY1" fmla="*/ 2032000 h 2088444"/>
              <a:gd name="connsiteX2" fmla="*/ 169333 w 12112978"/>
              <a:gd name="connsiteY2" fmla="*/ 1975556 h 2088444"/>
              <a:gd name="connsiteX3" fmla="*/ 259644 w 12112978"/>
              <a:gd name="connsiteY3" fmla="*/ 1919111 h 2088444"/>
              <a:gd name="connsiteX4" fmla="*/ 327378 w 12112978"/>
              <a:gd name="connsiteY4" fmla="*/ 1873956 h 2088444"/>
              <a:gd name="connsiteX5" fmla="*/ 361244 w 12112978"/>
              <a:gd name="connsiteY5" fmla="*/ 1840089 h 2088444"/>
              <a:gd name="connsiteX6" fmla="*/ 406400 w 12112978"/>
              <a:gd name="connsiteY6" fmla="*/ 1806222 h 2088444"/>
              <a:gd name="connsiteX7" fmla="*/ 440266 w 12112978"/>
              <a:gd name="connsiteY7" fmla="*/ 1772356 h 2088444"/>
              <a:gd name="connsiteX8" fmla="*/ 508000 w 12112978"/>
              <a:gd name="connsiteY8" fmla="*/ 1727200 h 2088444"/>
              <a:gd name="connsiteX9" fmla="*/ 609600 w 12112978"/>
              <a:gd name="connsiteY9" fmla="*/ 1682044 h 2088444"/>
              <a:gd name="connsiteX10" fmla="*/ 948266 w 12112978"/>
              <a:gd name="connsiteY10" fmla="*/ 1693333 h 2088444"/>
              <a:gd name="connsiteX11" fmla="*/ 982133 w 12112978"/>
              <a:gd name="connsiteY11" fmla="*/ 1704622 h 2088444"/>
              <a:gd name="connsiteX12" fmla="*/ 1027289 w 12112978"/>
              <a:gd name="connsiteY12" fmla="*/ 1715911 h 2088444"/>
              <a:gd name="connsiteX13" fmla="*/ 1128889 w 12112978"/>
              <a:gd name="connsiteY13" fmla="*/ 1783644 h 2088444"/>
              <a:gd name="connsiteX14" fmla="*/ 1162755 w 12112978"/>
              <a:gd name="connsiteY14" fmla="*/ 1806222 h 2088444"/>
              <a:gd name="connsiteX15" fmla="*/ 1196622 w 12112978"/>
              <a:gd name="connsiteY15" fmla="*/ 1828800 h 2088444"/>
              <a:gd name="connsiteX16" fmla="*/ 1253066 w 12112978"/>
              <a:gd name="connsiteY16" fmla="*/ 1930400 h 2088444"/>
              <a:gd name="connsiteX17" fmla="*/ 1309511 w 12112978"/>
              <a:gd name="connsiteY17" fmla="*/ 1998133 h 2088444"/>
              <a:gd name="connsiteX18" fmla="*/ 1343378 w 12112978"/>
              <a:gd name="connsiteY18" fmla="*/ 2009422 h 2088444"/>
              <a:gd name="connsiteX19" fmla="*/ 1682044 w 12112978"/>
              <a:gd name="connsiteY19" fmla="*/ 1998133 h 2088444"/>
              <a:gd name="connsiteX20" fmla="*/ 1704622 w 12112978"/>
              <a:gd name="connsiteY20" fmla="*/ 1964267 h 2088444"/>
              <a:gd name="connsiteX21" fmla="*/ 1738489 w 12112978"/>
              <a:gd name="connsiteY21" fmla="*/ 1941689 h 2088444"/>
              <a:gd name="connsiteX22" fmla="*/ 1783644 w 12112978"/>
              <a:gd name="connsiteY22" fmla="*/ 1873956 h 2088444"/>
              <a:gd name="connsiteX23" fmla="*/ 1806222 w 12112978"/>
              <a:gd name="connsiteY23" fmla="*/ 1828800 h 2088444"/>
              <a:gd name="connsiteX24" fmla="*/ 1851378 w 12112978"/>
              <a:gd name="connsiteY24" fmla="*/ 1761067 h 2088444"/>
              <a:gd name="connsiteX25" fmla="*/ 1873955 w 12112978"/>
              <a:gd name="connsiteY25" fmla="*/ 1682044 h 2088444"/>
              <a:gd name="connsiteX26" fmla="*/ 1896533 w 12112978"/>
              <a:gd name="connsiteY26" fmla="*/ 1614311 h 2088444"/>
              <a:gd name="connsiteX27" fmla="*/ 1907822 w 12112978"/>
              <a:gd name="connsiteY27" fmla="*/ 1580444 h 2088444"/>
              <a:gd name="connsiteX28" fmla="*/ 1919111 w 12112978"/>
              <a:gd name="connsiteY28" fmla="*/ 1546578 h 2088444"/>
              <a:gd name="connsiteX29" fmla="*/ 1952978 w 12112978"/>
              <a:gd name="connsiteY29" fmla="*/ 1422400 h 2088444"/>
              <a:gd name="connsiteX30" fmla="*/ 1975555 w 12112978"/>
              <a:gd name="connsiteY30" fmla="*/ 1354667 h 2088444"/>
              <a:gd name="connsiteX31" fmla="*/ 1998133 w 12112978"/>
              <a:gd name="connsiteY31" fmla="*/ 1320800 h 2088444"/>
              <a:gd name="connsiteX32" fmla="*/ 2009422 w 12112978"/>
              <a:gd name="connsiteY32" fmla="*/ 1286933 h 2088444"/>
              <a:gd name="connsiteX33" fmla="*/ 2077155 w 12112978"/>
              <a:gd name="connsiteY33" fmla="*/ 1241778 h 2088444"/>
              <a:gd name="connsiteX34" fmla="*/ 2144889 w 12112978"/>
              <a:gd name="connsiteY34" fmla="*/ 1196622 h 2088444"/>
              <a:gd name="connsiteX35" fmla="*/ 2212622 w 12112978"/>
              <a:gd name="connsiteY35" fmla="*/ 1151467 h 2088444"/>
              <a:gd name="connsiteX36" fmla="*/ 2246489 w 12112978"/>
              <a:gd name="connsiteY36" fmla="*/ 1140178 h 2088444"/>
              <a:gd name="connsiteX37" fmla="*/ 2291644 w 12112978"/>
              <a:gd name="connsiteY37" fmla="*/ 1128889 h 2088444"/>
              <a:gd name="connsiteX38" fmla="*/ 2359378 w 12112978"/>
              <a:gd name="connsiteY38" fmla="*/ 1106311 h 2088444"/>
              <a:gd name="connsiteX39" fmla="*/ 2799644 w 12112978"/>
              <a:gd name="connsiteY39" fmla="*/ 1117600 h 2088444"/>
              <a:gd name="connsiteX40" fmla="*/ 2844800 w 12112978"/>
              <a:gd name="connsiteY40" fmla="*/ 1128889 h 2088444"/>
              <a:gd name="connsiteX41" fmla="*/ 2946400 w 12112978"/>
              <a:gd name="connsiteY41" fmla="*/ 1151467 h 2088444"/>
              <a:gd name="connsiteX42" fmla="*/ 2980266 w 12112978"/>
              <a:gd name="connsiteY42" fmla="*/ 1162756 h 2088444"/>
              <a:gd name="connsiteX43" fmla="*/ 3059289 w 12112978"/>
              <a:gd name="connsiteY43" fmla="*/ 1196622 h 2088444"/>
              <a:gd name="connsiteX44" fmla="*/ 3104444 w 12112978"/>
              <a:gd name="connsiteY44" fmla="*/ 1230489 h 2088444"/>
              <a:gd name="connsiteX45" fmla="*/ 3127022 w 12112978"/>
              <a:gd name="connsiteY45" fmla="*/ 1264356 h 2088444"/>
              <a:gd name="connsiteX46" fmla="*/ 3160889 w 12112978"/>
              <a:gd name="connsiteY46" fmla="*/ 1298222 h 2088444"/>
              <a:gd name="connsiteX47" fmla="*/ 3183466 w 12112978"/>
              <a:gd name="connsiteY47" fmla="*/ 1332089 h 2088444"/>
              <a:gd name="connsiteX48" fmla="*/ 3217333 w 12112978"/>
              <a:gd name="connsiteY48" fmla="*/ 1377244 h 2088444"/>
              <a:gd name="connsiteX49" fmla="*/ 3251200 w 12112978"/>
              <a:gd name="connsiteY49" fmla="*/ 1411111 h 2088444"/>
              <a:gd name="connsiteX50" fmla="*/ 3307644 w 12112978"/>
              <a:gd name="connsiteY50" fmla="*/ 1490133 h 2088444"/>
              <a:gd name="connsiteX51" fmla="*/ 3341511 w 12112978"/>
              <a:gd name="connsiteY51" fmla="*/ 1512711 h 2088444"/>
              <a:gd name="connsiteX52" fmla="*/ 3375378 w 12112978"/>
              <a:gd name="connsiteY52" fmla="*/ 1546578 h 2088444"/>
              <a:gd name="connsiteX53" fmla="*/ 3409244 w 12112978"/>
              <a:gd name="connsiteY53" fmla="*/ 1569156 h 2088444"/>
              <a:gd name="connsiteX54" fmla="*/ 3510844 w 12112978"/>
              <a:gd name="connsiteY54" fmla="*/ 1648178 h 2088444"/>
              <a:gd name="connsiteX55" fmla="*/ 3544711 w 12112978"/>
              <a:gd name="connsiteY55" fmla="*/ 1670756 h 2088444"/>
              <a:gd name="connsiteX56" fmla="*/ 3668889 w 12112978"/>
              <a:gd name="connsiteY56" fmla="*/ 1704622 h 2088444"/>
              <a:gd name="connsiteX57" fmla="*/ 3702755 w 12112978"/>
              <a:gd name="connsiteY57" fmla="*/ 1715911 h 2088444"/>
              <a:gd name="connsiteX58" fmla="*/ 3793066 w 12112978"/>
              <a:gd name="connsiteY58" fmla="*/ 1738489 h 2088444"/>
              <a:gd name="connsiteX59" fmla="*/ 4052711 w 12112978"/>
              <a:gd name="connsiteY59" fmla="*/ 1715911 h 2088444"/>
              <a:gd name="connsiteX60" fmla="*/ 4210755 w 12112978"/>
              <a:gd name="connsiteY60" fmla="*/ 1682044 h 2088444"/>
              <a:gd name="connsiteX61" fmla="*/ 4244622 w 12112978"/>
              <a:gd name="connsiteY61" fmla="*/ 1659467 h 2088444"/>
              <a:gd name="connsiteX62" fmla="*/ 4278489 w 12112978"/>
              <a:gd name="connsiteY62" fmla="*/ 1648178 h 2088444"/>
              <a:gd name="connsiteX63" fmla="*/ 4301066 w 12112978"/>
              <a:gd name="connsiteY63" fmla="*/ 1614311 h 2088444"/>
              <a:gd name="connsiteX64" fmla="*/ 4346222 w 12112978"/>
              <a:gd name="connsiteY64" fmla="*/ 1569156 h 2088444"/>
              <a:gd name="connsiteX65" fmla="*/ 4447822 w 12112978"/>
              <a:gd name="connsiteY65" fmla="*/ 1501422 h 2088444"/>
              <a:gd name="connsiteX66" fmla="*/ 4492978 w 12112978"/>
              <a:gd name="connsiteY66" fmla="*/ 1433689 h 2088444"/>
              <a:gd name="connsiteX67" fmla="*/ 4515555 w 12112978"/>
              <a:gd name="connsiteY67" fmla="*/ 1399822 h 2088444"/>
              <a:gd name="connsiteX68" fmla="*/ 4549422 w 12112978"/>
              <a:gd name="connsiteY68" fmla="*/ 1320800 h 2088444"/>
              <a:gd name="connsiteX69" fmla="*/ 4583289 w 12112978"/>
              <a:gd name="connsiteY69" fmla="*/ 1207911 h 2088444"/>
              <a:gd name="connsiteX70" fmla="*/ 4594578 w 12112978"/>
              <a:gd name="connsiteY70" fmla="*/ 1174044 h 2088444"/>
              <a:gd name="connsiteX71" fmla="*/ 4605866 w 12112978"/>
              <a:gd name="connsiteY71" fmla="*/ 1117600 h 2088444"/>
              <a:gd name="connsiteX72" fmla="*/ 4617155 w 12112978"/>
              <a:gd name="connsiteY72" fmla="*/ 1083733 h 2088444"/>
              <a:gd name="connsiteX73" fmla="*/ 4628444 w 12112978"/>
              <a:gd name="connsiteY73" fmla="*/ 1038578 h 2088444"/>
              <a:gd name="connsiteX74" fmla="*/ 4651022 w 12112978"/>
              <a:gd name="connsiteY74" fmla="*/ 970844 h 2088444"/>
              <a:gd name="connsiteX75" fmla="*/ 4673600 w 12112978"/>
              <a:gd name="connsiteY75" fmla="*/ 869244 h 2088444"/>
              <a:gd name="connsiteX76" fmla="*/ 4684889 w 12112978"/>
              <a:gd name="connsiteY76" fmla="*/ 824089 h 2088444"/>
              <a:gd name="connsiteX77" fmla="*/ 4707466 w 12112978"/>
              <a:gd name="connsiteY77" fmla="*/ 767644 h 2088444"/>
              <a:gd name="connsiteX78" fmla="*/ 4718755 w 12112978"/>
              <a:gd name="connsiteY78" fmla="*/ 733778 h 2088444"/>
              <a:gd name="connsiteX79" fmla="*/ 4730044 w 12112978"/>
              <a:gd name="connsiteY79" fmla="*/ 688622 h 2088444"/>
              <a:gd name="connsiteX80" fmla="*/ 4752622 w 12112978"/>
              <a:gd name="connsiteY80" fmla="*/ 643467 h 2088444"/>
              <a:gd name="connsiteX81" fmla="*/ 4763911 w 12112978"/>
              <a:gd name="connsiteY81" fmla="*/ 598311 h 2088444"/>
              <a:gd name="connsiteX82" fmla="*/ 4797778 w 12112978"/>
              <a:gd name="connsiteY82" fmla="*/ 508000 h 2088444"/>
              <a:gd name="connsiteX83" fmla="*/ 4831644 w 12112978"/>
              <a:gd name="connsiteY83" fmla="*/ 406400 h 2088444"/>
              <a:gd name="connsiteX84" fmla="*/ 4842933 w 12112978"/>
              <a:gd name="connsiteY84" fmla="*/ 361244 h 2088444"/>
              <a:gd name="connsiteX85" fmla="*/ 4876800 w 12112978"/>
              <a:gd name="connsiteY85" fmla="*/ 304800 h 2088444"/>
              <a:gd name="connsiteX86" fmla="*/ 4899378 w 12112978"/>
              <a:gd name="connsiteY86" fmla="*/ 259644 h 2088444"/>
              <a:gd name="connsiteX87" fmla="*/ 4944533 w 12112978"/>
              <a:gd name="connsiteY87" fmla="*/ 214489 h 2088444"/>
              <a:gd name="connsiteX88" fmla="*/ 4967111 w 12112978"/>
              <a:gd name="connsiteY88" fmla="*/ 180622 h 2088444"/>
              <a:gd name="connsiteX89" fmla="*/ 5046133 w 12112978"/>
              <a:gd name="connsiteY89" fmla="*/ 112889 h 2088444"/>
              <a:gd name="connsiteX90" fmla="*/ 5091289 w 12112978"/>
              <a:gd name="connsiteY90" fmla="*/ 101600 h 2088444"/>
              <a:gd name="connsiteX91" fmla="*/ 5181600 w 12112978"/>
              <a:gd name="connsiteY91" fmla="*/ 67733 h 2088444"/>
              <a:gd name="connsiteX92" fmla="*/ 5226755 w 12112978"/>
              <a:gd name="connsiteY92" fmla="*/ 45156 h 2088444"/>
              <a:gd name="connsiteX93" fmla="*/ 5260622 w 12112978"/>
              <a:gd name="connsiteY93" fmla="*/ 33867 h 2088444"/>
              <a:gd name="connsiteX94" fmla="*/ 5384800 w 12112978"/>
              <a:gd name="connsiteY94" fmla="*/ 11289 h 2088444"/>
              <a:gd name="connsiteX95" fmla="*/ 5452533 w 12112978"/>
              <a:gd name="connsiteY95" fmla="*/ 0 h 2088444"/>
              <a:gd name="connsiteX96" fmla="*/ 5779911 w 12112978"/>
              <a:gd name="connsiteY96" fmla="*/ 11289 h 2088444"/>
              <a:gd name="connsiteX97" fmla="*/ 5825066 w 12112978"/>
              <a:gd name="connsiteY97" fmla="*/ 22578 h 2088444"/>
              <a:gd name="connsiteX98" fmla="*/ 5892800 w 12112978"/>
              <a:gd name="connsiteY98" fmla="*/ 33867 h 2088444"/>
              <a:gd name="connsiteX99" fmla="*/ 6016978 w 12112978"/>
              <a:gd name="connsiteY99" fmla="*/ 67733 h 2088444"/>
              <a:gd name="connsiteX100" fmla="*/ 6050844 w 12112978"/>
              <a:gd name="connsiteY100" fmla="*/ 90311 h 2088444"/>
              <a:gd name="connsiteX101" fmla="*/ 6129866 w 12112978"/>
              <a:gd name="connsiteY101" fmla="*/ 112889 h 2088444"/>
              <a:gd name="connsiteX102" fmla="*/ 6163733 w 12112978"/>
              <a:gd name="connsiteY102" fmla="*/ 146756 h 2088444"/>
              <a:gd name="connsiteX103" fmla="*/ 6208889 w 12112978"/>
              <a:gd name="connsiteY103" fmla="*/ 180622 h 2088444"/>
              <a:gd name="connsiteX104" fmla="*/ 6276622 w 12112978"/>
              <a:gd name="connsiteY104" fmla="*/ 270933 h 2088444"/>
              <a:gd name="connsiteX105" fmla="*/ 6287911 w 12112978"/>
              <a:gd name="connsiteY105" fmla="*/ 304800 h 2088444"/>
              <a:gd name="connsiteX106" fmla="*/ 6355644 w 12112978"/>
              <a:gd name="connsiteY106" fmla="*/ 383822 h 2088444"/>
              <a:gd name="connsiteX107" fmla="*/ 6366933 w 12112978"/>
              <a:gd name="connsiteY107" fmla="*/ 417689 h 2088444"/>
              <a:gd name="connsiteX108" fmla="*/ 6378222 w 12112978"/>
              <a:gd name="connsiteY108" fmla="*/ 462844 h 2088444"/>
              <a:gd name="connsiteX109" fmla="*/ 6400800 w 12112978"/>
              <a:gd name="connsiteY109" fmla="*/ 496711 h 2088444"/>
              <a:gd name="connsiteX110" fmla="*/ 6423378 w 12112978"/>
              <a:gd name="connsiteY110" fmla="*/ 564444 h 2088444"/>
              <a:gd name="connsiteX111" fmla="*/ 6457244 w 12112978"/>
              <a:gd name="connsiteY111" fmla="*/ 643467 h 2088444"/>
              <a:gd name="connsiteX112" fmla="*/ 6479822 w 12112978"/>
              <a:gd name="connsiteY112" fmla="*/ 733778 h 2088444"/>
              <a:gd name="connsiteX113" fmla="*/ 6491111 w 12112978"/>
              <a:gd name="connsiteY113" fmla="*/ 778933 h 2088444"/>
              <a:gd name="connsiteX114" fmla="*/ 6502400 w 12112978"/>
              <a:gd name="connsiteY114" fmla="*/ 824089 h 2088444"/>
              <a:gd name="connsiteX115" fmla="*/ 6524978 w 12112978"/>
              <a:gd name="connsiteY115" fmla="*/ 1298222 h 2088444"/>
              <a:gd name="connsiteX116" fmla="*/ 6536266 w 12112978"/>
              <a:gd name="connsiteY116" fmla="*/ 1332089 h 2088444"/>
              <a:gd name="connsiteX117" fmla="*/ 6547555 w 12112978"/>
              <a:gd name="connsiteY117" fmla="*/ 1411111 h 2088444"/>
              <a:gd name="connsiteX118" fmla="*/ 6558844 w 12112978"/>
              <a:gd name="connsiteY118" fmla="*/ 1456267 h 2088444"/>
              <a:gd name="connsiteX119" fmla="*/ 6570133 w 12112978"/>
              <a:gd name="connsiteY119" fmla="*/ 1535289 h 2088444"/>
              <a:gd name="connsiteX120" fmla="*/ 6581422 w 12112978"/>
              <a:gd name="connsiteY120" fmla="*/ 1569156 h 2088444"/>
              <a:gd name="connsiteX121" fmla="*/ 6604000 w 12112978"/>
              <a:gd name="connsiteY121" fmla="*/ 1659467 h 2088444"/>
              <a:gd name="connsiteX122" fmla="*/ 6615289 w 12112978"/>
              <a:gd name="connsiteY122" fmla="*/ 1693333 h 2088444"/>
              <a:gd name="connsiteX123" fmla="*/ 6637866 w 12112978"/>
              <a:gd name="connsiteY123" fmla="*/ 1727200 h 2088444"/>
              <a:gd name="connsiteX124" fmla="*/ 6671733 w 12112978"/>
              <a:gd name="connsiteY124" fmla="*/ 1794933 h 2088444"/>
              <a:gd name="connsiteX125" fmla="*/ 6795911 w 12112978"/>
              <a:gd name="connsiteY125" fmla="*/ 1840089 h 2088444"/>
              <a:gd name="connsiteX126" fmla="*/ 6942666 w 12112978"/>
              <a:gd name="connsiteY126" fmla="*/ 1817511 h 2088444"/>
              <a:gd name="connsiteX127" fmla="*/ 7044266 w 12112978"/>
              <a:gd name="connsiteY127" fmla="*/ 1794933 h 2088444"/>
              <a:gd name="connsiteX128" fmla="*/ 7123289 w 12112978"/>
              <a:gd name="connsiteY128" fmla="*/ 1738489 h 2088444"/>
              <a:gd name="connsiteX129" fmla="*/ 7168444 w 12112978"/>
              <a:gd name="connsiteY129" fmla="*/ 1693333 h 2088444"/>
              <a:gd name="connsiteX130" fmla="*/ 7202311 w 12112978"/>
              <a:gd name="connsiteY130" fmla="*/ 1670756 h 2088444"/>
              <a:gd name="connsiteX131" fmla="*/ 7224889 w 12112978"/>
              <a:gd name="connsiteY131" fmla="*/ 1636889 h 2088444"/>
              <a:gd name="connsiteX132" fmla="*/ 7258755 w 12112978"/>
              <a:gd name="connsiteY132" fmla="*/ 1603022 h 2088444"/>
              <a:gd name="connsiteX133" fmla="*/ 7270044 w 12112978"/>
              <a:gd name="connsiteY133" fmla="*/ 1569156 h 2088444"/>
              <a:gd name="connsiteX134" fmla="*/ 7292622 w 12112978"/>
              <a:gd name="connsiteY134" fmla="*/ 1535289 h 2088444"/>
              <a:gd name="connsiteX135" fmla="*/ 7303911 w 12112978"/>
              <a:gd name="connsiteY135" fmla="*/ 1490133 h 2088444"/>
              <a:gd name="connsiteX136" fmla="*/ 7326489 w 12112978"/>
              <a:gd name="connsiteY136" fmla="*/ 1433689 h 2088444"/>
              <a:gd name="connsiteX137" fmla="*/ 7349066 w 12112978"/>
              <a:gd name="connsiteY137" fmla="*/ 1320800 h 2088444"/>
              <a:gd name="connsiteX138" fmla="*/ 7371644 w 12112978"/>
              <a:gd name="connsiteY138" fmla="*/ 1286933 h 2088444"/>
              <a:gd name="connsiteX139" fmla="*/ 7394222 w 12112978"/>
              <a:gd name="connsiteY139" fmla="*/ 1241778 h 2088444"/>
              <a:gd name="connsiteX140" fmla="*/ 7428089 w 12112978"/>
              <a:gd name="connsiteY140" fmla="*/ 1174044 h 2088444"/>
              <a:gd name="connsiteX141" fmla="*/ 7450666 w 12112978"/>
              <a:gd name="connsiteY141" fmla="*/ 1128889 h 2088444"/>
              <a:gd name="connsiteX142" fmla="*/ 7518400 w 12112978"/>
              <a:gd name="connsiteY142" fmla="*/ 1072444 h 2088444"/>
              <a:gd name="connsiteX143" fmla="*/ 7552266 w 12112978"/>
              <a:gd name="connsiteY143" fmla="*/ 1038578 h 2088444"/>
              <a:gd name="connsiteX144" fmla="*/ 7586133 w 12112978"/>
              <a:gd name="connsiteY144" fmla="*/ 1016000 h 2088444"/>
              <a:gd name="connsiteX145" fmla="*/ 7665155 w 12112978"/>
              <a:gd name="connsiteY145" fmla="*/ 948267 h 2088444"/>
              <a:gd name="connsiteX146" fmla="*/ 7766755 w 12112978"/>
              <a:gd name="connsiteY146" fmla="*/ 914400 h 2088444"/>
              <a:gd name="connsiteX147" fmla="*/ 7800622 w 12112978"/>
              <a:gd name="connsiteY147" fmla="*/ 880533 h 2088444"/>
              <a:gd name="connsiteX148" fmla="*/ 7868355 w 12112978"/>
              <a:gd name="connsiteY148" fmla="*/ 857956 h 2088444"/>
              <a:gd name="connsiteX149" fmla="*/ 7924800 w 12112978"/>
              <a:gd name="connsiteY149" fmla="*/ 835378 h 2088444"/>
              <a:gd name="connsiteX150" fmla="*/ 7969955 w 12112978"/>
              <a:gd name="connsiteY150" fmla="*/ 812800 h 2088444"/>
              <a:gd name="connsiteX151" fmla="*/ 8082844 w 12112978"/>
              <a:gd name="connsiteY151" fmla="*/ 790222 h 2088444"/>
              <a:gd name="connsiteX152" fmla="*/ 9866489 w 12112978"/>
              <a:gd name="connsiteY152" fmla="*/ 801511 h 2088444"/>
              <a:gd name="connsiteX153" fmla="*/ 10318044 w 12112978"/>
              <a:gd name="connsiteY153" fmla="*/ 857956 h 2088444"/>
              <a:gd name="connsiteX154" fmla="*/ 10442222 w 12112978"/>
              <a:gd name="connsiteY154" fmla="*/ 880533 h 2088444"/>
              <a:gd name="connsiteX155" fmla="*/ 10826044 w 12112978"/>
              <a:gd name="connsiteY155" fmla="*/ 903111 h 2088444"/>
              <a:gd name="connsiteX156" fmla="*/ 10893778 w 12112978"/>
              <a:gd name="connsiteY156" fmla="*/ 914400 h 2088444"/>
              <a:gd name="connsiteX157" fmla="*/ 10927644 w 12112978"/>
              <a:gd name="connsiteY157" fmla="*/ 925689 h 2088444"/>
              <a:gd name="connsiteX158" fmla="*/ 11006666 w 12112978"/>
              <a:gd name="connsiteY158" fmla="*/ 936978 h 2088444"/>
              <a:gd name="connsiteX159" fmla="*/ 11074400 w 12112978"/>
              <a:gd name="connsiteY159" fmla="*/ 959556 h 2088444"/>
              <a:gd name="connsiteX160" fmla="*/ 11119555 w 12112978"/>
              <a:gd name="connsiteY160" fmla="*/ 970844 h 2088444"/>
              <a:gd name="connsiteX161" fmla="*/ 11221155 w 12112978"/>
              <a:gd name="connsiteY161" fmla="*/ 1016000 h 2088444"/>
              <a:gd name="connsiteX162" fmla="*/ 11266311 w 12112978"/>
              <a:gd name="connsiteY162" fmla="*/ 1038578 h 2088444"/>
              <a:gd name="connsiteX163" fmla="*/ 11300178 w 12112978"/>
              <a:gd name="connsiteY163" fmla="*/ 1049867 h 2088444"/>
              <a:gd name="connsiteX164" fmla="*/ 11458222 w 12112978"/>
              <a:gd name="connsiteY164" fmla="*/ 1140178 h 2088444"/>
              <a:gd name="connsiteX165" fmla="*/ 11492089 w 12112978"/>
              <a:gd name="connsiteY165" fmla="*/ 1174044 h 2088444"/>
              <a:gd name="connsiteX166" fmla="*/ 11548533 w 12112978"/>
              <a:gd name="connsiteY166" fmla="*/ 1241778 h 2088444"/>
              <a:gd name="connsiteX167" fmla="*/ 11593689 w 12112978"/>
              <a:gd name="connsiteY167" fmla="*/ 1309511 h 2088444"/>
              <a:gd name="connsiteX168" fmla="*/ 11616266 w 12112978"/>
              <a:gd name="connsiteY168" fmla="*/ 1343378 h 2088444"/>
              <a:gd name="connsiteX169" fmla="*/ 11684000 w 12112978"/>
              <a:gd name="connsiteY169" fmla="*/ 1399822 h 2088444"/>
              <a:gd name="connsiteX170" fmla="*/ 11763022 w 12112978"/>
              <a:gd name="connsiteY170" fmla="*/ 1501422 h 2088444"/>
              <a:gd name="connsiteX171" fmla="*/ 11808178 w 12112978"/>
              <a:gd name="connsiteY171" fmla="*/ 1580444 h 2088444"/>
              <a:gd name="connsiteX172" fmla="*/ 11830755 w 12112978"/>
              <a:gd name="connsiteY172" fmla="*/ 1625600 h 2088444"/>
              <a:gd name="connsiteX173" fmla="*/ 11864622 w 12112978"/>
              <a:gd name="connsiteY173" fmla="*/ 1659467 h 2088444"/>
              <a:gd name="connsiteX174" fmla="*/ 11909778 w 12112978"/>
              <a:gd name="connsiteY174" fmla="*/ 1727200 h 2088444"/>
              <a:gd name="connsiteX175" fmla="*/ 11932355 w 12112978"/>
              <a:gd name="connsiteY175" fmla="*/ 1761067 h 2088444"/>
              <a:gd name="connsiteX176" fmla="*/ 11966222 w 12112978"/>
              <a:gd name="connsiteY176" fmla="*/ 1840089 h 2088444"/>
              <a:gd name="connsiteX177" fmla="*/ 11988800 w 12112978"/>
              <a:gd name="connsiteY177" fmla="*/ 1873956 h 2088444"/>
              <a:gd name="connsiteX178" fmla="*/ 12000089 w 12112978"/>
              <a:gd name="connsiteY178" fmla="*/ 1907822 h 2088444"/>
              <a:gd name="connsiteX179" fmla="*/ 12045244 w 12112978"/>
              <a:gd name="connsiteY179" fmla="*/ 1975556 h 2088444"/>
              <a:gd name="connsiteX180" fmla="*/ 12079111 w 12112978"/>
              <a:gd name="connsiteY180" fmla="*/ 2043289 h 2088444"/>
              <a:gd name="connsiteX181" fmla="*/ 12112978 w 12112978"/>
              <a:gd name="connsiteY181" fmla="*/ 2088444 h 208844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2112978" h="2088444">
                <a:moveTo>
                  <a:pt x="0" y="2077156"/>
                </a:moveTo>
                <a:cubicBezTo>
                  <a:pt x="22578" y="2062104"/>
                  <a:pt x="44465" y="2045961"/>
                  <a:pt x="67733" y="2032000"/>
                </a:cubicBezTo>
                <a:cubicBezTo>
                  <a:pt x="142937" y="1986877"/>
                  <a:pt x="84868" y="2034681"/>
                  <a:pt x="169333" y="1975556"/>
                </a:cubicBezTo>
                <a:cubicBezTo>
                  <a:pt x="252999" y="1916990"/>
                  <a:pt x="194065" y="1940971"/>
                  <a:pt x="259644" y="1919111"/>
                </a:cubicBezTo>
                <a:cubicBezTo>
                  <a:pt x="308482" y="1845853"/>
                  <a:pt x="248871" y="1918817"/>
                  <a:pt x="327378" y="1873956"/>
                </a:cubicBezTo>
                <a:cubicBezTo>
                  <a:pt x="341239" y="1866035"/>
                  <a:pt x="349123" y="1850479"/>
                  <a:pt x="361244" y="1840089"/>
                </a:cubicBezTo>
                <a:cubicBezTo>
                  <a:pt x="375529" y="1827844"/>
                  <a:pt x="392115" y="1818467"/>
                  <a:pt x="406400" y="1806222"/>
                </a:cubicBezTo>
                <a:cubicBezTo>
                  <a:pt x="418521" y="1795832"/>
                  <a:pt x="427664" y="1782157"/>
                  <a:pt x="440266" y="1772356"/>
                </a:cubicBezTo>
                <a:cubicBezTo>
                  <a:pt x="461685" y="1755697"/>
                  <a:pt x="482257" y="1735781"/>
                  <a:pt x="508000" y="1727200"/>
                </a:cubicBezTo>
                <a:cubicBezTo>
                  <a:pt x="588604" y="1700331"/>
                  <a:pt x="555931" y="1717823"/>
                  <a:pt x="609600" y="1682044"/>
                </a:cubicBezTo>
                <a:cubicBezTo>
                  <a:pt x="722489" y="1685807"/>
                  <a:pt x="835522" y="1686500"/>
                  <a:pt x="948266" y="1693333"/>
                </a:cubicBezTo>
                <a:cubicBezTo>
                  <a:pt x="960144" y="1694053"/>
                  <a:pt x="970691" y="1701353"/>
                  <a:pt x="982133" y="1704622"/>
                </a:cubicBezTo>
                <a:cubicBezTo>
                  <a:pt x="997051" y="1708884"/>
                  <a:pt x="1012237" y="1712148"/>
                  <a:pt x="1027289" y="1715911"/>
                </a:cubicBezTo>
                <a:lnTo>
                  <a:pt x="1128889" y="1783644"/>
                </a:lnTo>
                <a:lnTo>
                  <a:pt x="1162755" y="1806222"/>
                </a:lnTo>
                <a:lnTo>
                  <a:pt x="1196622" y="1828800"/>
                </a:lnTo>
                <a:cubicBezTo>
                  <a:pt x="1216492" y="1888409"/>
                  <a:pt x="1201310" y="1852766"/>
                  <a:pt x="1253066" y="1930400"/>
                </a:cubicBezTo>
                <a:cubicBezTo>
                  <a:pt x="1269726" y="1955391"/>
                  <a:pt x="1283434" y="1980748"/>
                  <a:pt x="1309511" y="1998133"/>
                </a:cubicBezTo>
                <a:cubicBezTo>
                  <a:pt x="1319412" y="2004734"/>
                  <a:pt x="1332089" y="2005659"/>
                  <a:pt x="1343378" y="2009422"/>
                </a:cubicBezTo>
                <a:cubicBezTo>
                  <a:pt x="1456267" y="2005659"/>
                  <a:pt x="1569965" y="2012143"/>
                  <a:pt x="1682044" y="1998133"/>
                </a:cubicBezTo>
                <a:cubicBezTo>
                  <a:pt x="1695507" y="1996450"/>
                  <a:pt x="1695028" y="1973861"/>
                  <a:pt x="1704622" y="1964267"/>
                </a:cubicBezTo>
                <a:cubicBezTo>
                  <a:pt x="1714216" y="1954673"/>
                  <a:pt x="1727200" y="1949215"/>
                  <a:pt x="1738489" y="1941689"/>
                </a:cubicBezTo>
                <a:cubicBezTo>
                  <a:pt x="1753541" y="1919111"/>
                  <a:pt x="1771509" y="1898226"/>
                  <a:pt x="1783644" y="1873956"/>
                </a:cubicBezTo>
                <a:cubicBezTo>
                  <a:pt x="1791170" y="1858904"/>
                  <a:pt x="1797564" y="1843230"/>
                  <a:pt x="1806222" y="1828800"/>
                </a:cubicBezTo>
                <a:cubicBezTo>
                  <a:pt x="1820183" y="1805532"/>
                  <a:pt x="1851378" y="1761067"/>
                  <a:pt x="1851378" y="1761067"/>
                </a:cubicBezTo>
                <a:cubicBezTo>
                  <a:pt x="1889336" y="1647184"/>
                  <a:pt x="1831403" y="1823881"/>
                  <a:pt x="1873955" y="1682044"/>
                </a:cubicBezTo>
                <a:cubicBezTo>
                  <a:pt x="1880794" y="1659249"/>
                  <a:pt x="1889007" y="1636889"/>
                  <a:pt x="1896533" y="1614311"/>
                </a:cubicBezTo>
                <a:lnTo>
                  <a:pt x="1907822" y="1580444"/>
                </a:lnTo>
                <a:cubicBezTo>
                  <a:pt x="1911585" y="1569155"/>
                  <a:pt x="1916777" y="1558246"/>
                  <a:pt x="1919111" y="1546578"/>
                </a:cubicBezTo>
                <a:cubicBezTo>
                  <a:pt x="1935069" y="1466790"/>
                  <a:pt x="1924331" y="1508343"/>
                  <a:pt x="1952978" y="1422400"/>
                </a:cubicBezTo>
                <a:cubicBezTo>
                  <a:pt x="1952980" y="1422395"/>
                  <a:pt x="1975551" y="1354672"/>
                  <a:pt x="1975555" y="1354667"/>
                </a:cubicBezTo>
                <a:cubicBezTo>
                  <a:pt x="1983081" y="1343378"/>
                  <a:pt x="1992065" y="1332935"/>
                  <a:pt x="1998133" y="1320800"/>
                </a:cubicBezTo>
                <a:cubicBezTo>
                  <a:pt x="2003455" y="1310157"/>
                  <a:pt x="2001008" y="1295347"/>
                  <a:pt x="2009422" y="1286933"/>
                </a:cubicBezTo>
                <a:cubicBezTo>
                  <a:pt x="2028609" y="1267746"/>
                  <a:pt x="2054577" y="1256830"/>
                  <a:pt x="2077155" y="1241778"/>
                </a:cubicBezTo>
                <a:lnTo>
                  <a:pt x="2144889" y="1196622"/>
                </a:lnTo>
                <a:lnTo>
                  <a:pt x="2212622" y="1151467"/>
                </a:lnTo>
                <a:cubicBezTo>
                  <a:pt x="2223911" y="1147704"/>
                  <a:pt x="2235047" y="1143447"/>
                  <a:pt x="2246489" y="1140178"/>
                </a:cubicBezTo>
                <a:cubicBezTo>
                  <a:pt x="2261407" y="1135916"/>
                  <a:pt x="2276783" y="1133347"/>
                  <a:pt x="2291644" y="1128889"/>
                </a:cubicBezTo>
                <a:cubicBezTo>
                  <a:pt x="2314440" y="1122050"/>
                  <a:pt x="2359378" y="1106311"/>
                  <a:pt x="2359378" y="1106311"/>
                </a:cubicBezTo>
                <a:cubicBezTo>
                  <a:pt x="2506133" y="1110074"/>
                  <a:pt x="2652999" y="1110779"/>
                  <a:pt x="2799644" y="1117600"/>
                </a:cubicBezTo>
                <a:cubicBezTo>
                  <a:pt x="2815142" y="1118321"/>
                  <a:pt x="2829654" y="1125523"/>
                  <a:pt x="2844800" y="1128889"/>
                </a:cubicBezTo>
                <a:cubicBezTo>
                  <a:pt x="2897172" y="1140527"/>
                  <a:pt x="2898225" y="1137702"/>
                  <a:pt x="2946400" y="1151467"/>
                </a:cubicBezTo>
                <a:cubicBezTo>
                  <a:pt x="2957841" y="1154736"/>
                  <a:pt x="2969329" y="1158069"/>
                  <a:pt x="2980266" y="1162756"/>
                </a:cubicBezTo>
                <a:cubicBezTo>
                  <a:pt x="3077910" y="1204603"/>
                  <a:pt x="2979869" y="1170149"/>
                  <a:pt x="3059289" y="1196622"/>
                </a:cubicBezTo>
                <a:cubicBezTo>
                  <a:pt x="3074341" y="1207911"/>
                  <a:pt x="3091140" y="1217185"/>
                  <a:pt x="3104444" y="1230489"/>
                </a:cubicBezTo>
                <a:cubicBezTo>
                  <a:pt x="3114038" y="1240083"/>
                  <a:pt x="3118336" y="1253933"/>
                  <a:pt x="3127022" y="1264356"/>
                </a:cubicBezTo>
                <a:cubicBezTo>
                  <a:pt x="3137243" y="1276620"/>
                  <a:pt x="3150669" y="1285957"/>
                  <a:pt x="3160889" y="1298222"/>
                </a:cubicBezTo>
                <a:cubicBezTo>
                  <a:pt x="3169575" y="1308645"/>
                  <a:pt x="3175580" y="1321049"/>
                  <a:pt x="3183466" y="1332089"/>
                </a:cubicBezTo>
                <a:cubicBezTo>
                  <a:pt x="3194402" y="1347399"/>
                  <a:pt x="3205088" y="1362959"/>
                  <a:pt x="3217333" y="1377244"/>
                </a:cubicBezTo>
                <a:cubicBezTo>
                  <a:pt x="3227723" y="1389366"/>
                  <a:pt x="3240979" y="1398846"/>
                  <a:pt x="3251200" y="1411111"/>
                </a:cubicBezTo>
                <a:cubicBezTo>
                  <a:pt x="3283248" y="1449568"/>
                  <a:pt x="3266978" y="1449467"/>
                  <a:pt x="3307644" y="1490133"/>
                </a:cubicBezTo>
                <a:cubicBezTo>
                  <a:pt x="3317238" y="1499727"/>
                  <a:pt x="3331088" y="1504025"/>
                  <a:pt x="3341511" y="1512711"/>
                </a:cubicBezTo>
                <a:cubicBezTo>
                  <a:pt x="3353776" y="1522932"/>
                  <a:pt x="3363113" y="1536357"/>
                  <a:pt x="3375378" y="1546578"/>
                </a:cubicBezTo>
                <a:cubicBezTo>
                  <a:pt x="3385801" y="1555264"/>
                  <a:pt x="3398821" y="1560470"/>
                  <a:pt x="3409244" y="1569156"/>
                </a:cubicBezTo>
                <a:cubicBezTo>
                  <a:pt x="3515347" y="1657575"/>
                  <a:pt x="3339663" y="1534056"/>
                  <a:pt x="3510844" y="1648178"/>
                </a:cubicBezTo>
                <a:cubicBezTo>
                  <a:pt x="3522133" y="1655704"/>
                  <a:pt x="3531840" y="1666466"/>
                  <a:pt x="3544711" y="1670756"/>
                </a:cubicBezTo>
                <a:cubicBezTo>
                  <a:pt x="3690032" y="1719195"/>
                  <a:pt x="3541228" y="1672706"/>
                  <a:pt x="3668889" y="1704622"/>
                </a:cubicBezTo>
                <a:cubicBezTo>
                  <a:pt x="3680433" y="1707508"/>
                  <a:pt x="3691211" y="1713025"/>
                  <a:pt x="3702755" y="1715911"/>
                </a:cubicBezTo>
                <a:lnTo>
                  <a:pt x="3793066" y="1738489"/>
                </a:lnTo>
                <a:cubicBezTo>
                  <a:pt x="3878893" y="1732767"/>
                  <a:pt x="3967285" y="1730149"/>
                  <a:pt x="4052711" y="1715911"/>
                </a:cubicBezTo>
                <a:cubicBezTo>
                  <a:pt x="4129575" y="1703100"/>
                  <a:pt x="4149087" y="1697461"/>
                  <a:pt x="4210755" y="1682044"/>
                </a:cubicBezTo>
                <a:cubicBezTo>
                  <a:pt x="4222044" y="1674518"/>
                  <a:pt x="4232487" y="1665534"/>
                  <a:pt x="4244622" y="1659467"/>
                </a:cubicBezTo>
                <a:cubicBezTo>
                  <a:pt x="4255265" y="1654145"/>
                  <a:pt x="4269197" y="1655612"/>
                  <a:pt x="4278489" y="1648178"/>
                </a:cubicBezTo>
                <a:cubicBezTo>
                  <a:pt x="4289083" y="1639702"/>
                  <a:pt x="4292236" y="1624612"/>
                  <a:pt x="4301066" y="1614311"/>
                </a:cubicBezTo>
                <a:cubicBezTo>
                  <a:pt x="4314919" y="1598149"/>
                  <a:pt x="4330202" y="1583173"/>
                  <a:pt x="4346222" y="1569156"/>
                </a:cubicBezTo>
                <a:cubicBezTo>
                  <a:pt x="4380427" y="1539227"/>
                  <a:pt x="4408485" y="1525025"/>
                  <a:pt x="4447822" y="1501422"/>
                </a:cubicBezTo>
                <a:lnTo>
                  <a:pt x="4492978" y="1433689"/>
                </a:lnTo>
                <a:cubicBezTo>
                  <a:pt x="4500504" y="1422400"/>
                  <a:pt x="4511264" y="1412693"/>
                  <a:pt x="4515555" y="1399822"/>
                </a:cubicBezTo>
                <a:cubicBezTo>
                  <a:pt x="4551895" y="1290805"/>
                  <a:pt x="4493620" y="1460303"/>
                  <a:pt x="4549422" y="1320800"/>
                </a:cubicBezTo>
                <a:cubicBezTo>
                  <a:pt x="4576250" y="1253731"/>
                  <a:pt x="4566656" y="1266127"/>
                  <a:pt x="4583289" y="1207911"/>
                </a:cubicBezTo>
                <a:cubicBezTo>
                  <a:pt x="4586558" y="1196469"/>
                  <a:pt x="4591692" y="1185588"/>
                  <a:pt x="4594578" y="1174044"/>
                </a:cubicBezTo>
                <a:cubicBezTo>
                  <a:pt x="4599231" y="1155430"/>
                  <a:pt x="4601213" y="1136214"/>
                  <a:pt x="4605866" y="1117600"/>
                </a:cubicBezTo>
                <a:cubicBezTo>
                  <a:pt x="4608752" y="1106056"/>
                  <a:pt x="4613886" y="1095175"/>
                  <a:pt x="4617155" y="1083733"/>
                </a:cubicBezTo>
                <a:cubicBezTo>
                  <a:pt x="4621417" y="1068815"/>
                  <a:pt x="4623986" y="1053439"/>
                  <a:pt x="4628444" y="1038578"/>
                </a:cubicBezTo>
                <a:cubicBezTo>
                  <a:pt x="4635283" y="1015782"/>
                  <a:pt x="4647109" y="994319"/>
                  <a:pt x="4651022" y="970844"/>
                </a:cubicBezTo>
                <a:cubicBezTo>
                  <a:pt x="4671394" y="848612"/>
                  <a:pt x="4651368" y="947056"/>
                  <a:pt x="4673600" y="869244"/>
                </a:cubicBezTo>
                <a:cubicBezTo>
                  <a:pt x="4677862" y="854326"/>
                  <a:pt x="4679983" y="838808"/>
                  <a:pt x="4684889" y="824089"/>
                </a:cubicBezTo>
                <a:cubicBezTo>
                  <a:pt x="4691297" y="804865"/>
                  <a:pt x="4700351" y="786618"/>
                  <a:pt x="4707466" y="767644"/>
                </a:cubicBezTo>
                <a:cubicBezTo>
                  <a:pt x="4711644" y="756502"/>
                  <a:pt x="4715486" y="745219"/>
                  <a:pt x="4718755" y="733778"/>
                </a:cubicBezTo>
                <a:cubicBezTo>
                  <a:pt x="4723017" y="718860"/>
                  <a:pt x="4724596" y="703149"/>
                  <a:pt x="4730044" y="688622"/>
                </a:cubicBezTo>
                <a:cubicBezTo>
                  <a:pt x="4735953" y="672865"/>
                  <a:pt x="4745096" y="658519"/>
                  <a:pt x="4752622" y="643467"/>
                </a:cubicBezTo>
                <a:cubicBezTo>
                  <a:pt x="4756385" y="628415"/>
                  <a:pt x="4759649" y="613229"/>
                  <a:pt x="4763911" y="598311"/>
                </a:cubicBezTo>
                <a:cubicBezTo>
                  <a:pt x="4772760" y="567340"/>
                  <a:pt x="4785848" y="537824"/>
                  <a:pt x="4797778" y="508000"/>
                </a:cubicBezTo>
                <a:cubicBezTo>
                  <a:pt x="4822515" y="384307"/>
                  <a:pt x="4791584" y="513227"/>
                  <a:pt x="4831644" y="406400"/>
                </a:cubicBezTo>
                <a:cubicBezTo>
                  <a:pt x="4837092" y="391873"/>
                  <a:pt x="4836632" y="375422"/>
                  <a:pt x="4842933" y="361244"/>
                </a:cubicBezTo>
                <a:cubicBezTo>
                  <a:pt x="4851844" y="341194"/>
                  <a:pt x="4866144" y="323980"/>
                  <a:pt x="4876800" y="304800"/>
                </a:cubicBezTo>
                <a:cubicBezTo>
                  <a:pt x="4884973" y="290089"/>
                  <a:pt x="4889281" y="273107"/>
                  <a:pt x="4899378" y="259644"/>
                </a:cubicBezTo>
                <a:cubicBezTo>
                  <a:pt x="4912150" y="242615"/>
                  <a:pt x="4930680" y="230651"/>
                  <a:pt x="4944533" y="214489"/>
                </a:cubicBezTo>
                <a:cubicBezTo>
                  <a:pt x="4953363" y="204188"/>
                  <a:pt x="4958281" y="190923"/>
                  <a:pt x="4967111" y="180622"/>
                </a:cubicBezTo>
                <a:cubicBezTo>
                  <a:pt x="4983394" y="161626"/>
                  <a:pt x="5019073" y="124486"/>
                  <a:pt x="5046133" y="112889"/>
                </a:cubicBezTo>
                <a:cubicBezTo>
                  <a:pt x="5060394" y="106777"/>
                  <a:pt x="5076237" y="105363"/>
                  <a:pt x="5091289" y="101600"/>
                </a:cubicBezTo>
                <a:cubicBezTo>
                  <a:pt x="5160845" y="55228"/>
                  <a:pt x="5083955" y="100281"/>
                  <a:pt x="5181600" y="67733"/>
                </a:cubicBezTo>
                <a:cubicBezTo>
                  <a:pt x="5197565" y="62412"/>
                  <a:pt x="5211287" y="51785"/>
                  <a:pt x="5226755" y="45156"/>
                </a:cubicBezTo>
                <a:cubicBezTo>
                  <a:pt x="5237693" y="40469"/>
                  <a:pt x="5249180" y="37136"/>
                  <a:pt x="5260622" y="33867"/>
                </a:cubicBezTo>
                <a:cubicBezTo>
                  <a:pt x="5316957" y="17771"/>
                  <a:pt x="5315517" y="21948"/>
                  <a:pt x="5384800" y="11289"/>
                </a:cubicBezTo>
                <a:cubicBezTo>
                  <a:pt x="5407423" y="7809"/>
                  <a:pt x="5429955" y="3763"/>
                  <a:pt x="5452533" y="0"/>
                </a:cubicBezTo>
                <a:cubicBezTo>
                  <a:pt x="5561659" y="3763"/>
                  <a:pt x="5670920" y="4683"/>
                  <a:pt x="5779911" y="11289"/>
                </a:cubicBezTo>
                <a:cubicBezTo>
                  <a:pt x="5795398" y="12228"/>
                  <a:pt x="5809852" y="19535"/>
                  <a:pt x="5825066" y="22578"/>
                </a:cubicBezTo>
                <a:cubicBezTo>
                  <a:pt x="5847511" y="27067"/>
                  <a:pt x="5870222" y="30104"/>
                  <a:pt x="5892800" y="33867"/>
                </a:cubicBezTo>
                <a:cubicBezTo>
                  <a:pt x="5978736" y="62511"/>
                  <a:pt x="5937196" y="51777"/>
                  <a:pt x="6016978" y="67733"/>
                </a:cubicBezTo>
                <a:cubicBezTo>
                  <a:pt x="6028267" y="75259"/>
                  <a:pt x="6038247" y="85272"/>
                  <a:pt x="6050844" y="90311"/>
                </a:cubicBezTo>
                <a:cubicBezTo>
                  <a:pt x="6076279" y="100485"/>
                  <a:pt x="6105363" y="100638"/>
                  <a:pt x="6129866" y="112889"/>
                </a:cubicBezTo>
                <a:cubicBezTo>
                  <a:pt x="6144146" y="120029"/>
                  <a:pt x="6151611" y="136366"/>
                  <a:pt x="6163733" y="146756"/>
                </a:cubicBezTo>
                <a:cubicBezTo>
                  <a:pt x="6178018" y="159000"/>
                  <a:pt x="6196233" y="166700"/>
                  <a:pt x="6208889" y="180622"/>
                </a:cubicBezTo>
                <a:cubicBezTo>
                  <a:pt x="6234201" y="208466"/>
                  <a:pt x="6276622" y="270933"/>
                  <a:pt x="6276622" y="270933"/>
                </a:cubicBezTo>
                <a:cubicBezTo>
                  <a:pt x="6280385" y="282222"/>
                  <a:pt x="6282007" y="294468"/>
                  <a:pt x="6287911" y="304800"/>
                </a:cubicBezTo>
                <a:cubicBezTo>
                  <a:pt x="6307220" y="338591"/>
                  <a:pt x="6328954" y="357132"/>
                  <a:pt x="6355644" y="383822"/>
                </a:cubicBezTo>
                <a:cubicBezTo>
                  <a:pt x="6359407" y="395111"/>
                  <a:pt x="6363664" y="406247"/>
                  <a:pt x="6366933" y="417689"/>
                </a:cubicBezTo>
                <a:cubicBezTo>
                  <a:pt x="6371195" y="432607"/>
                  <a:pt x="6372110" y="448584"/>
                  <a:pt x="6378222" y="462844"/>
                </a:cubicBezTo>
                <a:cubicBezTo>
                  <a:pt x="6383567" y="475315"/>
                  <a:pt x="6395290" y="484313"/>
                  <a:pt x="6400800" y="496711"/>
                </a:cubicBezTo>
                <a:cubicBezTo>
                  <a:pt x="6410466" y="518459"/>
                  <a:pt x="6412735" y="543157"/>
                  <a:pt x="6423378" y="564444"/>
                </a:cubicBezTo>
                <a:cubicBezTo>
                  <a:pt x="6441880" y="601450"/>
                  <a:pt x="6447278" y="606925"/>
                  <a:pt x="6457244" y="643467"/>
                </a:cubicBezTo>
                <a:cubicBezTo>
                  <a:pt x="6465409" y="673404"/>
                  <a:pt x="6472296" y="703674"/>
                  <a:pt x="6479822" y="733778"/>
                </a:cubicBezTo>
                <a:lnTo>
                  <a:pt x="6491111" y="778933"/>
                </a:lnTo>
                <a:lnTo>
                  <a:pt x="6502400" y="824089"/>
                </a:lnTo>
                <a:cubicBezTo>
                  <a:pt x="6504862" y="912711"/>
                  <a:pt x="6493008" y="1154351"/>
                  <a:pt x="6524978" y="1298222"/>
                </a:cubicBezTo>
                <a:cubicBezTo>
                  <a:pt x="6527559" y="1309838"/>
                  <a:pt x="6532503" y="1320800"/>
                  <a:pt x="6536266" y="1332089"/>
                </a:cubicBezTo>
                <a:cubicBezTo>
                  <a:pt x="6540029" y="1358430"/>
                  <a:pt x="6542795" y="1384932"/>
                  <a:pt x="6547555" y="1411111"/>
                </a:cubicBezTo>
                <a:cubicBezTo>
                  <a:pt x="6550330" y="1426376"/>
                  <a:pt x="6556069" y="1441002"/>
                  <a:pt x="6558844" y="1456267"/>
                </a:cubicBezTo>
                <a:cubicBezTo>
                  <a:pt x="6563604" y="1482446"/>
                  <a:pt x="6564915" y="1509198"/>
                  <a:pt x="6570133" y="1535289"/>
                </a:cubicBezTo>
                <a:cubicBezTo>
                  <a:pt x="6572467" y="1546958"/>
                  <a:pt x="6578291" y="1557676"/>
                  <a:pt x="6581422" y="1569156"/>
                </a:cubicBezTo>
                <a:cubicBezTo>
                  <a:pt x="6589587" y="1599093"/>
                  <a:pt x="6594187" y="1630029"/>
                  <a:pt x="6604000" y="1659467"/>
                </a:cubicBezTo>
                <a:cubicBezTo>
                  <a:pt x="6607763" y="1670756"/>
                  <a:pt x="6609968" y="1682690"/>
                  <a:pt x="6615289" y="1693333"/>
                </a:cubicBezTo>
                <a:cubicBezTo>
                  <a:pt x="6621357" y="1705468"/>
                  <a:pt x="6631799" y="1715065"/>
                  <a:pt x="6637866" y="1727200"/>
                </a:cubicBezTo>
                <a:cubicBezTo>
                  <a:pt x="6656228" y="1763926"/>
                  <a:pt x="6639381" y="1762582"/>
                  <a:pt x="6671733" y="1794933"/>
                </a:cubicBezTo>
                <a:cubicBezTo>
                  <a:pt x="6703797" y="1826996"/>
                  <a:pt x="6754488" y="1831804"/>
                  <a:pt x="6795911" y="1840089"/>
                </a:cubicBezTo>
                <a:lnTo>
                  <a:pt x="6942666" y="1817511"/>
                </a:lnTo>
                <a:cubicBezTo>
                  <a:pt x="6985664" y="1810345"/>
                  <a:pt x="7003671" y="1805082"/>
                  <a:pt x="7044266" y="1794933"/>
                </a:cubicBezTo>
                <a:cubicBezTo>
                  <a:pt x="7146428" y="1692774"/>
                  <a:pt x="7004407" y="1827651"/>
                  <a:pt x="7123289" y="1738489"/>
                </a:cubicBezTo>
                <a:cubicBezTo>
                  <a:pt x="7140318" y="1725717"/>
                  <a:pt x="7152282" y="1707186"/>
                  <a:pt x="7168444" y="1693333"/>
                </a:cubicBezTo>
                <a:cubicBezTo>
                  <a:pt x="7178745" y="1684503"/>
                  <a:pt x="7191022" y="1678282"/>
                  <a:pt x="7202311" y="1670756"/>
                </a:cubicBezTo>
                <a:cubicBezTo>
                  <a:pt x="7209837" y="1659467"/>
                  <a:pt x="7216203" y="1647312"/>
                  <a:pt x="7224889" y="1636889"/>
                </a:cubicBezTo>
                <a:cubicBezTo>
                  <a:pt x="7235109" y="1624624"/>
                  <a:pt x="7249899" y="1616306"/>
                  <a:pt x="7258755" y="1603022"/>
                </a:cubicBezTo>
                <a:cubicBezTo>
                  <a:pt x="7265356" y="1593121"/>
                  <a:pt x="7264722" y="1579799"/>
                  <a:pt x="7270044" y="1569156"/>
                </a:cubicBezTo>
                <a:cubicBezTo>
                  <a:pt x="7276112" y="1557021"/>
                  <a:pt x="7285096" y="1546578"/>
                  <a:pt x="7292622" y="1535289"/>
                </a:cubicBezTo>
                <a:cubicBezTo>
                  <a:pt x="7296385" y="1520237"/>
                  <a:pt x="7299005" y="1504852"/>
                  <a:pt x="7303911" y="1490133"/>
                </a:cubicBezTo>
                <a:cubicBezTo>
                  <a:pt x="7310319" y="1470909"/>
                  <a:pt x="7321157" y="1453239"/>
                  <a:pt x="7326489" y="1433689"/>
                </a:cubicBezTo>
                <a:cubicBezTo>
                  <a:pt x="7333489" y="1408021"/>
                  <a:pt x="7336863" y="1349274"/>
                  <a:pt x="7349066" y="1320800"/>
                </a:cubicBezTo>
                <a:cubicBezTo>
                  <a:pt x="7354410" y="1308329"/>
                  <a:pt x="7364912" y="1298713"/>
                  <a:pt x="7371644" y="1286933"/>
                </a:cubicBezTo>
                <a:cubicBezTo>
                  <a:pt x="7379993" y="1272322"/>
                  <a:pt x="7387593" y="1257246"/>
                  <a:pt x="7394222" y="1241778"/>
                </a:cubicBezTo>
                <a:cubicBezTo>
                  <a:pt x="7438578" y="1138282"/>
                  <a:pt x="7366100" y="1282526"/>
                  <a:pt x="7428089" y="1174044"/>
                </a:cubicBezTo>
                <a:cubicBezTo>
                  <a:pt x="7436438" y="1159433"/>
                  <a:pt x="7440885" y="1142583"/>
                  <a:pt x="7450666" y="1128889"/>
                </a:cubicBezTo>
                <a:cubicBezTo>
                  <a:pt x="7479766" y="1088148"/>
                  <a:pt x="7483453" y="1101566"/>
                  <a:pt x="7518400" y="1072444"/>
                </a:cubicBezTo>
                <a:cubicBezTo>
                  <a:pt x="7530664" y="1062224"/>
                  <a:pt x="7540002" y="1048798"/>
                  <a:pt x="7552266" y="1038578"/>
                </a:cubicBezTo>
                <a:cubicBezTo>
                  <a:pt x="7562689" y="1029892"/>
                  <a:pt x="7575710" y="1024686"/>
                  <a:pt x="7586133" y="1016000"/>
                </a:cubicBezTo>
                <a:cubicBezTo>
                  <a:pt x="7627199" y="981778"/>
                  <a:pt x="7614422" y="976452"/>
                  <a:pt x="7665155" y="948267"/>
                </a:cubicBezTo>
                <a:cubicBezTo>
                  <a:pt x="7699936" y="928944"/>
                  <a:pt x="7729556" y="923700"/>
                  <a:pt x="7766755" y="914400"/>
                </a:cubicBezTo>
                <a:cubicBezTo>
                  <a:pt x="7778044" y="903111"/>
                  <a:pt x="7786666" y="888286"/>
                  <a:pt x="7800622" y="880533"/>
                </a:cubicBezTo>
                <a:cubicBezTo>
                  <a:pt x="7821426" y="868975"/>
                  <a:pt x="7846258" y="866795"/>
                  <a:pt x="7868355" y="857956"/>
                </a:cubicBezTo>
                <a:cubicBezTo>
                  <a:pt x="7887170" y="850430"/>
                  <a:pt x="7906282" y="843608"/>
                  <a:pt x="7924800" y="835378"/>
                </a:cubicBezTo>
                <a:cubicBezTo>
                  <a:pt x="7940178" y="828543"/>
                  <a:pt x="7953774" y="817423"/>
                  <a:pt x="7969955" y="812800"/>
                </a:cubicBezTo>
                <a:cubicBezTo>
                  <a:pt x="8006853" y="802257"/>
                  <a:pt x="8082844" y="790222"/>
                  <a:pt x="8082844" y="790222"/>
                </a:cubicBezTo>
                <a:lnTo>
                  <a:pt x="9866489" y="801511"/>
                </a:lnTo>
                <a:cubicBezTo>
                  <a:pt x="9971078" y="803274"/>
                  <a:pt x="10215596" y="841432"/>
                  <a:pt x="10318044" y="857956"/>
                </a:cubicBezTo>
                <a:cubicBezTo>
                  <a:pt x="10359578" y="864655"/>
                  <a:pt x="10400504" y="875092"/>
                  <a:pt x="10442222" y="880533"/>
                </a:cubicBezTo>
                <a:cubicBezTo>
                  <a:pt x="10539419" y="893211"/>
                  <a:pt x="10753450" y="899811"/>
                  <a:pt x="10826044" y="903111"/>
                </a:cubicBezTo>
                <a:cubicBezTo>
                  <a:pt x="10848622" y="906874"/>
                  <a:pt x="10871434" y="909435"/>
                  <a:pt x="10893778" y="914400"/>
                </a:cubicBezTo>
                <a:cubicBezTo>
                  <a:pt x="10905394" y="916981"/>
                  <a:pt x="10915976" y="923355"/>
                  <a:pt x="10927644" y="925689"/>
                </a:cubicBezTo>
                <a:cubicBezTo>
                  <a:pt x="10953735" y="930907"/>
                  <a:pt x="10980325" y="933215"/>
                  <a:pt x="11006666" y="936978"/>
                </a:cubicBezTo>
                <a:cubicBezTo>
                  <a:pt x="11029244" y="944504"/>
                  <a:pt x="11051311" y="953784"/>
                  <a:pt x="11074400" y="959556"/>
                </a:cubicBezTo>
                <a:cubicBezTo>
                  <a:pt x="11089452" y="963319"/>
                  <a:pt x="11105074" y="965275"/>
                  <a:pt x="11119555" y="970844"/>
                </a:cubicBezTo>
                <a:cubicBezTo>
                  <a:pt x="11154146" y="984148"/>
                  <a:pt x="11187505" y="1000469"/>
                  <a:pt x="11221155" y="1016000"/>
                </a:cubicBezTo>
                <a:cubicBezTo>
                  <a:pt x="11236435" y="1023052"/>
                  <a:pt x="11250843" y="1031949"/>
                  <a:pt x="11266311" y="1038578"/>
                </a:cubicBezTo>
                <a:cubicBezTo>
                  <a:pt x="11277249" y="1043266"/>
                  <a:pt x="11289345" y="1044943"/>
                  <a:pt x="11300178" y="1049867"/>
                </a:cubicBezTo>
                <a:cubicBezTo>
                  <a:pt x="11332648" y="1064626"/>
                  <a:pt x="11428685" y="1110642"/>
                  <a:pt x="11458222" y="1140178"/>
                </a:cubicBezTo>
                <a:cubicBezTo>
                  <a:pt x="11469511" y="1151467"/>
                  <a:pt x="11481869" y="1161779"/>
                  <a:pt x="11492089" y="1174044"/>
                </a:cubicBezTo>
                <a:cubicBezTo>
                  <a:pt x="11570679" y="1268353"/>
                  <a:pt x="11449581" y="1142826"/>
                  <a:pt x="11548533" y="1241778"/>
                </a:cubicBezTo>
                <a:cubicBezTo>
                  <a:pt x="11568373" y="1301296"/>
                  <a:pt x="11546709" y="1253134"/>
                  <a:pt x="11593689" y="1309511"/>
                </a:cubicBezTo>
                <a:cubicBezTo>
                  <a:pt x="11602375" y="1319934"/>
                  <a:pt x="11607580" y="1332955"/>
                  <a:pt x="11616266" y="1343378"/>
                </a:cubicBezTo>
                <a:cubicBezTo>
                  <a:pt x="11643427" y="1375971"/>
                  <a:pt x="11650702" y="1377624"/>
                  <a:pt x="11684000" y="1399822"/>
                </a:cubicBezTo>
                <a:cubicBezTo>
                  <a:pt x="11738011" y="1480840"/>
                  <a:pt x="11709967" y="1448369"/>
                  <a:pt x="11763022" y="1501422"/>
                </a:cubicBezTo>
                <a:cubicBezTo>
                  <a:pt x="11785202" y="1567961"/>
                  <a:pt x="11759359" y="1502333"/>
                  <a:pt x="11808178" y="1580444"/>
                </a:cubicBezTo>
                <a:cubicBezTo>
                  <a:pt x="11817097" y="1594715"/>
                  <a:pt x="11820974" y="1611906"/>
                  <a:pt x="11830755" y="1625600"/>
                </a:cubicBezTo>
                <a:cubicBezTo>
                  <a:pt x="11840034" y="1638591"/>
                  <a:pt x="11854820" y="1646865"/>
                  <a:pt x="11864622" y="1659467"/>
                </a:cubicBezTo>
                <a:cubicBezTo>
                  <a:pt x="11881281" y="1680886"/>
                  <a:pt x="11894726" y="1704622"/>
                  <a:pt x="11909778" y="1727200"/>
                </a:cubicBezTo>
                <a:cubicBezTo>
                  <a:pt x="11917304" y="1738489"/>
                  <a:pt x="11928064" y="1748196"/>
                  <a:pt x="11932355" y="1761067"/>
                </a:cubicBezTo>
                <a:cubicBezTo>
                  <a:pt x="11945020" y="1799061"/>
                  <a:pt x="11943903" y="1801030"/>
                  <a:pt x="11966222" y="1840089"/>
                </a:cubicBezTo>
                <a:cubicBezTo>
                  <a:pt x="11972953" y="1851869"/>
                  <a:pt x="11982732" y="1861821"/>
                  <a:pt x="11988800" y="1873956"/>
                </a:cubicBezTo>
                <a:cubicBezTo>
                  <a:pt x="11994122" y="1884599"/>
                  <a:pt x="11994310" y="1897420"/>
                  <a:pt x="12000089" y="1907822"/>
                </a:cubicBezTo>
                <a:cubicBezTo>
                  <a:pt x="12013267" y="1931542"/>
                  <a:pt x="12036663" y="1949813"/>
                  <a:pt x="12045244" y="1975556"/>
                </a:cubicBezTo>
                <a:cubicBezTo>
                  <a:pt x="12073620" y="2060682"/>
                  <a:pt x="12035342" y="1955751"/>
                  <a:pt x="12079111" y="2043289"/>
                </a:cubicBezTo>
                <a:cubicBezTo>
                  <a:pt x="12102360" y="2089788"/>
                  <a:pt x="12073181" y="2068547"/>
                  <a:pt x="12112978" y="2088444"/>
                </a:cubicBezTo>
              </a:path>
            </a:pathLst>
          </a:cu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Объект 8">
            <a:extLst>
              <a:ext uri="{FF2B5EF4-FFF2-40B4-BE49-F238E27FC236}">
                <a16:creationId xmlns:a16="http://schemas.microsoft.com/office/drawing/2014/main" id="{39DF1CEA-8329-4761-B33F-76ED1AF4DD39}"/>
              </a:ext>
            </a:extLst>
          </p:cNvPr>
          <p:cNvPicPr>
            <a:picLocks noGrp="1" noChangeAspect="1"/>
          </p:cNvPicPr>
          <p:nvPr>
            <p:ph idx="1"/>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3184426" y="889882"/>
            <a:ext cx="5594349" cy="4195762"/>
          </a:xfrm>
        </p:spPr>
      </p:pic>
      <p:pic>
        <p:nvPicPr>
          <p:cNvPr id="11" name="Рисунок 10">
            <a:extLst>
              <a:ext uri="{FF2B5EF4-FFF2-40B4-BE49-F238E27FC236}">
                <a16:creationId xmlns:a16="http://schemas.microsoft.com/office/drawing/2014/main" id="{CB3A4C22-0B02-45B5-9CA0-E28C659C85EA}"/>
              </a:ext>
            </a:extLst>
          </p:cNvPr>
          <p:cNvPicPr>
            <a:picLocks noChangeAspect="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a:xfrm rot="341930">
            <a:off x="8115498" y="1245657"/>
            <a:ext cx="3869929" cy="5159905"/>
          </a:xfrm>
          <a:prstGeom prst="rect">
            <a:avLst/>
          </a:prstGeom>
        </p:spPr>
      </p:pic>
      <p:pic>
        <p:nvPicPr>
          <p:cNvPr id="13" name="Рисунок 12">
            <a:extLst>
              <a:ext uri="{FF2B5EF4-FFF2-40B4-BE49-F238E27FC236}">
                <a16:creationId xmlns:a16="http://schemas.microsoft.com/office/drawing/2014/main" id="{B47F1286-9111-458F-A306-4ABA11A75FF0}"/>
              </a:ext>
            </a:extLst>
          </p:cNvPr>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rot="21237739">
            <a:off x="-22227" y="1245656"/>
            <a:ext cx="3869929" cy="5159905"/>
          </a:xfrm>
          <a:prstGeom prst="rect">
            <a:avLst/>
          </a:prstGeom>
        </p:spPr>
      </p:pic>
      <p:sp>
        <p:nvSpPr>
          <p:cNvPr id="15" name="Полилиния: фигура 14">
            <a:extLst>
              <a:ext uri="{FF2B5EF4-FFF2-40B4-BE49-F238E27FC236}">
                <a16:creationId xmlns:a16="http://schemas.microsoft.com/office/drawing/2014/main" id="{E9EA7F65-1A04-462F-8E2C-3CA3BAE783E1}"/>
              </a:ext>
            </a:extLst>
          </p:cNvPr>
          <p:cNvSpPr/>
          <p:nvPr>
            <p:custDataLst>
              <p:tags r:id="rId10"/>
            </p:custDataLst>
          </p:nvPr>
        </p:nvSpPr>
        <p:spPr>
          <a:xfrm>
            <a:off x="-11289" y="-22578"/>
            <a:ext cx="3872089" cy="1253067"/>
          </a:xfrm>
          <a:custGeom>
            <a:gdLst>
              <a:gd name="connsiteX0" fmla="*/ 0 w 3872089"/>
              <a:gd name="connsiteY0" fmla="*/ 22578 h 1253067"/>
              <a:gd name="connsiteX1" fmla="*/ 56445 w 3872089"/>
              <a:gd name="connsiteY1" fmla="*/ 45156 h 1253067"/>
              <a:gd name="connsiteX2" fmla="*/ 124178 w 3872089"/>
              <a:gd name="connsiteY2" fmla="*/ 67734 h 1253067"/>
              <a:gd name="connsiteX3" fmla="*/ 169333 w 3872089"/>
              <a:gd name="connsiteY3" fmla="*/ 135467 h 1253067"/>
              <a:gd name="connsiteX4" fmla="*/ 203200 w 3872089"/>
              <a:gd name="connsiteY4" fmla="*/ 428978 h 1253067"/>
              <a:gd name="connsiteX5" fmla="*/ 214489 w 3872089"/>
              <a:gd name="connsiteY5" fmla="*/ 474134 h 1253067"/>
              <a:gd name="connsiteX6" fmla="*/ 248356 w 3872089"/>
              <a:gd name="connsiteY6" fmla="*/ 598311 h 1253067"/>
              <a:gd name="connsiteX7" fmla="*/ 270933 w 3872089"/>
              <a:gd name="connsiteY7" fmla="*/ 632178 h 1253067"/>
              <a:gd name="connsiteX8" fmla="*/ 316089 w 3872089"/>
              <a:gd name="connsiteY8" fmla="*/ 699911 h 1253067"/>
              <a:gd name="connsiteX9" fmla="*/ 349956 w 3872089"/>
              <a:gd name="connsiteY9" fmla="*/ 711200 h 1253067"/>
              <a:gd name="connsiteX10" fmla="*/ 383822 w 3872089"/>
              <a:gd name="connsiteY10" fmla="*/ 745067 h 1253067"/>
              <a:gd name="connsiteX11" fmla="*/ 553156 w 3872089"/>
              <a:gd name="connsiteY11" fmla="*/ 722489 h 1253067"/>
              <a:gd name="connsiteX12" fmla="*/ 632178 w 3872089"/>
              <a:gd name="connsiteY12" fmla="*/ 632178 h 1253067"/>
              <a:gd name="connsiteX13" fmla="*/ 688622 w 3872089"/>
              <a:gd name="connsiteY13" fmla="*/ 564445 h 1253067"/>
              <a:gd name="connsiteX14" fmla="*/ 711200 w 3872089"/>
              <a:gd name="connsiteY14" fmla="*/ 451556 h 1253067"/>
              <a:gd name="connsiteX15" fmla="*/ 722489 w 3872089"/>
              <a:gd name="connsiteY15" fmla="*/ 417689 h 1253067"/>
              <a:gd name="connsiteX16" fmla="*/ 756356 w 3872089"/>
              <a:gd name="connsiteY16" fmla="*/ 383822 h 1253067"/>
              <a:gd name="connsiteX17" fmla="*/ 824089 w 3872089"/>
              <a:gd name="connsiteY17" fmla="*/ 338667 h 1253067"/>
              <a:gd name="connsiteX18" fmla="*/ 903111 w 3872089"/>
              <a:gd name="connsiteY18" fmla="*/ 316089 h 1253067"/>
              <a:gd name="connsiteX19" fmla="*/ 1072445 w 3872089"/>
              <a:gd name="connsiteY19" fmla="*/ 338667 h 1253067"/>
              <a:gd name="connsiteX20" fmla="*/ 1106311 w 3872089"/>
              <a:gd name="connsiteY20" fmla="*/ 361245 h 1253067"/>
              <a:gd name="connsiteX21" fmla="*/ 1140178 w 3872089"/>
              <a:gd name="connsiteY21" fmla="*/ 395111 h 1253067"/>
              <a:gd name="connsiteX22" fmla="*/ 1185333 w 3872089"/>
              <a:gd name="connsiteY22" fmla="*/ 474134 h 1253067"/>
              <a:gd name="connsiteX23" fmla="*/ 1196622 w 3872089"/>
              <a:gd name="connsiteY23" fmla="*/ 508000 h 1253067"/>
              <a:gd name="connsiteX24" fmla="*/ 1219200 w 3872089"/>
              <a:gd name="connsiteY24" fmla="*/ 553156 h 1253067"/>
              <a:gd name="connsiteX25" fmla="*/ 1241778 w 3872089"/>
              <a:gd name="connsiteY25" fmla="*/ 632178 h 1253067"/>
              <a:gd name="connsiteX26" fmla="*/ 1264356 w 3872089"/>
              <a:gd name="connsiteY26" fmla="*/ 699911 h 1253067"/>
              <a:gd name="connsiteX27" fmla="*/ 1298222 w 3872089"/>
              <a:gd name="connsiteY27" fmla="*/ 801511 h 1253067"/>
              <a:gd name="connsiteX28" fmla="*/ 1309511 w 3872089"/>
              <a:gd name="connsiteY28" fmla="*/ 835378 h 1253067"/>
              <a:gd name="connsiteX29" fmla="*/ 1320800 w 3872089"/>
              <a:gd name="connsiteY29" fmla="*/ 903111 h 1253067"/>
              <a:gd name="connsiteX30" fmla="*/ 1343378 w 3872089"/>
              <a:gd name="connsiteY30" fmla="*/ 982134 h 1253067"/>
              <a:gd name="connsiteX31" fmla="*/ 1365956 w 3872089"/>
              <a:gd name="connsiteY31" fmla="*/ 1061156 h 1253067"/>
              <a:gd name="connsiteX32" fmla="*/ 1388533 w 3872089"/>
              <a:gd name="connsiteY32" fmla="*/ 1095022 h 1253067"/>
              <a:gd name="connsiteX33" fmla="*/ 1433689 w 3872089"/>
              <a:gd name="connsiteY33" fmla="*/ 1151467 h 1253067"/>
              <a:gd name="connsiteX34" fmla="*/ 1456267 w 3872089"/>
              <a:gd name="connsiteY34" fmla="*/ 1185334 h 1253067"/>
              <a:gd name="connsiteX35" fmla="*/ 1524000 w 3872089"/>
              <a:gd name="connsiteY35" fmla="*/ 1230489 h 1253067"/>
              <a:gd name="connsiteX36" fmla="*/ 1603022 w 3872089"/>
              <a:gd name="connsiteY36" fmla="*/ 1253067 h 1253067"/>
              <a:gd name="connsiteX37" fmla="*/ 1670756 w 3872089"/>
              <a:gd name="connsiteY37" fmla="*/ 1241778 h 1253067"/>
              <a:gd name="connsiteX38" fmla="*/ 1749778 w 3872089"/>
              <a:gd name="connsiteY38" fmla="*/ 1219200 h 1253067"/>
              <a:gd name="connsiteX39" fmla="*/ 1794933 w 3872089"/>
              <a:gd name="connsiteY39" fmla="*/ 1207911 h 1253067"/>
              <a:gd name="connsiteX40" fmla="*/ 1862667 w 3872089"/>
              <a:gd name="connsiteY40" fmla="*/ 1185334 h 1253067"/>
              <a:gd name="connsiteX41" fmla="*/ 1964267 w 3872089"/>
              <a:gd name="connsiteY41" fmla="*/ 1117600 h 1253067"/>
              <a:gd name="connsiteX42" fmla="*/ 1998133 w 3872089"/>
              <a:gd name="connsiteY42" fmla="*/ 1095022 h 1253067"/>
              <a:gd name="connsiteX43" fmla="*/ 2020711 w 3872089"/>
              <a:gd name="connsiteY43" fmla="*/ 1061156 h 1253067"/>
              <a:gd name="connsiteX44" fmla="*/ 2088445 w 3872089"/>
              <a:gd name="connsiteY44" fmla="*/ 1004711 h 1253067"/>
              <a:gd name="connsiteX45" fmla="*/ 2111022 w 3872089"/>
              <a:gd name="connsiteY45" fmla="*/ 970845 h 1253067"/>
              <a:gd name="connsiteX46" fmla="*/ 2212622 w 3872089"/>
              <a:gd name="connsiteY46" fmla="*/ 880534 h 1253067"/>
              <a:gd name="connsiteX47" fmla="*/ 2280356 w 3872089"/>
              <a:gd name="connsiteY47" fmla="*/ 778934 h 1253067"/>
              <a:gd name="connsiteX48" fmla="*/ 2302933 w 3872089"/>
              <a:gd name="connsiteY48" fmla="*/ 745067 h 1253067"/>
              <a:gd name="connsiteX49" fmla="*/ 2348089 w 3872089"/>
              <a:gd name="connsiteY49" fmla="*/ 643467 h 1253067"/>
              <a:gd name="connsiteX50" fmla="*/ 2359378 w 3872089"/>
              <a:gd name="connsiteY50" fmla="*/ 609600 h 1253067"/>
              <a:gd name="connsiteX51" fmla="*/ 2404533 w 3872089"/>
              <a:gd name="connsiteY51" fmla="*/ 541867 h 1253067"/>
              <a:gd name="connsiteX52" fmla="*/ 2427111 w 3872089"/>
              <a:gd name="connsiteY52" fmla="*/ 508000 h 1253067"/>
              <a:gd name="connsiteX53" fmla="*/ 2460978 w 3872089"/>
              <a:gd name="connsiteY53" fmla="*/ 485422 h 1253067"/>
              <a:gd name="connsiteX54" fmla="*/ 2483556 w 3872089"/>
              <a:gd name="connsiteY54" fmla="*/ 451556 h 1253067"/>
              <a:gd name="connsiteX55" fmla="*/ 2551289 w 3872089"/>
              <a:gd name="connsiteY55" fmla="*/ 406400 h 1253067"/>
              <a:gd name="connsiteX56" fmla="*/ 2641600 w 3872089"/>
              <a:gd name="connsiteY56" fmla="*/ 349956 h 1253067"/>
              <a:gd name="connsiteX57" fmla="*/ 2675467 w 3872089"/>
              <a:gd name="connsiteY57" fmla="*/ 338667 h 1253067"/>
              <a:gd name="connsiteX58" fmla="*/ 2901245 w 3872089"/>
              <a:gd name="connsiteY58" fmla="*/ 349956 h 1253067"/>
              <a:gd name="connsiteX59" fmla="*/ 2980267 w 3872089"/>
              <a:gd name="connsiteY59" fmla="*/ 395111 h 1253067"/>
              <a:gd name="connsiteX60" fmla="*/ 3014133 w 3872089"/>
              <a:gd name="connsiteY60" fmla="*/ 406400 h 1253067"/>
              <a:gd name="connsiteX61" fmla="*/ 3273778 w 3872089"/>
              <a:gd name="connsiteY61" fmla="*/ 395111 h 1253067"/>
              <a:gd name="connsiteX62" fmla="*/ 3307645 w 3872089"/>
              <a:gd name="connsiteY62" fmla="*/ 372534 h 1253067"/>
              <a:gd name="connsiteX63" fmla="*/ 3341511 w 3872089"/>
              <a:gd name="connsiteY63" fmla="*/ 361245 h 1253067"/>
              <a:gd name="connsiteX64" fmla="*/ 3409245 w 3872089"/>
              <a:gd name="connsiteY64" fmla="*/ 316089 h 1253067"/>
              <a:gd name="connsiteX65" fmla="*/ 3454400 w 3872089"/>
              <a:gd name="connsiteY65" fmla="*/ 282222 h 1253067"/>
              <a:gd name="connsiteX66" fmla="*/ 3522133 w 3872089"/>
              <a:gd name="connsiteY66" fmla="*/ 259645 h 1253067"/>
              <a:gd name="connsiteX67" fmla="*/ 3556000 w 3872089"/>
              <a:gd name="connsiteY67" fmla="*/ 248356 h 1253067"/>
              <a:gd name="connsiteX68" fmla="*/ 3589867 w 3872089"/>
              <a:gd name="connsiteY68" fmla="*/ 225778 h 1253067"/>
              <a:gd name="connsiteX69" fmla="*/ 3646311 w 3872089"/>
              <a:gd name="connsiteY69" fmla="*/ 180622 h 1253067"/>
              <a:gd name="connsiteX70" fmla="*/ 3680178 w 3872089"/>
              <a:gd name="connsiteY70" fmla="*/ 146756 h 1253067"/>
              <a:gd name="connsiteX71" fmla="*/ 3714045 w 3872089"/>
              <a:gd name="connsiteY71" fmla="*/ 124178 h 1253067"/>
              <a:gd name="connsiteX72" fmla="*/ 3781778 w 3872089"/>
              <a:gd name="connsiteY72" fmla="*/ 79022 h 1253067"/>
              <a:gd name="connsiteX73" fmla="*/ 3804356 w 3872089"/>
              <a:gd name="connsiteY73" fmla="*/ 45156 h 1253067"/>
              <a:gd name="connsiteX74" fmla="*/ 3872089 w 3872089"/>
              <a:gd name="connsiteY74" fmla="*/ 0 h 125306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872088" h="1253067">
                <a:moveTo>
                  <a:pt x="0" y="22578"/>
                </a:moveTo>
                <a:cubicBezTo>
                  <a:pt x="18815" y="30104"/>
                  <a:pt x="37401" y="38231"/>
                  <a:pt x="56445" y="45156"/>
                </a:cubicBezTo>
                <a:cubicBezTo>
                  <a:pt x="78811" y="53289"/>
                  <a:pt x="124178" y="67734"/>
                  <a:pt x="124178" y="67734"/>
                </a:cubicBezTo>
                <a:cubicBezTo>
                  <a:pt x="139230" y="90312"/>
                  <a:pt x="166633" y="108467"/>
                  <a:pt x="169333" y="135467"/>
                </a:cubicBezTo>
                <a:cubicBezTo>
                  <a:pt x="178511" y="227244"/>
                  <a:pt x="184221" y="334084"/>
                  <a:pt x="203200" y="428978"/>
                </a:cubicBezTo>
                <a:cubicBezTo>
                  <a:pt x="206243" y="444192"/>
                  <a:pt x="211123" y="458988"/>
                  <a:pt x="214489" y="474134"/>
                </a:cubicBezTo>
                <a:cubicBezTo>
                  <a:pt x="221558" y="505943"/>
                  <a:pt x="230734" y="571877"/>
                  <a:pt x="248356" y="598311"/>
                </a:cubicBezTo>
                <a:cubicBezTo>
                  <a:pt x="255882" y="609600"/>
                  <a:pt x="264866" y="620043"/>
                  <a:pt x="270933" y="632178"/>
                </a:cubicBezTo>
                <a:cubicBezTo>
                  <a:pt x="291644" y="673602"/>
                  <a:pt x="267940" y="667812"/>
                  <a:pt x="316089" y="699911"/>
                </a:cubicBezTo>
                <a:cubicBezTo>
                  <a:pt x="325990" y="706512"/>
                  <a:pt x="338667" y="707437"/>
                  <a:pt x="349956" y="711200"/>
                </a:cubicBezTo>
                <a:cubicBezTo>
                  <a:pt x="361245" y="722489"/>
                  <a:pt x="367997" y="742957"/>
                  <a:pt x="383822" y="745067"/>
                </a:cubicBezTo>
                <a:cubicBezTo>
                  <a:pt x="462746" y="755590"/>
                  <a:pt x="494265" y="742119"/>
                  <a:pt x="553156" y="722489"/>
                </a:cubicBezTo>
                <a:cubicBezTo>
                  <a:pt x="649111" y="658517"/>
                  <a:pt x="500472" y="763884"/>
                  <a:pt x="632178" y="632178"/>
                </a:cubicBezTo>
                <a:cubicBezTo>
                  <a:pt x="675638" y="588718"/>
                  <a:pt x="657189" y="611595"/>
                  <a:pt x="688622" y="564445"/>
                </a:cubicBezTo>
                <a:cubicBezTo>
                  <a:pt x="697493" y="511218"/>
                  <a:pt x="697727" y="498710"/>
                  <a:pt x="711200" y="451556"/>
                </a:cubicBezTo>
                <a:cubicBezTo>
                  <a:pt x="714469" y="440114"/>
                  <a:pt x="715888" y="427590"/>
                  <a:pt x="722489" y="417689"/>
                </a:cubicBezTo>
                <a:cubicBezTo>
                  <a:pt x="731345" y="404405"/>
                  <a:pt x="743754" y="393624"/>
                  <a:pt x="756356" y="383822"/>
                </a:cubicBezTo>
                <a:cubicBezTo>
                  <a:pt x="777775" y="367163"/>
                  <a:pt x="797764" y="345248"/>
                  <a:pt x="824089" y="338667"/>
                </a:cubicBezTo>
                <a:cubicBezTo>
                  <a:pt x="880789" y="324492"/>
                  <a:pt x="854526" y="332284"/>
                  <a:pt x="903111" y="316089"/>
                </a:cubicBezTo>
                <a:cubicBezTo>
                  <a:pt x="933374" y="318611"/>
                  <a:pt x="1026334" y="315611"/>
                  <a:pt x="1072445" y="338667"/>
                </a:cubicBezTo>
                <a:cubicBezTo>
                  <a:pt x="1084580" y="344735"/>
                  <a:pt x="1095888" y="352559"/>
                  <a:pt x="1106311" y="361245"/>
                </a:cubicBezTo>
                <a:cubicBezTo>
                  <a:pt x="1118576" y="371465"/>
                  <a:pt x="1129957" y="382847"/>
                  <a:pt x="1140178" y="395111"/>
                </a:cubicBezTo>
                <a:cubicBezTo>
                  <a:pt x="1156852" y="415120"/>
                  <a:pt x="1175590" y="451399"/>
                  <a:pt x="1185333" y="474134"/>
                </a:cubicBezTo>
                <a:cubicBezTo>
                  <a:pt x="1190020" y="485071"/>
                  <a:pt x="1191935" y="497063"/>
                  <a:pt x="1196622" y="508000"/>
                </a:cubicBezTo>
                <a:cubicBezTo>
                  <a:pt x="1203251" y="523468"/>
                  <a:pt x="1212571" y="537688"/>
                  <a:pt x="1219200" y="553156"/>
                </a:cubicBezTo>
                <a:cubicBezTo>
                  <a:pt x="1231847" y="582666"/>
                  <a:pt x="1232229" y="600349"/>
                  <a:pt x="1241778" y="632178"/>
                </a:cubicBezTo>
                <a:cubicBezTo>
                  <a:pt x="1248617" y="654973"/>
                  <a:pt x="1256830" y="677333"/>
                  <a:pt x="1264356" y="699911"/>
                </a:cubicBezTo>
                <a:lnTo>
                  <a:pt x="1298222" y="801511"/>
                </a:lnTo>
                <a:cubicBezTo>
                  <a:pt x="1301985" y="812800"/>
                  <a:pt x="1307555" y="823640"/>
                  <a:pt x="1309511" y="835378"/>
                </a:cubicBezTo>
                <a:cubicBezTo>
                  <a:pt x="1313274" y="857956"/>
                  <a:pt x="1316311" y="880666"/>
                  <a:pt x="1320800" y="903111"/>
                </a:cubicBezTo>
                <a:cubicBezTo>
                  <a:pt x="1332564" y="961928"/>
                  <a:pt x="1329032" y="931924"/>
                  <a:pt x="1343378" y="982134"/>
                </a:cubicBezTo>
                <a:cubicBezTo>
                  <a:pt x="1348201" y="999013"/>
                  <a:pt x="1356934" y="1043112"/>
                  <a:pt x="1365956" y="1061156"/>
                </a:cubicBezTo>
                <a:cubicBezTo>
                  <a:pt x="1372023" y="1073291"/>
                  <a:pt x="1382466" y="1082887"/>
                  <a:pt x="1388533" y="1095022"/>
                </a:cubicBezTo>
                <a:cubicBezTo>
                  <a:pt x="1415796" y="1149550"/>
                  <a:pt x="1376599" y="1113407"/>
                  <a:pt x="1433689" y="1151467"/>
                </a:cubicBezTo>
                <a:cubicBezTo>
                  <a:pt x="1441215" y="1162756"/>
                  <a:pt x="1446056" y="1176400"/>
                  <a:pt x="1456267" y="1185334"/>
                </a:cubicBezTo>
                <a:cubicBezTo>
                  <a:pt x="1476688" y="1203202"/>
                  <a:pt x="1497675" y="1223908"/>
                  <a:pt x="1524000" y="1230489"/>
                </a:cubicBezTo>
                <a:cubicBezTo>
                  <a:pt x="1580700" y="1244664"/>
                  <a:pt x="1554437" y="1236872"/>
                  <a:pt x="1603022" y="1253067"/>
                </a:cubicBezTo>
                <a:cubicBezTo>
                  <a:pt x="1625600" y="1249304"/>
                  <a:pt x="1648311" y="1246267"/>
                  <a:pt x="1670756" y="1241778"/>
                </a:cubicBezTo>
                <a:cubicBezTo>
                  <a:pt x="1729568" y="1230015"/>
                  <a:pt x="1699572" y="1233545"/>
                  <a:pt x="1749778" y="1219200"/>
                </a:cubicBezTo>
                <a:cubicBezTo>
                  <a:pt x="1764696" y="1214938"/>
                  <a:pt x="1780072" y="1212369"/>
                  <a:pt x="1794933" y="1207911"/>
                </a:cubicBezTo>
                <a:cubicBezTo>
                  <a:pt x="1817729" y="1201072"/>
                  <a:pt x="1862667" y="1185334"/>
                  <a:pt x="1862667" y="1185334"/>
                </a:cubicBezTo>
                <a:lnTo>
                  <a:pt x="1964267" y="1117600"/>
                </a:lnTo>
                <a:lnTo>
                  <a:pt x="1998133" y="1095022"/>
                </a:lnTo>
                <a:cubicBezTo>
                  <a:pt x="2005659" y="1083733"/>
                  <a:pt x="2011117" y="1070750"/>
                  <a:pt x="2020711" y="1061156"/>
                </a:cubicBezTo>
                <a:cubicBezTo>
                  <a:pt x="2109502" y="972366"/>
                  <a:pt x="1995986" y="1115662"/>
                  <a:pt x="2088445" y="1004711"/>
                </a:cubicBezTo>
                <a:cubicBezTo>
                  <a:pt x="2097131" y="994288"/>
                  <a:pt x="2101429" y="980438"/>
                  <a:pt x="2111022" y="970845"/>
                </a:cubicBezTo>
                <a:cubicBezTo>
                  <a:pt x="2178887" y="902980"/>
                  <a:pt x="2117807" y="1022757"/>
                  <a:pt x="2212622" y="880534"/>
                </a:cubicBezTo>
                <a:lnTo>
                  <a:pt x="2280356" y="778934"/>
                </a:lnTo>
                <a:cubicBezTo>
                  <a:pt x="2287882" y="767645"/>
                  <a:pt x="2298643" y="757938"/>
                  <a:pt x="2302933" y="745067"/>
                </a:cubicBezTo>
                <a:cubicBezTo>
                  <a:pt x="2361183" y="570319"/>
                  <a:pt x="2294419" y="750806"/>
                  <a:pt x="2348089" y="643467"/>
                </a:cubicBezTo>
                <a:cubicBezTo>
                  <a:pt x="2353411" y="632824"/>
                  <a:pt x="2353599" y="620002"/>
                  <a:pt x="2359378" y="609600"/>
                </a:cubicBezTo>
                <a:cubicBezTo>
                  <a:pt x="2372556" y="585880"/>
                  <a:pt x="2389481" y="564445"/>
                  <a:pt x="2404533" y="541867"/>
                </a:cubicBezTo>
                <a:cubicBezTo>
                  <a:pt x="2412059" y="530578"/>
                  <a:pt x="2415822" y="515526"/>
                  <a:pt x="2427111" y="508000"/>
                </a:cubicBezTo>
                <a:lnTo>
                  <a:pt x="2460978" y="485422"/>
                </a:lnTo>
                <a:cubicBezTo>
                  <a:pt x="2468504" y="474133"/>
                  <a:pt x="2473345" y="460490"/>
                  <a:pt x="2483556" y="451556"/>
                </a:cubicBezTo>
                <a:cubicBezTo>
                  <a:pt x="2503977" y="433687"/>
                  <a:pt x="2551289" y="406400"/>
                  <a:pt x="2551289" y="406400"/>
                </a:cubicBezTo>
                <a:cubicBezTo>
                  <a:pt x="2587069" y="352732"/>
                  <a:pt x="2560996" y="376824"/>
                  <a:pt x="2641600" y="349956"/>
                </a:cubicBezTo>
                <a:lnTo>
                  <a:pt x="2675467" y="338667"/>
                </a:lnTo>
                <a:cubicBezTo>
                  <a:pt x="2750726" y="342430"/>
                  <a:pt x="2826175" y="343428"/>
                  <a:pt x="2901245" y="349956"/>
                </a:cubicBezTo>
                <a:cubicBezTo>
                  <a:pt x="2939404" y="353274"/>
                  <a:pt x="2947026" y="376116"/>
                  <a:pt x="2980267" y="395111"/>
                </a:cubicBezTo>
                <a:cubicBezTo>
                  <a:pt x="2990599" y="401015"/>
                  <a:pt x="3002844" y="402637"/>
                  <a:pt x="3014133" y="406400"/>
                </a:cubicBezTo>
                <a:cubicBezTo>
                  <a:pt x="3100681" y="402637"/>
                  <a:pt x="3187719" y="405041"/>
                  <a:pt x="3273778" y="395111"/>
                </a:cubicBezTo>
                <a:cubicBezTo>
                  <a:pt x="3287256" y="393556"/>
                  <a:pt x="3295510" y="378602"/>
                  <a:pt x="3307645" y="372534"/>
                </a:cubicBezTo>
                <a:cubicBezTo>
                  <a:pt x="3318288" y="367213"/>
                  <a:pt x="3331109" y="367024"/>
                  <a:pt x="3341511" y="361245"/>
                </a:cubicBezTo>
                <a:cubicBezTo>
                  <a:pt x="3365232" y="348067"/>
                  <a:pt x="3387537" y="332370"/>
                  <a:pt x="3409245" y="316089"/>
                </a:cubicBezTo>
                <a:cubicBezTo>
                  <a:pt x="3424297" y="304800"/>
                  <a:pt x="3437572" y="290636"/>
                  <a:pt x="3454400" y="282222"/>
                </a:cubicBezTo>
                <a:cubicBezTo>
                  <a:pt x="3475686" y="271579"/>
                  <a:pt x="3499555" y="267171"/>
                  <a:pt x="3522133" y="259645"/>
                </a:cubicBezTo>
                <a:cubicBezTo>
                  <a:pt x="3533422" y="255882"/>
                  <a:pt x="3546099" y="254957"/>
                  <a:pt x="3556000" y="248356"/>
                </a:cubicBezTo>
                <a:lnTo>
                  <a:pt x="3589867" y="225778"/>
                </a:lnTo>
                <a:cubicBezTo>
                  <a:pt x="3640361" y="150038"/>
                  <a:pt x="3580880" y="224243"/>
                  <a:pt x="3646311" y="180622"/>
                </a:cubicBezTo>
                <a:cubicBezTo>
                  <a:pt x="3659595" y="171766"/>
                  <a:pt x="3667913" y="156976"/>
                  <a:pt x="3680178" y="146756"/>
                </a:cubicBezTo>
                <a:cubicBezTo>
                  <a:pt x="3690601" y="138070"/>
                  <a:pt x="3703622" y="132864"/>
                  <a:pt x="3714045" y="124178"/>
                </a:cubicBezTo>
                <a:cubicBezTo>
                  <a:pt x="3770420" y="77198"/>
                  <a:pt x="3722260" y="98861"/>
                  <a:pt x="3781778" y="79022"/>
                </a:cubicBezTo>
                <a:cubicBezTo>
                  <a:pt x="3789304" y="67733"/>
                  <a:pt x="3794145" y="54090"/>
                  <a:pt x="3804356" y="45156"/>
                </a:cubicBezTo>
                <a:cubicBezTo>
                  <a:pt x="3824777" y="27287"/>
                  <a:pt x="3872089" y="0"/>
                  <a:pt x="3872089" y="0"/>
                </a:cubicBezTo>
              </a:path>
            </a:pathLst>
          </a:cu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02824832"/>
      </p:ext>
    </p:extLst>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solidFill>
          <a:srgbClr val="FFC000"/>
        </a:solidFill>
        <a:effectLst/>
      </p:bgPr>
    </p:bg>
    <p:spTree>
      <p:nvGrpSpPr>
        <p:cNvPr id="1" name=""/>
        <p:cNvGrpSpPr/>
        <p:nvPr>
          <p:custDataLst>
            <p:tags r:id="rId2"/>
          </p:custDataLst>
        </p:nvPr>
      </p:nvGrpSpPr>
      <p:grpSpPr>
        <a:xfrm>
          <a:off x="0" y="0"/>
          <a:ext cx="0" cy="0"/>
        </a:xfrm>
      </p:grpSpPr>
      <p:sp>
        <p:nvSpPr>
          <p:cNvPr id="5" name="Овал 4">
            <a:extLst>
              <a:ext uri="{FF2B5EF4-FFF2-40B4-BE49-F238E27FC236}">
                <a16:creationId xmlns:a16="http://schemas.microsoft.com/office/drawing/2014/main" id="{BF7964CE-95D8-441E-9A03-1A473F4BA977}"/>
              </a:ext>
            </a:extLst>
          </p:cNvPr>
          <p:cNvSpPr/>
          <p:nvPr>
            <p:custDataLst>
              <p:tags r:id="rId3"/>
            </p:custDataLst>
          </p:nvPr>
        </p:nvSpPr>
        <p:spPr>
          <a:xfrm>
            <a:off x="7528983" y="1038577"/>
            <a:ext cx="4663017" cy="5576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a:extLst>
              <a:ext uri="{FF2B5EF4-FFF2-40B4-BE49-F238E27FC236}">
                <a16:creationId xmlns:a16="http://schemas.microsoft.com/office/drawing/2014/main" id="{54860E81-1B63-48F3-8F41-A7DEE61FC38D}"/>
              </a:ext>
            </a:extLst>
          </p:cNvPr>
          <p:cNvSpPr/>
          <p:nvPr>
            <p:custDataLst>
              <p:tags r:id="rId4"/>
            </p:custDataLst>
          </p:nvPr>
        </p:nvSpPr>
        <p:spPr>
          <a:xfrm>
            <a:off x="0" y="1038577"/>
            <a:ext cx="4639734" cy="5576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a:extLst>
              <a:ext uri="{FF2B5EF4-FFF2-40B4-BE49-F238E27FC236}">
                <a16:creationId xmlns:a16="http://schemas.microsoft.com/office/drawing/2014/main" id="{8638A5FE-5EFE-4FC9-94F3-D7591347738E}"/>
              </a:ext>
            </a:extLst>
          </p:cNvPr>
          <p:cNvSpPr/>
          <p:nvPr>
            <p:custDataLst>
              <p:tags r:id="rId5"/>
            </p:custDataLst>
          </p:nvPr>
        </p:nvSpPr>
        <p:spPr>
          <a:xfrm>
            <a:off x="3668889" y="703085"/>
            <a:ext cx="4481689" cy="6247694"/>
          </a:xfrm>
          <a:prstGeom prst="ellipse">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Объект 17">
            <a:extLst>
              <a:ext uri="{FF2B5EF4-FFF2-40B4-BE49-F238E27FC236}">
                <a16:creationId xmlns:a16="http://schemas.microsoft.com/office/drawing/2014/main" id="{237A67E7-8490-4B88-B8CF-222D33EA38B5}"/>
              </a:ext>
            </a:extLst>
          </p:cNvPr>
          <p:cNvPicPr>
            <a:picLocks noGrp="1" noChangeAspect="1"/>
          </p:cNvPicPr>
          <p:nvPr>
            <p:ph idx="1"/>
            <p:custDataLst>
              <p:tags r:id="rId7"/>
            </p:custDataLst>
          </p:nvPr>
        </p:nvPicPr>
        <p:blipFill>
          <a:blip r:embed="rId6">
            <a:extLst>
              <a:ext uri="{28A0092B-C50C-407E-A947-70E740481C1C}">
                <a14:useLocalDpi xmlns:a14="http://schemas.microsoft.com/office/drawing/2010/main" val="0"/>
              </a:ext>
            </a:extLst>
          </a:blip>
          <a:stretch>
            <a:fillRect/>
          </a:stretch>
        </p:blipFill>
        <p:spPr>
          <a:xfrm>
            <a:off x="326849" y="1273176"/>
            <a:ext cx="3661304" cy="4881739"/>
          </a:xfrm>
        </p:spPr>
      </p:pic>
      <p:pic>
        <p:nvPicPr>
          <p:cNvPr id="20" name="Рисунок 19">
            <a:extLst>
              <a:ext uri="{FF2B5EF4-FFF2-40B4-BE49-F238E27FC236}">
                <a16:creationId xmlns:a16="http://schemas.microsoft.com/office/drawing/2014/main" id="{245162F3-C7A3-4FFB-B680-1A4A0AE8E49D}"/>
              </a:ext>
            </a:extLst>
          </p:cNvPr>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8203847" y="1273176"/>
            <a:ext cx="3661304" cy="4881739"/>
          </a:xfrm>
          <a:prstGeom prst="rect">
            <a:avLst/>
          </a:prstGeom>
        </p:spPr>
      </p:pic>
      <p:pic>
        <p:nvPicPr>
          <p:cNvPr id="21" name="video_2023-05-02_16-05-06">
            <a:hlinkClick action="ppaction://media"/>
            <a:extLst>
              <a:ext uri="{FF2B5EF4-FFF2-40B4-BE49-F238E27FC236}">
                <a16:creationId xmlns:a16="http://schemas.microsoft.com/office/drawing/2014/main" id="{2D773943-179C-4286-8B48-4BE6BE1D9431}"/>
              </a:ext>
            </a:extLst>
          </p:cNvPr>
          <p:cNvPicPr>
            <a:picLocks noChangeAspect="1"/>
          </p:cNvPicPr>
          <p:nvPr>
            <a:videoFile r:link="rId12"/>
            <p:custDataLst>
              <p:tags r:id="rId11"/>
            </p:custDataLst>
            <p:extLst>
              <p:ext uri="{DAA4B4D4-6D71-4841-9C94-3DE7FCFB9230}">
                <p14:media xmlns:p14="http://schemas.microsoft.com/office/powerpoint/2010/main" r:embed="rId13"/>
              </p:ext>
            </p:extLst>
          </p:nvPr>
        </p:nvPicPr>
        <p:blipFill>
          <a:blip r:embed="rId10"/>
          <a:stretch>
            <a:fillRect/>
          </a:stretch>
        </p:blipFill>
        <p:spPr>
          <a:xfrm>
            <a:off x="4518204" y="1038577"/>
            <a:ext cx="3054878" cy="5430894"/>
          </a:xfrm>
          <a:prstGeom prst="rect">
            <a:avLst/>
          </a:prstGeom>
        </p:spPr>
      </p:pic>
    </p:spTree>
    <p:extLst>
      <p:ext uri="{BB962C8B-B14F-4D97-AF65-F5344CB8AC3E}">
        <p14:creationId xmlns:p14="http://schemas.microsoft.com/office/powerpoint/2010/main" val="14503263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par>
                          <p:cTn id="5" fill="hold" nodeType="afterGroup">
                            <p:stCondLst>
                              <p:cond delay="0"/>
                            </p:stCondLst>
                            <p:childTnLst>
                              <p:par>
                                <p:cTn id="6" presetID="1" presetClass="mediacall" presetSubtype="0" fill="hold" nodeType="afterEffect">
                                  <p:childTnLst>
                                    <p:cmd type="call" cmd="playFrom(0.0)">
                                      <p:cBhvr>
                                        <p:cTn id="7" dur="27903"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nodeType="clickPar">
                      <p:stCondLst>
                        <p:cond delay="0"/>
                      </p:stCondLst>
                      <p:childTnLst>
                        <p:par>
                          <p:cTn id="10" fill="hold" nodeType="afterGroup">
                            <p:stCondLst>
                              <p:cond delay="0"/>
                            </p:stCondLst>
                            <p:childTnLst>
                              <p:par>
                                <p:cTn id="11" presetID="2" presetClass="mediacall" presetSubtype="0" fill="hold" nodeType="clickEffec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video>
              <p:cMediaNode>
                <p:cTn fill="hold" display="0">
                  <p:stCondLst>
                    <p:cond delay="indefinite"/>
                  </p:stCondLst>
                </p:cTn>
                <p:tgtEl>
                  <p:spTgt spid="21"/>
                </p:tgtEl>
              </p:cMediaNode>
            </p:video>
          </p:childTnLst>
        </p:cTn>
      </p:par>
    </p:tnLst>
  </p:timing>
</p:sld>
</file>

<file path=ppt/slides/slide1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17" name="Полилиния: фигура 16">
            <a:extLst>
              <a:ext uri="{FF2B5EF4-FFF2-40B4-BE49-F238E27FC236}">
                <a16:creationId xmlns:a16="http://schemas.microsoft.com/office/drawing/2014/main" id="{404E8642-C09D-4E61-A37D-BEAA258306B0}"/>
              </a:ext>
            </a:extLst>
          </p:cNvPr>
          <p:cNvSpPr/>
          <p:nvPr>
            <p:custDataLst>
              <p:tags r:id="rId3"/>
            </p:custDataLst>
          </p:nvPr>
        </p:nvSpPr>
        <p:spPr>
          <a:xfrm>
            <a:off x="11289" y="654756"/>
            <a:ext cx="12225867" cy="6287911"/>
          </a:xfrm>
          <a:custGeom>
            <a:gdLst>
              <a:gd name="connsiteX0" fmla="*/ 0 w 12225867"/>
              <a:gd name="connsiteY0" fmla="*/ 6208888 h 6287911"/>
              <a:gd name="connsiteX1" fmla="*/ 11289 w 12225867"/>
              <a:gd name="connsiteY1" fmla="*/ 6016977 h 6287911"/>
              <a:gd name="connsiteX2" fmla="*/ 22578 w 12225867"/>
              <a:gd name="connsiteY2" fmla="*/ 5937955 h 6287911"/>
              <a:gd name="connsiteX3" fmla="*/ 45155 w 12225867"/>
              <a:gd name="connsiteY3" fmla="*/ 5904088 h 6287911"/>
              <a:gd name="connsiteX4" fmla="*/ 67733 w 12225867"/>
              <a:gd name="connsiteY4" fmla="*/ 5858933 h 6287911"/>
              <a:gd name="connsiteX5" fmla="*/ 90311 w 12225867"/>
              <a:gd name="connsiteY5" fmla="*/ 5825066 h 6287911"/>
              <a:gd name="connsiteX6" fmla="*/ 101600 w 12225867"/>
              <a:gd name="connsiteY6" fmla="*/ 5791200 h 6287911"/>
              <a:gd name="connsiteX7" fmla="*/ 124178 w 12225867"/>
              <a:gd name="connsiteY7" fmla="*/ 5757333 h 6287911"/>
              <a:gd name="connsiteX8" fmla="*/ 135467 w 12225867"/>
              <a:gd name="connsiteY8" fmla="*/ 5723466 h 6287911"/>
              <a:gd name="connsiteX9" fmla="*/ 158044 w 12225867"/>
              <a:gd name="connsiteY9" fmla="*/ 5678311 h 6287911"/>
              <a:gd name="connsiteX10" fmla="*/ 169333 w 12225867"/>
              <a:gd name="connsiteY10" fmla="*/ 5644444 h 6287911"/>
              <a:gd name="connsiteX11" fmla="*/ 214489 w 12225867"/>
              <a:gd name="connsiteY11" fmla="*/ 5565422 h 6287911"/>
              <a:gd name="connsiteX12" fmla="*/ 270933 w 12225867"/>
              <a:gd name="connsiteY12" fmla="*/ 5463822 h 6287911"/>
              <a:gd name="connsiteX13" fmla="*/ 293511 w 12225867"/>
              <a:gd name="connsiteY13" fmla="*/ 5429955 h 6287911"/>
              <a:gd name="connsiteX14" fmla="*/ 316089 w 12225867"/>
              <a:gd name="connsiteY14" fmla="*/ 5396088 h 6287911"/>
              <a:gd name="connsiteX15" fmla="*/ 349955 w 12225867"/>
              <a:gd name="connsiteY15" fmla="*/ 5362222 h 6287911"/>
              <a:gd name="connsiteX16" fmla="*/ 428978 w 12225867"/>
              <a:gd name="connsiteY16" fmla="*/ 5260622 h 6287911"/>
              <a:gd name="connsiteX17" fmla="*/ 564444 w 12225867"/>
              <a:gd name="connsiteY17" fmla="*/ 5147733 h 6287911"/>
              <a:gd name="connsiteX18" fmla="*/ 677333 w 12225867"/>
              <a:gd name="connsiteY18" fmla="*/ 5113866 h 6287911"/>
              <a:gd name="connsiteX19" fmla="*/ 711200 w 12225867"/>
              <a:gd name="connsiteY19" fmla="*/ 5091288 h 6287911"/>
              <a:gd name="connsiteX20" fmla="*/ 778933 w 12225867"/>
              <a:gd name="connsiteY20" fmla="*/ 5068711 h 6287911"/>
              <a:gd name="connsiteX21" fmla="*/ 812800 w 12225867"/>
              <a:gd name="connsiteY21" fmla="*/ 5057422 h 6287911"/>
              <a:gd name="connsiteX22" fmla="*/ 1162755 w 12225867"/>
              <a:gd name="connsiteY22" fmla="*/ 5068711 h 6287911"/>
              <a:gd name="connsiteX23" fmla="*/ 1230489 w 12225867"/>
              <a:gd name="connsiteY23" fmla="*/ 5102577 h 6287911"/>
              <a:gd name="connsiteX24" fmla="*/ 1264355 w 12225867"/>
              <a:gd name="connsiteY24" fmla="*/ 5136444 h 6287911"/>
              <a:gd name="connsiteX25" fmla="*/ 1332089 w 12225867"/>
              <a:gd name="connsiteY25" fmla="*/ 5181600 h 6287911"/>
              <a:gd name="connsiteX26" fmla="*/ 1388533 w 12225867"/>
              <a:gd name="connsiteY26" fmla="*/ 5238044 h 6287911"/>
              <a:gd name="connsiteX27" fmla="*/ 1456267 w 12225867"/>
              <a:gd name="connsiteY27" fmla="*/ 5294488 h 6287911"/>
              <a:gd name="connsiteX28" fmla="*/ 1524000 w 12225867"/>
              <a:gd name="connsiteY28" fmla="*/ 5317066 h 6287911"/>
              <a:gd name="connsiteX29" fmla="*/ 1557867 w 12225867"/>
              <a:gd name="connsiteY29" fmla="*/ 5328355 h 6287911"/>
              <a:gd name="connsiteX30" fmla="*/ 1761067 w 12225867"/>
              <a:gd name="connsiteY30" fmla="*/ 5305777 h 6287911"/>
              <a:gd name="connsiteX31" fmla="*/ 1873955 w 12225867"/>
              <a:gd name="connsiteY31" fmla="*/ 5204177 h 6287911"/>
              <a:gd name="connsiteX32" fmla="*/ 1896533 w 12225867"/>
              <a:gd name="connsiteY32" fmla="*/ 5170311 h 6287911"/>
              <a:gd name="connsiteX33" fmla="*/ 1930400 w 12225867"/>
              <a:gd name="connsiteY33" fmla="*/ 5136444 h 6287911"/>
              <a:gd name="connsiteX34" fmla="*/ 1952978 w 12225867"/>
              <a:gd name="connsiteY34" fmla="*/ 5102577 h 6287911"/>
              <a:gd name="connsiteX35" fmla="*/ 1986844 w 12225867"/>
              <a:gd name="connsiteY35" fmla="*/ 5068711 h 6287911"/>
              <a:gd name="connsiteX36" fmla="*/ 2020711 w 12225867"/>
              <a:gd name="connsiteY36" fmla="*/ 5000977 h 6287911"/>
              <a:gd name="connsiteX37" fmla="*/ 2043289 w 12225867"/>
              <a:gd name="connsiteY37" fmla="*/ 4967111 h 6287911"/>
              <a:gd name="connsiteX38" fmla="*/ 2054578 w 12225867"/>
              <a:gd name="connsiteY38" fmla="*/ 4933244 h 6287911"/>
              <a:gd name="connsiteX39" fmla="*/ 2099733 w 12225867"/>
              <a:gd name="connsiteY39" fmla="*/ 4865511 h 6287911"/>
              <a:gd name="connsiteX40" fmla="*/ 2122311 w 12225867"/>
              <a:gd name="connsiteY40" fmla="*/ 4797777 h 6287911"/>
              <a:gd name="connsiteX41" fmla="*/ 2144889 w 12225867"/>
              <a:gd name="connsiteY41" fmla="*/ 4752622 h 6287911"/>
              <a:gd name="connsiteX42" fmla="*/ 2167467 w 12225867"/>
              <a:gd name="connsiteY42" fmla="*/ 4684888 h 6287911"/>
              <a:gd name="connsiteX43" fmla="*/ 2178755 w 12225867"/>
              <a:gd name="connsiteY43" fmla="*/ 4651022 h 6287911"/>
              <a:gd name="connsiteX44" fmla="*/ 2201333 w 12225867"/>
              <a:gd name="connsiteY44" fmla="*/ 4617155 h 6287911"/>
              <a:gd name="connsiteX45" fmla="*/ 2223911 w 12225867"/>
              <a:gd name="connsiteY45" fmla="*/ 4526844 h 6287911"/>
              <a:gd name="connsiteX46" fmla="*/ 2269067 w 12225867"/>
              <a:gd name="connsiteY46" fmla="*/ 4459111 h 6287911"/>
              <a:gd name="connsiteX47" fmla="*/ 2291644 w 12225867"/>
              <a:gd name="connsiteY47" fmla="*/ 4425244 h 6287911"/>
              <a:gd name="connsiteX48" fmla="*/ 2314222 w 12225867"/>
              <a:gd name="connsiteY48" fmla="*/ 4391377 h 6287911"/>
              <a:gd name="connsiteX49" fmla="*/ 2348089 w 12225867"/>
              <a:gd name="connsiteY49" fmla="*/ 4357511 h 6287911"/>
              <a:gd name="connsiteX50" fmla="*/ 2393244 w 12225867"/>
              <a:gd name="connsiteY50" fmla="*/ 4289777 h 6287911"/>
              <a:gd name="connsiteX51" fmla="*/ 2449689 w 12225867"/>
              <a:gd name="connsiteY51" fmla="*/ 4222044 h 6287911"/>
              <a:gd name="connsiteX52" fmla="*/ 2460978 w 12225867"/>
              <a:gd name="connsiteY52" fmla="*/ 4176888 h 6287911"/>
              <a:gd name="connsiteX53" fmla="*/ 2517422 w 12225867"/>
              <a:gd name="connsiteY53" fmla="*/ 4109155 h 6287911"/>
              <a:gd name="connsiteX54" fmla="*/ 2596444 w 12225867"/>
              <a:gd name="connsiteY54" fmla="*/ 4018844 h 6287911"/>
              <a:gd name="connsiteX55" fmla="*/ 2652889 w 12225867"/>
              <a:gd name="connsiteY55" fmla="*/ 3951111 h 6287911"/>
              <a:gd name="connsiteX56" fmla="*/ 2698044 w 12225867"/>
              <a:gd name="connsiteY56" fmla="*/ 3883377 h 6287911"/>
              <a:gd name="connsiteX57" fmla="*/ 2777067 w 12225867"/>
              <a:gd name="connsiteY57" fmla="*/ 3826933 h 6287911"/>
              <a:gd name="connsiteX58" fmla="*/ 2799644 w 12225867"/>
              <a:gd name="connsiteY58" fmla="*/ 3793066 h 6287911"/>
              <a:gd name="connsiteX59" fmla="*/ 2867378 w 12225867"/>
              <a:gd name="connsiteY59" fmla="*/ 3725333 h 6287911"/>
              <a:gd name="connsiteX60" fmla="*/ 2923822 w 12225867"/>
              <a:gd name="connsiteY60" fmla="*/ 3668888 h 6287911"/>
              <a:gd name="connsiteX61" fmla="*/ 2968978 w 12225867"/>
              <a:gd name="connsiteY61" fmla="*/ 3623733 h 6287911"/>
              <a:gd name="connsiteX62" fmla="*/ 3002844 w 12225867"/>
              <a:gd name="connsiteY62" fmla="*/ 3589866 h 6287911"/>
              <a:gd name="connsiteX63" fmla="*/ 3048000 w 12225867"/>
              <a:gd name="connsiteY63" fmla="*/ 3556000 h 6287911"/>
              <a:gd name="connsiteX64" fmla="*/ 3093155 w 12225867"/>
              <a:gd name="connsiteY64" fmla="*/ 3510844 h 6287911"/>
              <a:gd name="connsiteX65" fmla="*/ 3172178 w 12225867"/>
              <a:gd name="connsiteY65" fmla="*/ 3454400 h 6287911"/>
              <a:gd name="connsiteX66" fmla="*/ 3239911 w 12225867"/>
              <a:gd name="connsiteY66" fmla="*/ 3397955 h 6287911"/>
              <a:gd name="connsiteX67" fmla="*/ 3330222 w 12225867"/>
              <a:gd name="connsiteY67" fmla="*/ 3318933 h 6287911"/>
              <a:gd name="connsiteX68" fmla="*/ 3431822 w 12225867"/>
              <a:gd name="connsiteY68" fmla="*/ 3239911 h 6287911"/>
              <a:gd name="connsiteX69" fmla="*/ 3499555 w 12225867"/>
              <a:gd name="connsiteY69" fmla="*/ 3217333 h 6287911"/>
              <a:gd name="connsiteX70" fmla="*/ 3612444 w 12225867"/>
              <a:gd name="connsiteY70" fmla="*/ 3183466 h 6287911"/>
              <a:gd name="connsiteX71" fmla="*/ 4143022 w 12225867"/>
              <a:gd name="connsiteY71" fmla="*/ 3194755 h 6287911"/>
              <a:gd name="connsiteX72" fmla="*/ 4289778 w 12225867"/>
              <a:gd name="connsiteY72" fmla="*/ 3228622 h 6287911"/>
              <a:gd name="connsiteX73" fmla="*/ 4346222 w 12225867"/>
              <a:gd name="connsiteY73" fmla="*/ 3239911 h 6287911"/>
              <a:gd name="connsiteX74" fmla="*/ 4391378 w 12225867"/>
              <a:gd name="connsiteY74" fmla="*/ 3262488 h 6287911"/>
              <a:gd name="connsiteX75" fmla="*/ 4481689 w 12225867"/>
              <a:gd name="connsiteY75" fmla="*/ 3296355 h 6287911"/>
              <a:gd name="connsiteX76" fmla="*/ 4549422 w 12225867"/>
              <a:gd name="connsiteY76" fmla="*/ 3341511 h 6287911"/>
              <a:gd name="connsiteX77" fmla="*/ 4583289 w 12225867"/>
              <a:gd name="connsiteY77" fmla="*/ 3375377 h 6287911"/>
              <a:gd name="connsiteX78" fmla="*/ 4651022 w 12225867"/>
              <a:gd name="connsiteY78" fmla="*/ 3409244 h 6287911"/>
              <a:gd name="connsiteX79" fmla="*/ 4684889 w 12225867"/>
              <a:gd name="connsiteY79" fmla="*/ 3443111 h 6287911"/>
              <a:gd name="connsiteX80" fmla="*/ 4752622 w 12225867"/>
              <a:gd name="connsiteY80" fmla="*/ 3488266 h 6287911"/>
              <a:gd name="connsiteX81" fmla="*/ 4820355 w 12225867"/>
              <a:gd name="connsiteY81" fmla="*/ 3544711 h 6287911"/>
              <a:gd name="connsiteX82" fmla="*/ 4899378 w 12225867"/>
              <a:gd name="connsiteY82" fmla="*/ 3567288 h 6287911"/>
              <a:gd name="connsiteX83" fmla="*/ 5034844 w 12225867"/>
              <a:gd name="connsiteY83" fmla="*/ 3556000 h 6287911"/>
              <a:gd name="connsiteX84" fmla="*/ 5068711 w 12225867"/>
              <a:gd name="connsiteY84" fmla="*/ 3533422 h 6287911"/>
              <a:gd name="connsiteX85" fmla="*/ 5125155 w 12225867"/>
              <a:gd name="connsiteY85" fmla="*/ 3510844 h 6287911"/>
              <a:gd name="connsiteX86" fmla="*/ 5192889 w 12225867"/>
              <a:gd name="connsiteY86" fmla="*/ 3499555 h 6287911"/>
              <a:gd name="connsiteX87" fmla="*/ 5238044 w 12225867"/>
              <a:gd name="connsiteY87" fmla="*/ 3488266 h 6287911"/>
              <a:gd name="connsiteX88" fmla="*/ 5271911 w 12225867"/>
              <a:gd name="connsiteY88" fmla="*/ 3454400 h 6287911"/>
              <a:gd name="connsiteX89" fmla="*/ 5362222 w 12225867"/>
              <a:gd name="connsiteY89" fmla="*/ 3420533 h 6287911"/>
              <a:gd name="connsiteX90" fmla="*/ 5441244 w 12225867"/>
              <a:gd name="connsiteY90" fmla="*/ 3352800 h 6287911"/>
              <a:gd name="connsiteX91" fmla="*/ 5486400 w 12225867"/>
              <a:gd name="connsiteY91" fmla="*/ 3262488 h 6287911"/>
              <a:gd name="connsiteX92" fmla="*/ 5497689 w 12225867"/>
              <a:gd name="connsiteY92" fmla="*/ 3228622 h 6287911"/>
              <a:gd name="connsiteX93" fmla="*/ 5531555 w 12225867"/>
              <a:gd name="connsiteY93" fmla="*/ 3160888 h 6287911"/>
              <a:gd name="connsiteX94" fmla="*/ 5542844 w 12225867"/>
              <a:gd name="connsiteY94" fmla="*/ 3115733 h 6287911"/>
              <a:gd name="connsiteX95" fmla="*/ 5565422 w 12225867"/>
              <a:gd name="connsiteY95" fmla="*/ 3048000 h 6287911"/>
              <a:gd name="connsiteX96" fmla="*/ 5576711 w 12225867"/>
              <a:gd name="connsiteY96" fmla="*/ 3014133 h 6287911"/>
              <a:gd name="connsiteX97" fmla="*/ 5599289 w 12225867"/>
              <a:gd name="connsiteY97" fmla="*/ 2923822 h 6287911"/>
              <a:gd name="connsiteX98" fmla="*/ 5633155 w 12225867"/>
              <a:gd name="connsiteY98" fmla="*/ 2867377 h 6287911"/>
              <a:gd name="connsiteX99" fmla="*/ 5678311 w 12225867"/>
              <a:gd name="connsiteY99" fmla="*/ 2743200 h 6287911"/>
              <a:gd name="connsiteX100" fmla="*/ 5700889 w 12225867"/>
              <a:gd name="connsiteY100" fmla="*/ 2664177 h 6287911"/>
              <a:gd name="connsiteX101" fmla="*/ 5746044 w 12225867"/>
              <a:gd name="connsiteY101" fmla="*/ 2562577 h 6287911"/>
              <a:gd name="connsiteX102" fmla="*/ 5768622 w 12225867"/>
              <a:gd name="connsiteY102" fmla="*/ 2483555 h 6287911"/>
              <a:gd name="connsiteX103" fmla="*/ 5813778 w 12225867"/>
              <a:gd name="connsiteY103" fmla="*/ 2415822 h 6287911"/>
              <a:gd name="connsiteX104" fmla="*/ 5825067 w 12225867"/>
              <a:gd name="connsiteY104" fmla="*/ 2359377 h 6287911"/>
              <a:gd name="connsiteX105" fmla="*/ 5847644 w 12225867"/>
              <a:gd name="connsiteY105" fmla="*/ 2325511 h 6287911"/>
              <a:gd name="connsiteX106" fmla="*/ 5881511 w 12225867"/>
              <a:gd name="connsiteY106" fmla="*/ 2257777 h 6287911"/>
              <a:gd name="connsiteX107" fmla="*/ 5904089 w 12225867"/>
              <a:gd name="connsiteY107" fmla="*/ 2223911 h 6287911"/>
              <a:gd name="connsiteX108" fmla="*/ 5937955 w 12225867"/>
              <a:gd name="connsiteY108" fmla="*/ 2133600 h 6287911"/>
              <a:gd name="connsiteX109" fmla="*/ 5971822 w 12225867"/>
              <a:gd name="connsiteY109" fmla="*/ 2065866 h 6287911"/>
              <a:gd name="connsiteX110" fmla="*/ 6028267 w 12225867"/>
              <a:gd name="connsiteY110" fmla="*/ 1964266 h 6287911"/>
              <a:gd name="connsiteX111" fmla="*/ 6050844 w 12225867"/>
              <a:gd name="connsiteY111" fmla="*/ 1907822 h 6287911"/>
              <a:gd name="connsiteX112" fmla="*/ 6084711 w 12225867"/>
              <a:gd name="connsiteY112" fmla="*/ 1840088 h 6287911"/>
              <a:gd name="connsiteX113" fmla="*/ 6096000 w 12225867"/>
              <a:gd name="connsiteY113" fmla="*/ 1794933 h 6287911"/>
              <a:gd name="connsiteX114" fmla="*/ 6129867 w 12225867"/>
              <a:gd name="connsiteY114" fmla="*/ 1738488 h 6287911"/>
              <a:gd name="connsiteX115" fmla="*/ 6186311 w 12225867"/>
              <a:gd name="connsiteY115" fmla="*/ 1625600 h 6287911"/>
              <a:gd name="connsiteX116" fmla="*/ 6208889 w 12225867"/>
              <a:gd name="connsiteY116" fmla="*/ 1580444 h 6287911"/>
              <a:gd name="connsiteX117" fmla="*/ 6231467 w 12225867"/>
              <a:gd name="connsiteY117" fmla="*/ 1535288 h 6287911"/>
              <a:gd name="connsiteX118" fmla="*/ 6299200 w 12225867"/>
              <a:gd name="connsiteY118" fmla="*/ 1411111 h 6287911"/>
              <a:gd name="connsiteX119" fmla="*/ 6321778 w 12225867"/>
              <a:gd name="connsiteY119" fmla="*/ 1365955 h 6287911"/>
              <a:gd name="connsiteX120" fmla="*/ 6366933 w 12225867"/>
              <a:gd name="connsiteY120" fmla="*/ 1309511 h 6287911"/>
              <a:gd name="connsiteX121" fmla="*/ 6423378 w 12225867"/>
              <a:gd name="connsiteY121" fmla="*/ 1230488 h 6287911"/>
              <a:gd name="connsiteX122" fmla="*/ 6468533 w 12225867"/>
              <a:gd name="connsiteY122" fmla="*/ 1140177 h 6287911"/>
              <a:gd name="connsiteX123" fmla="*/ 6491111 w 12225867"/>
              <a:gd name="connsiteY123" fmla="*/ 1083733 h 6287911"/>
              <a:gd name="connsiteX124" fmla="*/ 6558844 w 12225867"/>
              <a:gd name="connsiteY124" fmla="*/ 982133 h 6287911"/>
              <a:gd name="connsiteX125" fmla="*/ 6570133 w 12225867"/>
              <a:gd name="connsiteY125" fmla="*/ 948266 h 6287911"/>
              <a:gd name="connsiteX126" fmla="*/ 6604000 w 12225867"/>
              <a:gd name="connsiteY126" fmla="*/ 914400 h 6287911"/>
              <a:gd name="connsiteX127" fmla="*/ 6671733 w 12225867"/>
              <a:gd name="connsiteY127" fmla="*/ 824088 h 6287911"/>
              <a:gd name="connsiteX128" fmla="*/ 6739467 w 12225867"/>
              <a:gd name="connsiteY128" fmla="*/ 699911 h 6287911"/>
              <a:gd name="connsiteX129" fmla="*/ 6807200 w 12225867"/>
              <a:gd name="connsiteY129" fmla="*/ 632177 h 6287911"/>
              <a:gd name="connsiteX130" fmla="*/ 6829778 w 12225867"/>
              <a:gd name="connsiteY130" fmla="*/ 587022 h 6287911"/>
              <a:gd name="connsiteX131" fmla="*/ 6931378 w 12225867"/>
              <a:gd name="connsiteY131" fmla="*/ 485422 h 6287911"/>
              <a:gd name="connsiteX132" fmla="*/ 6999111 w 12225867"/>
              <a:gd name="connsiteY132" fmla="*/ 417688 h 6287911"/>
              <a:gd name="connsiteX133" fmla="*/ 7066844 w 12225867"/>
              <a:gd name="connsiteY133" fmla="*/ 361244 h 6287911"/>
              <a:gd name="connsiteX134" fmla="*/ 7134578 w 12225867"/>
              <a:gd name="connsiteY134" fmla="*/ 316088 h 6287911"/>
              <a:gd name="connsiteX135" fmla="*/ 7168444 w 12225867"/>
              <a:gd name="connsiteY135" fmla="*/ 293511 h 6287911"/>
              <a:gd name="connsiteX136" fmla="*/ 7202311 w 12225867"/>
              <a:gd name="connsiteY136" fmla="*/ 270933 h 6287911"/>
              <a:gd name="connsiteX137" fmla="*/ 7247467 w 12225867"/>
              <a:gd name="connsiteY137" fmla="*/ 248355 h 6287911"/>
              <a:gd name="connsiteX138" fmla="*/ 7281333 w 12225867"/>
              <a:gd name="connsiteY138" fmla="*/ 214488 h 6287911"/>
              <a:gd name="connsiteX139" fmla="*/ 7315200 w 12225867"/>
              <a:gd name="connsiteY139" fmla="*/ 203200 h 6287911"/>
              <a:gd name="connsiteX140" fmla="*/ 7349067 w 12225867"/>
              <a:gd name="connsiteY140" fmla="*/ 180622 h 6287911"/>
              <a:gd name="connsiteX141" fmla="*/ 7394222 w 12225867"/>
              <a:gd name="connsiteY141" fmla="*/ 158044 h 6287911"/>
              <a:gd name="connsiteX142" fmla="*/ 7428089 w 12225867"/>
              <a:gd name="connsiteY142" fmla="*/ 124177 h 6287911"/>
              <a:gd name="connsiteX143" fmla="*/ 7461955 w 12225867"/>
              <a:gd name="connsiteY143" fmla="*/ 112888 h 6287911"/>
              <a:gd name="connsiteX144" fmla="*/ 7540978 w 12225867"/>
              <a:gd name="connsiteY144" fmla="*/ 67733 h 6287911"/>
              <a:gd name="connsiteX145" fmla="*/ 7586133 w 12225867"/>
              <a:gd name="connsiteY145" fmla="*/ 56444 h 6287911"/>
              <a:gd name="connsiteX146" fmla="*/ 7721600 w 12225867"/>
              <a:gd name="connsiteY146" fmla="*/ 22577 h 6287911"/>
              <a:gd name="connsiteX147" fmla="*/ 7755467 w 12225867"/>
              <a:gd name="connsiteY147" fmla="*/ 11288 h 6287911"/>
              <a:gd name="connsiteX148" fmla="*/ 7890933 w 12225867"/>
              <a:gd name="connsiteY148" fmla="*/ 0 h 6287911"/>
              <a:gd name="connsiteX149" fmla="*/ 8500533 w 12225867"/>
              <a:gd name="connsiteY149" fmla="*/ 11288 h 6287911"/>
              <a:gd name="connsiteX150" fmla="*/ 8568267 w 12225867"/>
              <a:gd name="connsiteY150" fmla="*/ 45155 h 6287911"/>
              <a:gd name="connsiteX151" fmla="*/ 8602133 w 12225867"/>
              <a:gd name="connsiteY151" fmla="*/ 56444 h 6287911"/>
              <a:gd name="connsiteX152" fmla="*/ 8726311 w 12225867"/>
              <a:gd name="connsiteY152" fmla="*/ 135466 h 6287911"/>
              <a:gd name="connsiteX153" fmla="*/ 8760178 w 12225867"/>
              <a:gd name="connsiteY153" fmla="*/ 146755 h 6287911"/>
              <a:gd name="connsiteX154" fmla="*/ 8794044 w 12225867"/>
              <a:gd name="connsiteY154" fmla="*/ 169333 h 6287911"/>
              <a:gd name="connsiteX155" fmla="*/ 8827911 w 12225867"/>
              <a:gd name="connsiteY155" fmla="*/ 180622 h 6287911"/>
              <a:gd name="connsiteX156" fmla="*/ 8873067 w 12225867"/>
              <a:gd name="connsiteY156" fmla="*/ 203200 h 6287911"/>
              <a:gd name="connsiteX157" fmla="*/ 8929511 w 12225867"/>
              <a:gd name="connsiteY157" fmla="*/ 225777 h 6287911"/>
              <a:gd name="connsiteX158" fmla="*/ 9008533 w 12225867"/>
              <a:gd name="connsiteY158" fmla="*/ 293511 h 6287911"/>
              <a:gd name="connsiteX159" fmla="*/ 9053689 w 12225867"/>
              <a:gd name="connsiteY159" fmla="*/ 304800 h 6287911"/>
              <a:gd name="connsiteX160" fmla="*/ 9110133 w 12225867"/>
              <a:gd name="connsiteY160" fmla="*/ 349955 h 6287911"/>
              <a:gd name="connsiteX161" fmla="*/ 9177867 w 12225867"/>
              <a:gd name="connsiteY161" fmla="*/ 395111 h 6287911"/>
              <a:gd name="connsiteX162" fmla="*/ 9245600 w 12225867"/>
              <a:gd name="connsiteY162" fmla="*/ 462844 h 6287911"/>
              <a:gd name="connsiteX163" fmla="*/ 9279467 w 12225867"/>
              <a:gd name="connsiteY163" fmla="*/ 485422 h 6287911"/>
              <a:gd name="connsiteX164" fmla="*/ 9381067 w 12225867"/>
              <a:gd name="connsiteY164" fmla="*/ 575733 h 6287911"/>
              <a:gd name="connsiteX165" fmla="*/ 9414933 w 12225867"/>
              <a:gd name="connsiteY165" fmla="*/ 632177 h 6287911"/>
              <a:gd name="connsiteX166" fmla="*/ 9471378 w 12225867"/>
              <a:gd name="connsiteY166" fmla="*/ 688622 h 6287911"/>
              <a:gd name="connsiteX167" fmla="*/ 9505244 w 12225867"/>
              <a:gd name="connsiteY167" fmla="*/ 733777 h 6287911"/>
              <a:gd name="connsiteX168" fmla="*/ 9640711 w 12225867"/>
              <a:gd name="connsiteY168" fmla="*/ 869244 h 6287911"/>
              <a:gd name="connsiteX169" fmla="*/ 9674578 w 12225867"/>
              <a:gd name="connsiteY169" fmla="*/ 903111 h 6287911"/>
              <a:gd name="connsiteX170" fmla="*/ 9708444 w 12225867"/>
              <a:gd name="connsiteY170" fmla="*/ 959555 h 6287911"/>
              <a:gd name="connsiteX171" fmla="*/ 9742311 w 12225867"/>
              <a:gd name="connsiteY171" fmla="*/ 993422 h 6287911"/>
              <a:gd name="connsiteX172" fmla="*/ 9776178 w 12225867"/>
              <a:gd name="connsiteY172" fmla="*/ 1038577 h 6287911"/>
              <a:gd name="connsiteX173" fmla="*/ 9821333 w 12225867"/>
              <a:gd name="connsiteY173" fmla="*/ 1106311 h 6287911"/>
              <a:gd name="connsiteX174" fmla="*/ 9855200 w 12225867"/>
              <a:gd name="connsiteY174" fmla="*/ 1140177 h 6287911"/>
              <a:gd name="connsiteX175" fmla="*/ 9990667 w 12225867"/>
              <a:gd name="connsiteY175" fmla="*/ 1399822 h 6287911"/>
              <a:gd name="connsiteX176" fmla="*/ 10035822 w 12225867"/>
              <a:gd name="connsiteY176" fmla="*/ 1478844 h 6287911"/>
              <a:gd name="connsiteX177" fmla="*/ 10047111 w 12225867"/>
              <a:gd name="connsiteY177" fmla="*/ 1512711 h 6287911"/>
              <a:gd name="connsiteX178" fmla="*/ 10069689 w 12225867"/>
              <a:gd name="connsiteY178" fmla="*/ 1546577 h 6287911"/>
              <a:gd name="connsiteX179" fmla="*/ 10103555 w 12225867"/>
              <a:gd name="connsiteY179" fmla="*/ 1614311 h 6287911"/>
              <a:gd name="connsiteX180" fmla="*/ 10126133 w 12225867"/>
              <a:gd name="connsiteY180" fmla="*/ 1648177 h 6287911"/>
              <a:gd name="connsiteX181" fmla="*/ 10182578 w 12225867"/>
              <a:gd name="connsiteY181" fmla="*/ 1794933 h 6287911"/>
              <a:gd name="connsiteX182" fmla="*/ 10227733 w 12225867"/>
              <a:gd name="connsiteY182" fmla="*/ 1862666 h 6287911"/>
              <a:gd name="connsiteX183" fmla="*/ 10261600 w 12225867"/>
              <a:gd name="connsiteY183" fmla="*/ 1941688 h 6287911"/>
              <a:gd name="connsiteX184" fmla="*/ 10284178 w 12225867"/>
              <a:gd name="connsiteY184" fmla="*/ 1986844 h 6287911"/>
              <a:gd name="connsiteX185" fmla="*/ 10318044 w 12225867"/>
              <a:gd name="connsiteY185" fmla="*/ 2077155 h 6287911"/>
              <a:gd name="connsiteX186" fmla="*/ 10351911 w 12225867"/>
              <a:gd name="connsiteY186" fmla="*/ 2133600 h 6287911"/>
              <a:gd name="connsiteX187" fmla="*/ 10374489 w 12225867"/>
              <a:gd name="connsiteY187" fmla="*/ 2190044 h 6287911"/>
              <a:gd name="connsiteX188" fmla="*/ 10442222 w 12225867"/>
              <a:gd name="connsiteY188" fmla="*/ 2302933 h 6287911"/>
              <a:gd name="connsiteX189" fmla="*/ 10487378 w 12225867"/>
              <a:gd name="connsiteY189" fmla="*/ 2393244 h 6287911"/>
              <a:gd name="connsiteX190" fmla="*/ 10521244 w 12225867"/>
              <a:gd name="connsiteY190" fmla="*/ 2472266 h 6287911"/>
              <a:gd name="connsiteX191" fmla="*/ 10532533 w 12225867"/>
              <a:gd name="connsiteY191" fmla="*/ 2517422 h 6287911"/>
              <a:gd name="connsiteX192" fmla="*/ 10543822 w 12225867"/>
              <a:gd name="connsiteY192" fmla="*/ 2551288 h 6287911"/>
              <a:gd name="connsiteX193" fmla="*/ 10555111 w 12225867"/>
              <a:gd name="connsiteY193" fmla="*/ 2596444 h 6287911"/>
              <a:gd name="connsiteX194" fmla="*/ 10577689 w 12225867"/>
              <a:gd name="connsiteY194" fmla="*/ 2641600 h 6287911"/>
              <a:gd name="connsiteX195" fmla="*/ 10611555 w 12225867"/>
              <a:gd name="connsiteY195" fmla="*/ 2743200 h 6287911"/>
              <a:gd name="connsiteX196" fmla="*/ 10634133 w 12225867"/>
              <a:gd name="connsiteY196" fmla="*/ 2833511 h 6287911"/>
              <a:gd name="connsiteX197" fmla="*/ 10645422 w 12225867"/>
              <a:gd name="connsiteY197" fmla="*/ 2889955 h 6287911"/>
              <a:gd name="connsiteX198" fmla="*/ 10668000 w 12225867"/>
              <a:gd name="connsiteY198" fmla="*/ 3025422 h 6287911"/>
              <a:gd name="connsiteX199" fmla="*/ 10679289 w 12225867"/>
              <a:gd name="connsiteY199" fmla="*/ 3059288 h 6287911"/>
              <a:gd name="connsiteX200" fmla="*/ 10690578 w 12225867"/>
              <a:gd name="connsiteY200" fmla="*/ 3127022 h 6287911"/>
              <a:gd name="connsiteX201" fmla="*/ 10701867 w 12225867"/>
              <a:gd name="connsiteY201" fmla="*/ 3172177 h 6287911"/>
              <a:gd name="connsiteX202" fmla="*/ 10713155 w 12225867"/>
              <a:gd name="connsiteY202" fmla="*/ 3285066 h 6287911"/>
              <a:gd name="connsiteX203" fmla="*/ 10724444 w 12225867"/>
              <a:gd name="connsiteY203" fmla="*/ 3318933 h 6287911"/>
              <a:gd name="connsiteX204" fmla="*/ 10747022 w 12225867"/>
              <a:gd name="connsiteY204" fmla="*/ 3409244 h 6287911"/>
              <a:gd name="connsiteX205" fmla="*/ 10769600 w 12225867"/>
              <a:gd name="connsiteY205" fmla="*/ 3443111 h 6287911"/>
              <a:gd name="connsiteX206" fmla="*/ 10780889 w 12225867"/>
              <a:gd name="connsiteY206" fmla="*/ 3499555 h 6287911"/>
              <a:gd name="connsiteX207" fmla="*/ 10803467 w 12225867"/>
              <a:gd name="connsiteY207" fmla="*/ 3544711 h 6287911"/>
              <a:gd name="connsiteX208" fmla="*/ 10826044 w 12225867"/>
              <a:gd name="connsiteY208" fmla="*/ 3601155 h 6287911"/>
              <a:gd name="connsiteX209" fmla="*/ 10871200 w 12225867"/>
              <a:gd name="connsiteY209" fmla="*/ 3702755 h 6287911"/>
              <a:gd name="connsiteX210" fmla="*/ 10882489 w 12225867"/>
              <a:gd name="connsiteY210" fmla="*/ 3747911 h 6287911"/>
              <a:gd name="connsiteX211" fmla="*/ 10950222 w 12225867"/>
              <a:gd name="connsiteY211" fmla="*/ 3905955 h 6287911"/>
              <a:gd name="connsiteX212" fmla="*/ 10961511 w 12225867"/>
              <a:gd name="connsiteY212" fmla="*/ 3951111 h 6287911"/>
              <a:gd name="connsiteX213" fmla="*/ 10995378 w 12225867"/>
              <a:gd name="connsiteY213" fmla="*/ 4007555 h 6287911"/>
              <a:gd name="connsiteX214" fmla="*/ 11006667 w 12225867"/>
              <a:gd name="connsiteY214" fmla="*/ 4041422 h 6287911"/>
              <a:gd name="connsiteX215" fmla="*/ 11029244 w 12225867"/>
              <a:gd name="connsiteY215" fmla="*/ 4075288 h 6287911"/>
              <a:gd name="connsiteX216" fmla="*/ 11051822 w 12225867"/>
              <a:gd name="connsiteY216" fmla="*/ 4143022 h 6287911"/>
              <a:gd name="connsiteX217" fmla="*/ 11063111 w 12225867"/>
              <a:gd name="connsiteY217" fmla="*/ 4176888 h 6287911"/>
              <a:gd name="connsiteX218" fmla="*/ 11108267 w 12225867"/>
              <a:gd name="connsiteY218" fmla="*/ 4255911 h 6287911"/>
              <a:gd name="connsiteX219" fmla="*/ 11142133 w 12225867"/>
              <a:gd name="connsiteY219" fmla="*/ 4334933 h 6287911"/>
              <a:gd name="connsiteX220" fmla="*/ 11209867 w 12225867"/>
              <a:gd name="connsiteY220" fmla="*/ 4459111 h 6287911"/>
              <a:gd name="connsiteX221" fmla="*/ 11255022 w 12225867"/>
              <a:gd name="connsiteY221" fmla="*/ 4560711 h 6287911"/>
              <a:gd name="connsiteX222" fmla="*/ 11266311 w 12225867"/>
              <a:gd name="connsiteY222" fmla="*/ 4594577 h 6287911"/>
              <a:gd name="connsiteX223" fmla="*/ 11311467 w 12225867"/>
              <a:gd name="connsiteY223" fmla="*/ 4673600 h 6287911"/>
              <a:gd name="connsiteX224" fmla="*/ 11345333 w 12225867"/>
              <a:gd name="connsiteY224" fmla="*/ 4741333 h 6287911"/>
              <a:gd name="connsiteX225" fmla="*/ 11356622 w 12225867"/>
              <a:gd name="connsiteY225" fmla="*/ 4775200 h 6287911"/>
              <a:gd name="connsiteX226" fmla="*/ 11401778 w 12225867"/>
              <a:gd name="connsiteY226" fmla="*/ 4842933 h 6287911"/>
              <a:gd name="connsiteX227" fmla="*/ 11424355 w 12225867"/>
              <a:gd name="connsiteY227" fmla="*/ 4876800 h 6287911"/>
              <a:gd name="connsiteX228" fmla="*/ 11492089 w 12225867"/>
              <a:gd name="connsiteY228" fmla="*/ 4944533 h 6287911"/>
              <a:gd name="connsiteX229" fmla="*/ 11514667 w 12225867"/>
              <a:gd name="connsiteY229" fmla="*/ 4978400 h 6287911"/>
              <a:gd name="connsiteX230" fmla="*/ 11650133 w 12225867"/>
              <a:gd name="connsiteY230" fmla="*/ 5046133 h 6287911"/>
              <a:gd name="connsiteX231" fmla="*/ 11875911 w 12225867"/>
              <a:gd name="connsiteY231" fmla="*/ 5057422 h 6287911"/>
              <a:gd name="connsiteX232" fmla="*/ 11943644 w 12225867"/>
              <a:gd name="connsiteY232" fmla="*/ 5125155 h 6287911"/>
              <a:gd name="connsiteX233" fmla="*/ 11977511 w 12225867"/>
              <a:gd name="connsiteY233" fmla="*/ 5159022 h 6287911"/>
              <a:gd name="connsiteX234" fmla="*/ 12011378 w 12225867"/>
              <a:gd name="connsiteY234" fmla="*/ 5181600 h 6287911"/>
              <a:gd name="connsiteX235" fmla="*/ 12067822 w 12225867"/>
              <a:gd name="connsiteY235" fmla="*/ 5249333 h 6287911"/>
              <a:gd name="connsiteX236" fmla="*/ 12112978 w 12225867"/>
              <a:gd name="connsiteY236" fmla="*/ 5317066 h 6287911"/>
              <a:gd name="connsiteX237" fmla="*/ 12124267 w 12225867"/>
              <a:gd name="connsiteY237" fmla="*/ 5350933 h 6287911"/>
              <a:gd name="connsiteX238" fmla="*/ 12146844 w 12225867"/>
              <a:gd name="connsiteY238" fmla="*/ 5384800 h 6287911"/>
              <a:gd name="connsiteX239" fmla="*/ 12169422 w 12225867"/>
              <a:gd name="connsiteY239" fmla="*/ 5452533 h 6287911"/>
              <a:gd name="connsiteX240" fmla="*/ 12180711 w 12225867"/>
              <a:gd name="connsiteY240" fmla="*/ 5486400 h 6287911"/>
              <a:gd name="connsiteX241" fmla="*/ 12192000 w 12225867"/>
              <a:gd name="connsiteY241" fmla="*/ 5520266 h 6287911"/>
              <a:gd name="connsiteX242" fmla="*/ 12203289 w 12225867"/>
              <a:gd name="connsiteY242" fmla="*/ 5757333 h 6287911"/>
              <a:gd name="connsiteX243" fmla="*/ 12214578 w 12225867"/>
              <a:gd name="connsiteY243" fmla="*/ 5802488 h 6287911"/>
              <a:gd name="connsiteX244" fmla="*/ 12225867 w 12225867"/>
              <a:gd name="connsiteY244" fmla="*/ 5870222 h 6287911"/>
              <a:gd name="connsiteX245" fmla="*/ 12203289 w 12225867"/>
              <a:gd name="connsiteY245" fmla="*/ 6107288 h 6287911"/>
              <a:gd name="connsiteX246" fmla="*/ 12180711 w 12225867"/>
              <a:gd name="connsiteY246" fmla="*/ 6197600 h 6287911"/>
              <a:gd name="connsiteX247" fmla="*/ 12135555 w 12225867"/>
              <a:gd name="connsiteY247" fmla="*/ 6208888 h 6287911"/>
              <a:gd name="connsiteX248" fmla="*/ 12101689 w 12225867"/>
              <a:gd name="connsiteY248" fmla="*/ 6231466 h 6287911"/>
              <a:gd name="connsiteX249" fmla="*/ 12067822 w 12225867"/>
              <a:gd name="connsiteY249" fmla="*/ 6242755 h 6287911"/>
              <a:gd name="connsiteX250" fmla="*/ 12033955 w 12225867"/>
              <a:gd name="connsiteY250" fmla="*/ 6276622 h 6287911"/>
              <a:gd name="connsiteX251" fmla="*/ 12011378 w 12225867"/>
              <a:gd name="connsiteY251" fmla="*/ 6287911 h 628791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2225867" h="6287911">
                <a:moveTo>
                  <a:pt x="0" y="6208888"/>
                </a:moveTo>
                <a:cubicBezTo>
                  <a:pt x="3763" y="6144918"/>
                  <a:pt x="5967" y="6080837"/>
                  <a:pt x="11289" y="6016977"/>
                </a:cubicBezTo>
                <a:cubicBezTo>
                  <a:pt x="13499" y="5990461"/>
                  <a:pt x="14932" y="5963441"/>
                  <a:pt x="22578" y="5937955"/>
                </a:cubicBezTo>
                <a:cubicBezTo>
                  <a:pt x="26477" y="5924960"/>
                  <a:pt x="38424" y="5915868"/>
                  <a:pt x="45155" y="5904088"/>
                </a:cubicBezTo>
                <a:cubicBezTo>
                  <a:pt x="53504" y="5889477"/>
                  <a:pt x="59384" y="5873544"/>
                  <a:pt x="67733" y="5858933"/>
                </a:cubicBezTo>
                <a:cubicBezTo>
                  <a:pt x="74465" y="5847153"/>
                  <a:pt x="84243" y="5837201"/>
                  <a:pt x="90311" y="5825066"/>
                </a:cubicBezTo>
                <a:cubicBezTo>
                  <a:pt x="95633" y="5814423"/>
                  <a:pt x="96278" y="5801843"/>
                  <a:pt x="101600" y="5791200"/>
                </a:cubicBezTo>
                <a:cubicBezTo>
                  <a:pt x="107668" y="5779065"/>
                  <a:pt x="118110" y="5769468"/>
                  <a:pt x="124178" y="5757333"/>
                </a:cubicBezTo>
                <a:cubicBezTo>
                  <a:pt x="129500" y="5746690"/>
                  <a:pt x="130780" y="5734404"/>
                  <a:pt x="135467" y="5723466"/>
                </a:cubicBezTo>
                <a:cubicBezTo>
                  <a:pt x="142096" y="5707998"/>
                  <a:pt x="151415" y="5693779"/>
                  <a:pt x="158044" y="5678311"/>
                </a:cubicBezTo>
                <a:cubicBezTo>
                  <a:pt x="162731" y="5667373"/>
                  <a:pt x="164645" y="5655382"/>
                  <a:pt x="169333" y="5644444"/>
                </a:cubicBezTo>
                <a:cubicBezTo>
                  <a:pt x="186521" y="5604339"/>
                  <a:pt x="191813" y="5599435"/>
                  <a:pt x="214489" y="5565422"/>
                </a:cubicBezTo>
                <a:cubicBezTo>
                  <a:pt x="234359" y="5505813"/>
                  <a:pt x="219177" y="5541456"/>
                  <a:pt x="270933" y="5463822"/>
                </a:cubicBezTo>
                <a:lnTo>
                  <a:pt x="293511" y="5429955"/>
                </a:lnTo>
                <a:cubicBezTo>
                  <a:pt x="301037" y="5418666"/>
                  <a:pt x="306495" y="5405682"/>
                  <a:pt x="316089" y="5396088"/>
                </a:cubicBezTo>
                <a:cubicBezTo>
                  <a:pt x="327378" y="5384799"/>
                  <a:pt x="339735" y="5374486"/>
                  <a:pt x="349955" y="5362222"/>
                </a:cubicBezTo>
                <a:cubicBezTo>
                  <a:pt x="377422" y="5329262"/>
                  <a:pt x="398640" y="5290960"/>
                  <a:pt x="428978" y="5260622"/>
                </a:cubicBezTo>
                <a:cubicBezTo>
                  <a:pt x="454253" y="5235346"/>
                  <a:pt x="522531" y="5158211"/>
                  <a:pt x="564444" y="5147733"/>
                </a:cubicBezTo>
                <a:cubicBezTo>
                  <a:pt x="589687" y="5141422"/>
                  <a:pt x="660842" y="5124860"/>
                  <a:pt x="677333" y="5113866"/>
                </a:cubicBezTo>
                <a:cubicBezTo>
                  <a:pt x="688622" y="5106340"/>
                  <a:pt x="698802" y="5096798"/>
                  <a:pt x="711200" y="5091288"/>
                </a:cubicBezTo>
                <a:cubicBezTo>
                  <a:pt x="732948" y="5081622"/>
                  <a:pt x="756355" y="5076237"/>
                  <a:pt x="778933" y="5068711"/>
                </a:cubicBezTo>
                <a:lnTo>
                  <a:pt x="812800" y="5057422"/>
                </a:lnTo>
                <a:cubicBezTo>
                  <a:pt x="929452" y="5061185"/>
                  <a:pt x="1046244" y="5061857"/>
                  <a:pt x="1162755" y="5068711"/>
                </a:cubicBezTo>
                <a:cubicBezTo>
                  <a:pt x="1184666" y="5070000"/>
                  <a:pt x="1215028" y="5089693"/>
                  <a:pt x="1230489" y="5102577"/>
                </a:cubicBezTo>
                <a:cubicBezTo>
                  <a:pt x="1242754" y="5112797"/>
                  <a:pt x="1251753" y="5126642"/>
                  <a:pt x="1264355" y="5136444"/>
                </a:cubicBezTo>
                <a:cubicBezTo>
                  <a:pt x="1285774" y="5153104"/>
                  <a:pt x="1332089" y="5181600"/>
                  <a:pt x="1332089" y="5181600"/>
                </a:cubicBezTo>
                <a:cubicBezTo>
                  <a:pt x="1373482" y="5243688"/>
                  <a:pt x="1332089" y="5191007"/>
                  <a:pt x="1388533" y="5238044"/>
                </a:cubicBezTo>
                <a:cubicBezTo>
                  <a:pt x="1418918" y="5263365"/>
                  <a:pt x="1420228" y="5278471"/>
                  <a:pt x="1456267" y="5294488"/>
                </a:cubicBezTo>
                <a:cubicBezTo>
                  <a:pt x="1478015" y="5304154"/>
                  <a:pt x="1501422" y="5309540"/>
                  <a:pt x="1524000" y="5317066"/>
                </a:cubicBezTo>
                <a:lnTo>
                  <a:pt x="1557867" y="5328355"/>
                </a:lnTo>
                <a:cubicBezTo>
                  <a:pt x="1579029" y="5326944"/>
                  <a:pt x="1707199" y="5332710"/>
                  <a:pt x="1761067" y="5305777"/>
                </a:cubicBezTo>
                <a:cubicBezTo>
                  <a:pt x="1798982" y="5286820"/>
                  <a:pt x="1859326" y="5226120"/>
                  <a:pt x="1873955" y="5204177"/>
                </a:cubicBezTo>
                <a:cubicBezTo>
                  <a:pt x="1881481" y="5192888"/>
                  <a:pt x="1887847" y="5180734"/>
                  <a:pt x="1896533" y="5170311"/>
                </a:cubicBezTo>
                <a:cubicBezTo>
                  <a:pt x="1906754" y="5158046"/>
                  <a:pt x="1920179" y="5148709"/>
                  <a:pt x="1930400" y="5136444"/>
                </a:cubicBezTo>
                <a:cubicBezTo>
                  <a:pt x="1939086" y="5126021"/>
                  <a:pt x="1944292" y="5113000"/>
                  <a:pt x="1952978" y="5102577"/>
                </a:cubicBezTo>
                <a:cubicBezTo>
                  <a:pt x="1963198" y="5090313"/>
                  <a:pt x="1976624" y="5080975"/>
                  <a:pt x="1986844" y="5068711"/>
                </a:cubicBezTo>
                <a:cubicBezTo>
                  <a:pt x="2027286" y="5020180"/>
                  <a:pt x="1995253" y="5051893"/>
                  <a:pt x="2020711" y="5000977"/>
                </a:cubicBezTo>
                <a:cubicBezTo>
                  <a:pt x="2026779" y="4988842"/>
                  <a:pt x="2035763" y="4978400"/>
                  <a:pt x="2043289" y="4967111"/>
                </a:cubicBezTo>
                <a:cubicBezTo>
                  <a:pt x="2047052" y="4955822"/>
                  <a:pt x="2048799" y="4943646"/>
                  <a:pt x="2054578" y="4933244"/>
                </a:cubicBezTo>
                <a:cubicBezTo>
                  <a:pt x="2067756" y="4909524"/>
                  <a:pt x="2099733" y="4865511"/>
                  <a:pt x="2099733" y="4865511"/>
                </a:cubicBezTo>
                <a:cubicBezTo>
                  <a:pt x="2107259" y="4842933"/>
                  <a:pt x="2111667" y="4819064"/>
                  <a:pt x="2122311" y="4797777"/>
                </a:cubicBezTo>
                <a:cubicBezTo>
                  <a:pt x="2129837" y="4782725"/>
                  <a:pt x="2138639" y="4768247"/>
                  <a:pt x="2144889" y="4752622"/>
                </a:cubicBezTo>
                <a:cubicBezTo>
                  <a:pt x="2153728" y="4730525"/>
                  <a:pt x="2159941" y="4707466"/>
                  <a:pt x="2167467" y="4684888"/>
                </a:cubicBezTo>
                <a:cubicBezTo>
                  <a:pt x="2171230" y="4673599"/>
                  <a:pt x="2172154" y="4660923"/>
                  <a:pt x="2178755" y="4651022"/>
                </a:cubicBezTo>
                <a:lnTo>
                  <a:pt x="2201333" y="4617155"/>
                </a:lnTo>
                <a:cubicBezTo>
                  <a:pt x="2204461" y="4601517"/>
                  <a:pt x="2213063" y="4546369"/>
                  <a:pt x="2223911" y="4526844"/>
                </a:cubicBezTo>
                <a:cubicBezTo>
                  <a:pt x="2237089" y="4503124"/>
                  <a:pt x="2254015" y="4481689"/>
                  <a:pt x="2269067" y="4459111"/>
                </a:cubicBezTo>
                <a:lnTo>
                  <a:pt x="2291644" y="4425244"/>
                </a:lnTo>
                <a:cubicBezTo>
                  <a:pt x="2299170" y="4413955"/>
                  <a:pt x="2304628" y="4400971"/>
                  <a:pt x="2314222" y="4391377"/>
                </a:cubicBezTo>
                <a:cubicBezTo>
                  <a:pt x="2325511" y="4380088"/>
                  <a:pt x="2338288" y="4370113"/>
                  <a:pt x="2348089" y="4357511"/>
                </a:cubicBezTo>
                <a:cubicBezTo>
                  <a:pt x="2364748" y="4336092"/>
                  <a:pt x="2374056" y="4308964"/>
                  <a:pt x="2393244" y="4289777"/>
                </a:cubicBezTo>
                <a:cubicBezTo>
                  <a:pt x="2436705" y="4246317"/>
                  <a:pt x="2418255" y="4269195"/>
                  <a:pt x="2449689" y="4222044"/>
                </a:cubicBezTo>
                <a:cubicBezTo>
                  <a:pt x="2453452" y="4206992"/>
                  <a:pt x="2454866" y="4191149"/>
                  <a:pt x="2460978" y="4176888"/>
                </a:cubicBezTo>
                <a:cubicBezTo>
                  <a:pt x="2477480" y="4138383"/>
                  <a:pt x="2491531" y="4142443"/>
                  <a:pt x="2517422" y="4109155"/>
                </a:cubicBezTo>
                <a:cubicBezTo>
                  <a:pt x="2588340" y="4017975"/>
                  <a:pt x="2530882" y="4062553"/>
                  <a:pt x="2596444" y="4018844"/>
                </a:cubicBezTo>
                <a:cubicBezTo>
                  <a:pt x="2677131" y="3897813"/>
                  <a:pt x="2551472" y="4081504"/>
                  <a:pt x="2652889" y="3951111"/>
                </a:cubicBezTo>
                <a:cubicBezTo>
                  <a:pt x="2669548" y="3929692"/>
                  <a:pt x="2675466" y="3898428"/>
                  <a:pt x="2698044" y="3883377"/>
                </a:cubicBezTo>
                <a:cubicBezTo>
                  <a:pt x="2747566" y="3850364"/>
                  <a:pt x="2721057" y="3868941"/>
                  <a:pt x="2777067" y="3826933"/>
                </a:cubicBezTo>
                <a:cubicBezTo>
                  <a:pt x="2784593" y="3815644"/>
                  <a:pt x="2790630" y="3803206"/>
                  <a:pt x="2799644" y="3793066"/>
                </a:cubicBezTo>
                <a:cubicBezTo>
                  <a:pt x="2820857" y="3769201"/>
                  <a:pt x="2844800" y="3747911"/>
                  <a:pt x="2867378" y="3725333"/>
                </a:cubicBezTo>
                <a:lnTo>
                  <a:pt x="2923822" y="3668888"/>
                </a:lnTo>
                <a:lnTo>
                  <a:pt x="2968978" y="3623733"/>
                </a:lnTo>
                <a:cubicBezTo>
                  <a:pt x="2980267" y="3612444"/>
                  <a:pt x="2990072" y="3599445"/>
                  <a:pt x="3002844" y="3589866"/>
                </a:cubicBezTo>
                <a:cubicBezTo>
                  <a:pt x="3017896" y="3578577"/>
                  <a:pt x="3033840" y="3568390"/>
                  <a:pt x="3048000" y="3556000"/>
                </a:cubicBezTo>
                <a:cubicBezTo>
                  <a:pt x="3064020" y="3541983"/>
                  <a:pt x="3077135" y="3524861"/>
                  <a:pt x="3093155" y="3510844"/>
                </a:cubicBezTo>
                <a:cubicBezTo>
                  <a:pt x="3255839" y="3368494"/>
                  <a:pt x="3045733" y="3559771"/>
                  <a:pt x="3172178" y="3454400"/>
                </a:cubicBezTo>
                <a:cubicBezTo>
                  <a:pt x="3259106" y="3381960"/>
                  <a:pt x="3155819" y="3454017"/>
                  <a:pt x="3239911" y="3397955"/>
                </a:cubicBezTo>
                <a:cubicBezTo>
                  <a:pt x="3303882" y="3301998"/>
                  <a:pt x="3198518" y="3450637"/>
                  <a:pt x="3330222" y="3318933"/>
                </a:cubicBezTo>
                <a:cubicBezTo>
                  <a:pt x="3359443" y="3289712"/>
                  <a:pt x="3391313" y="3253414"/>
                  <a:pt x="3431822" y="3239911"/>
                </a:cubicBezTo>
                <a:cubicBezTo>
                  <a:pt x="3454400" y="3232385"/>
                  <a:pt x="3478269" y="3227976"/>
                  <a:pt x="3499555" y="3217333"/>
                </a:cubicBezTo>
                <a:cubicBezTo>
                  <a:pt x="3565184" y="3184519"/>
                  <a:pt x="3528111" y="3197522"/>
                  <a:pt x="3612444" y="3183466"/>
                </a:cubicBezTo>
                <a:lnTo>
                  <a:pt x="4143022" y="3194755"/>
                </a:lnTo>
                <a:cubicBezTo>
                  <a:pt x="4194424" y="3196695"/>
                  <a:pt x="4240635" y="3216336"/>
                  <a:pt x="4289778" y="3228622"/>
                </a:cubicBezTo>
                <a:cubicBezTo>
                  <a:pt x="4308392" y="3233276"/>
                  <a:pt x="4327407" y="3236148"/>
                  <a:pt x="4346222" y="3239911"/>
                </a:cubicBezTo>
                <a:cubicBezTo>
                  <a:pt x="4361274" y="3247437"/>
                  <a:pt x="4375621" y="3256579"/>
                  <a:pt x="4391378" y="3262488"/>
                </a:cubicBezTo>
                <a:cubicBezTo>
                  <a:pt x="4462821" y="3289279"/>
                  <a:pt x="4411850" y="3254451"/>
                  <a:pt x="4481689" y="3296355"/>
                </a:cubicBezTo>
                <a:cubicBezTo>
                  <a:pt x="4504957" y="3310316"/>
                  <a:pt x="4530234" y="3322324"/>
                  <a:pt x="4549422" y="3341511"/>
                </a:cubicBezTo>
                <a:cubicBezTo>
                  <a:pt x="4560711" y="3352800"/>
                  <a:pt x="4570005" y="3366521"/>
                  <a:pt x="4583289" y="3375377"/>
                </a:cubicBezTo>
                <a:cubicBezTo>
                  <a:pt x="4685110" y="3443257"/>
                  <a:pt x="4544448" y="3320432"/>
                  <a:pt x="4651022" y="3409244"/>
                </a:cubicBezTo>
                <a:cubicBezTo>
                  <a:pt x="4663287" y="3419465"/>
                  <a:pt x="4672287" y="3433309"/>
                  <a:pt x="4684889" y="3443111"/>
                </a:cubicBezTo>
                <a:cubicBezTo>
                  <a:pt x="4706308" y="3459770"/>
                  <a:pt x="4733435" y="3469079"/>
                  <a:pt x="4752622" y="3488266"/>
                </a:cubicBezTo>
                <a:cubicBezTo>
                  <a:pt x="4777587" y="3513231"/>
                  <a:pt x="4788923" y="3528995"/>
                  <a:pt x="4820355" y="3544711"/>
                </a:cubicBezTo>
                <a:cubicBezTo>
                  <a:pt x="4836553" y="3552810"/>
                  <a:pt x="4884906" y="3563670"/>
                  <a:pt x="4899378" y="3567288"/>
                </a:cubicBezTo>
                <a:cubicBezTo>
                  <a:pt x="4944533" y="3563525"/>
                  <a:pt x="4990412" y="3564886"/>
                  <a:pt x="5034844" y="3556000"/>
                </a:cubicBezTo>
                <a:cubicBezTo>
                  <a:pt x="5048148" y="3553339"/>
                  <a:pt x="5056576" y="3539490"/>
                  <a:pt x="5068711" y="3533422"/>
                </a:cubicBezTo>
                <a:cubicBezTo>
                  <a:pt x="5086836" y="3524360"/>
                  <a:pt x="5105605" y="3516176"/>
                  <a:pt x="5125155" y="3510844"/>
                </a:cubicBezTo>
                <a:cubicBezTo>
                  <a:pt x="5147238" y="3504821"/>
                  <a:pt x="5170444" y="3504044"/>
                  <a:pt x="5192889" y="3499555"/>
                </a:cubicBezTo>
                <a:cubicBezTo>
                  <a:pt x="5208103" y="3496512"/>
                  <a:pt x="5222992" y="3492029"/>
                  <a:pt x="5238044" y="3488266"/>
                </a:cubicBezTo>
                <a:cubicBezTo>
                  <a:pt x="5249333" y="3476977"/>
                  <a:pt x="5258373" y="3462861"/>
                  <a:pt x="5271911" y="3454400"/>
                </a:cubicBezTo>
                <a:cubicBezTo>
                  <a:pt x="5287340" y="3444757"/>
                  <a:pt x="5339704" y="3428039"/>
                  <a:pt x="5362222" y="3420533"/>
                </a:cubicBezTo>
                <a:cubicBezTo>
                  <a:pt x="5395442" y="3395618"/>
                  <a:pt x="5415039" y="3384247"/>
                  <a:pt x="5441244" y="3352800"/>
                </a:cubicBezTo>
                <a:cubicBezTo>
                  <a:pt x="5466044" y="3323040"/>
                  <a:pt x="5472253" y="3300214"/>
                  <a:pt x="5486400" y="3262488"/>
                </a:cubicBezTo>
                <a:cubicBezTo>
                  <a:pt x="5490578" y="3251346"/>
                  <a:pt x="5492856" y="3239496"/>
                  <a:pt x="5497689" y="3228622"/>
                </a:cubicBezTo>
                <a:cubicBezTo>
                  <a:pt x="5507941" y="3205555"/>
                  <a:pt x="5522180" y="3184325"/>
                  <a:pt x="5531555" y="3160888"/>
                </a:cubicBezTo>
                <a:cubicBezTo>
                  <a:pt x="5537317" y="3146483"/>
                  <a:pt x="5538386" y="3130594"/>
                  <a:pt x="5542844" y="3115733"/>
                </a:cubicBezTo>
                <a:cubicBezTo>
                  <a:pt x="5549683" y="3092938"/>
                  <a:pt x="5557896" y="3070578"/>
                  <a:pt x="5565422" y="3048000"/>
                </a:cubicBezTo>
                <a:cubicBezTo>
                  <a:pt x="5569185" y="3036711"/>
                  <a:pt x="5574377" y="3025802"/>
                  <a:pt x="5576711" y="3014133"/>
                </a:cubicBezTo>
                <a:cubicBezTo>
                  <a:pt x="5581005" y="2992661"/>
                  <a:pt x="5587717" y="2946966"/>
                  <a:pt x="5599289" y="2923822"/>
                </a:cubicBezTo>
                <a:cubicBezTo>
                  <a:pt x="5609102" y="2904197"/>
                  <a:pt x="5621866" y="2886192"/>
                  <a:pt x="5633155" y="2867377"/>
                </a:cubicBezTo>
                <a:cubicBezTo>
                  <a:pt x="5655848" y="2753915"/>
                  <a:pt x="5627373" y="2870543"/>
                  <a:pt x="5678311" y="2743200"/>
                </a:cubicBezTo>
                <a:cubicBezTo>
                  <a:pt x="5714196" y="2653488"/>
                  <a:pt x="5668043" y="2738082"/>
                  <a:pt x="5700889" y="2664177"/>
                </a:cubicBezTo>
                <a:cubicBezTo>
                  <a:pt x="5736542" y="2583956"/>
                  <a:pt x="5728439" y="2621261"/>
                  <a:pt x="5746044" y="2562577"/>
                </a:cubicBezTo>
                <a:cubicBezTo>
                  <a:pt x="5753916" y="2536338"/>
                  <a:pt x="5757142" y="2508428"/>
                  <a:pt x="5768622" y="2483555"/>
                </a:cubicBezTo>
                <a:cubicBezTo>
                  <a:pt x="5779993" y="2458917"/>
                  <a:pt x="5813778" y="2415822"/>
                  <a:pt x="5813778" y="2415822"/>
                </a:cubicBezTo>
                <a:cubicBezTo>
                  <a:pt x="5817541" y="2397007"/>
                  <a:pt x="5818330" y="2377343"/>
                  <a:pt x="5825067" y="2359377"/>
                </a:cubicBezTo>
                <a:cubicBezTo>
                  <a:pt x="5829831" y="2346674"/>
                  <a:pt x="5841055" y="2337371"/>
                  <a:pt x="5847644" y="2325511"/>
                </a:cubicBezTo>
                <a:cubicBezTo>
                  <a:pt x="5859903" y="2303445"/>
                  <a:pt x="5869252" y="2279843"/>
                  <a:pt x="5881511" y="2257777"/>
                </a:cubicBezTo>
                <a:cubicBezTo>
                  <a:pt x="5888100" y="2245917"/>
                  <a:pt x="5898021" y="2236046"/>
                  <a:pt x="5904089" y="2223911"/>
                </a:cubicBezTo>
                <a:cubicBezTo>
                  <a:pt x="5967508" y="2097074"/>
                  <a:pt x="5898872" y="2221537"/>
                  <a:pt x="5937955" y="2133600"/>
                </a:cubicBezTo>
                <a:cubicBezTo>
                  <a:pt x="5948207" y="2110533"/>
                  <a:pt x="5959734" y="2088027"/>
                  <a:pt x="5971822" y="2065866"/>
                </a:cubicBezTo>
                <a:cubicBezTo>
                  <a:pt x="6006018" y="2003174"/>
                  <a:pt x="6002265" y="2022772"/>
                  <a:pt x="6028267" y="1964266"/>
                </a:cubicBezTo>
                <a:cubicBezTo>
                  <a:pt x="6036497" y="1945749"/>
                  <a:pt x="6042459" y="1926270"/>
                  <a:pt x="6050844" y="1907822"/>
                </a:cubicBezTo>
                <a:cubicBezTo>
                  <a:pt x="6061290" y="1884842"/>
                  <a:pt x="6075336" y="1863525"/>
                  <a:pt x="6084711" y="1840088"/>
                </a:cubicBezTo>
                <a:cubicBezTo>
                  <a:pt x="6090473" y="1825683"/>
                  <a:pt x="6089699" y="1809111"/>
                  <a:pt x="6096000" y="1794933"/>
                </a:cubicBezTo>
                <a:cubicBezTo>
                  <a:pt x="6104912" y="1774882"/>
                  <a:pt x="6119541" y="1757848"/>
                  <a:pt x="6129867" y="1738488"/>
                </a:cubicBezTo>
                <a:cubicBezTo>
                  <a:pt x="6149665" y="1701367"/>
                  <a:pt x="6167496" y="1663229"/>
                  <a:pt x="6186311" y="1625600"/>
                </a:cubicBezTo>
                <a:lnTo>
                  <a:pt x="6208889" y="1580444"/>
                </a:lnTo>
                <a:cubicBezTo>
                  <a:pt x="6216415" y="1565392"/>
                  <a:pt x="6225217" y="1550913"/>
                  <a:pt x="6231467" y="1535288"/>
                </a:cubicBezTo>
                <a:cubicBezTo>
                  <a:pt x="6306234" y="1348367"/>
                  <a:pt x="6186412" y="1636687"/>
                  <a:pt x="6299200" y="1411111"/>
                </a:cubicBezTo>
                <a:cubicBezTo>
                  <a:pt x="6306726" y="1396059"/>
                  <a:pt x="6312443" y="1379957"/>
                  <a:pt x="6321778" y="1365955"/>
                </a:cubicBezTo>
                <a:cubicBezTo>
                  <a:pt x="6335143" y="1345907"/>
                  <a:pt x="6353568" y="1329559"/>
                  <a:pt x="6366933" y="1309511"/>
                </a:cubicBezTo>
                <a:cubicBezTo>
                  <a:pt x="6426368" y="1220359"/>
                  <a:pt x="6349419" y="1304447"/>
                  <a:pt x="6423378" y="1230488"/>
                </a:cubicBezTo>
                <a:cubicBezTo>
                  <a:pt x="6447858" y="1108089"/>
                  <a:pt x="6412729" y="1229464"/>
                  <a:pt x="6468533" y="1140177"/>
                </a:cubicBezTo>
                <a:cubicBezTo>
                  <a:pt x="6479273" y="1122993"/>
                  <a:pt x="6481057" y="1101327"/>
                  <a:pt x="6491111" y="1083733"/>
                </a:cubicBezTo>
                <a:cubicBezTo>
                  <a:pt x="6511305" y="1048393"/>
                  <a:pt x="6545973" y="1020747"/>
                  <a:pt x="6558844" y="982133"/>
                </a:cubicBezTo>
                <a:cubicBezTo>
                  <a:pt x="6562607" y="970844"/>
                  <a:pt x="6563532" y="958167"/>
                  <a:pt x="6570133" y="948266"/>
                </a:cubicBezTo>
                <a:cubicBezTo>
                  <a:pt x="6578989" y="934983"/>
                  <a:pt x="6593890" y="926756"/>
                  <a:pt x="6604000" y="914400"/>
                </a:cubicBezTo>
                <a:cubicBezTo>
                  <a:pt x="6627829" y="885276"/>
                  <a:pt x="6652011" y="856136"/>
                  <a:pt x="6671733" y="824088"/>
                </a:cubicBezTo>
                <a:cubicBezTo>
                  <a:pt x="6741891" y="710082"/>
                  <a:pt x="6632853" y="827848"/>
                  <a:pt x="6739467" y="699911"/>
                </a:cubicBezTo>
                <a:cubicBezTo>
                  <a:pt x="6759908" y="675382"/>
                  <a:pt x="6792920" y="660736"/>
                  <a:pt x="6807200" y="632177"/>
                </a:cubicBezTo>
                <a:cubicBezTo>
                  <a:pt x="6814726" y="617125"/>
                  <a:pt x="6819265" y="600163"/>
                  <a:pt x="6829778" y="587022"/>
                </a:cubicBezTo>
                <a:cubicBezTo>
                  <a:pt x="6829796" y="587000"/>
                  <a:pt x="6914434" y="502366"/>
                  <a:pt x="6931378" y="485422"/>
                </a:cubicBezTo>
                <a:lnTo>
                  <a:pt x="6999111" y="417688"/>
                </a:lnTo>
                <a:cubicBezTo>
                  <a:pt x="7120111" y="337025"/>
                  <a:pt x="6936486" y="462635"/>
                  <a:pt x="7066844" y="361244"/>
                </a:cubicBezTo>
                <a:cubicBezTo>
                  <a:pt x="7088263" y="344584"/>
                  <a:pt x="7112000" y="331140"/>
                  <a:pt x="7134578" y="316088"/>
                </a:cubicBezTo>
                <a:lnTo>
                  <a:pt x="7168444" y="293511"/>
                </a:lnTo>
                <a:cubicBezTo>
                  <a:pt x="7179733" y="285985"/>
                  <a:pt x="7190176" y="277001"/>
                  <a:pt x="7202311" y="270933"/>
                </a:cubicBezTo>
                <a:lnTo>
                  <a:pt x="7247467" y="248355"/>
                </a:lnTo>
                <a:cubicBezTo>
                  <a:pt x="7258756" y="237066"/>
                  <a:pt x="7268049" y="223344"/>
                  <a:pt x="7281333" y="214488"/>
                </a:cubicBezTo>
                <a:cubicBezTo>
                  <a:pt x="7291234" y="207887"/>
                  <a:pt x="7304557" y="208522"/>
                  <a:pt x="7315200" y="203200"/>
                </a:cubicBezTo>
                <a:cubicBezTo>
                  <a:pt x="7327335" y="197132"/>
                  <a:pt x="7337287" y="187354"/>
                  <a:pt x="7349067" y="180622"/>
                </a:cubicBezTo>
                <a:cubicBezTo>
                  <a:pt x="7363678" y="172273"/>
                  <a:pt x="7380528" y="167825"/>
                  <a:pt x="7394222" y="158044"/>
                </a:cubicBezTo>
                <a:cubicBezTo>
                  <a:pt x="7407213" y="148764"/>
                  <a:pt x="7414805" y="133033"/>
                  <a:pt x="7428089" y="124177"/>
                </a:cubicBezTo>
                <a:cubicBezTo>
                  <a:pt x="7437990" y="117576"/>
                  <a:pt x="7451312" y="118209"/>
                  <a:pt x="7461955" y="112888"/>
                </a:cubicBezTo>
                <a:cubicBezTo>
                  <a:pt x="7527456" y="80138"/>
                  <a:pt x="7461817" y="97419"/>
                  <a:pt x="7540978" y="67733"/>
                </a:cubicBezTo>
                <a:cubicBezTo>
                  <a:pt x="7555505" y="62285"/>
                  <a:pt x="7571272" y="60902"/>
                  <a:pt x="7586133" y="56444"/>
                </a:cubicBezTo>
                <a:cubicBezTo>
                  <a:pt x="7781652" y="-2212"/>
                  <a:pt x="7528378" y="65516"/>
                  <a:pt x="7721600" y="22577"/>
                </a:cubicBezTo>
                <a:cubicBezTo>
                  <a:pt x="7733216" y="19996"/>
                  <a:pt x="7743672" y="12861"/>
                  <a:pt x="7755467" y="11288"/>
                </a:cubicBezTo>
                <a:cubicBezTo>
                  <a:pt x="7800381" y="5300"/>
                  <a:pt x="7845778" y="3763"/>
                  <a:pt x="7890933" y="0"/>
                </a:cubicBezTo>
                <a:lnTo>
                  <a:pt x="8500533" y="11288"/>
                </a:lnTo>
                <a:cubicBezTo>
                  <a:pt x="8531049" y="12359"/>
                  <a:pt x="8542995" y="32519"/>
                  <a:pt x="8568267" y="45155"/>
                </a:cubicBezTo>
                <a:cubicBezTo>
                  <a:pt x="8578910" y="50477"/>
                  <a:pt x="8591731" y="50665"/>
                  <a:pt x="8602133" y="56444"/>
                </a:cubicBezTo>
                <a:cubicBezTo>
                  <a:pt x="8682652" y="101177"/>
                  <a:pt x="8651023" y="97822"/>
                  <a:pt x="8726311" y="135466"/>
                </a:cubicBezTo>
                <a:cubicBezTo>
                  <a:pt x="8736954" y="140788"/>
                  <a:pt x="8748889" y="142992"/>
                  <a:pt x="8760178" y="146755"/>
                </a:cubicBezTo>
                <a:cubicBezTo>
                  <a:pt x="8771467" y="154281"/>
                  <a:pt x="8781909" y="163265"/>
                  <a:pt x="8794044" y="169333"/>
                </a:cubicBezTo>
                <a:cubicBezTo>
                  <a:pt x="8804687" y="174655"/>
                  <a:pt x="8816973" y="175934"/>
                  <a:pt x="8827911" y="180622"/>
                </a:cubicBezTo>
                <a:cubicBezTo>
                  <a:pt x="8843379" y="187251"/>
                  <a:pt x="8857689" y="196365"/>
                  <a:pt x="8873067" y="203200"/>
                </a:cubicBezTo>
                <a:cubicBezTo>
                  <a:pt x="8891584" y="211430"/>
                  <a:pt x="8911386" y="216715"/>
                  <a:pt x="8929511" y="225777"/>
                </a:cubicBezTo>
                <a:cubicBezTo>
                  <a:pt x="9017004" y="269523"/>
                  <a:pt x="8897437" y="224075"/>
                  <a:pt x="9008533" y="293511"/>
                </a:cubicBezTo>
                <a:cubicBezTo>
                  <a:pt x="9021690" y="301734"/>
                  <a:pt x="9038637" y="301037"/>
                  <a:pt x="9053689" y="304800"/>
                </a:cubicBezTo>
                <a:cubicBezTo>
                  <a:pt x="9072504" y="319852"/>
                  <a:pt x="9090647" y="335783"/>
                  <a:pt x="9110133" y="349955"/>
                </a:cubicBezTo>
                <a:cubicBezTo>
                  <a:pt x="9132078" y="365915"/>
                  <a:pt x="9157021" y="377739"/>
                  <a:pt x="9177867" y="395111"/>
                </a:cubicBezTo>
                <a:cubicBezTo>
                  <a:pt x="9202396" y="415552"/>
                  <a:pt x="9219033" y="445133"/>
                  <a:pt x="9245600" y="462844"/>
                </a:cubicBezTo>
                <a:cubicBezTo>
                  <a:pt x="9256889" y="470370"/>
                  <a:pt x="9268426" y="477536"/>
                  <a:pt x="9279467" y="485422"/>
                </a:cubicBezTo>
                <a:cubicBezTo>
                  <a:pt x="9318464" y="513277"/>
                  <a:pt x="9350132" y="537064"/>
                  <a:pt x="9381067" y="575733"/>
                </a:cubicBezTo>
                <a:cubicBezTo>
                  <a:pt x="9394774" y="592866"/>
                  <a:pt x="9401226" y="615044"/>
                  <a:pt x="9414933" y="632177"/>
                </a:cubicBezTo>
                <a:cubicBezTo>
                  <a:pt x="9431555" y="652955"/>
                  <a:pt x="9453700" y="668735"/>
                  <a:pt x="9471378" y="688622"/>
                </a:cubicBezTo>
                <a:cubicBezTo>
                  <a:pt x="9483878" y="702684"/>
                  <a:pt x="9492482" y="719952"/>
                  <a:pt x="9505244" y="733777"/>
                </a:cubicBezTo>
                <a:lnTo>
                  <a:pt x="9640711" y="869244"/>
                </a:lnTo>
                <a:cubicBezTo>
                  <a:pt x="9652000" y="880533"/>
                  <a:pt x="9666364" y="889421"/>
                  <a:pt x="9674578" y="903111"/>
                </a:cubicBezTo>
                <a:cubicBezTo>
                  <a:pt x="9685867" y="921926"/>
                  <a:pt x="9695279" y="942002"/>
                  <a:pt x="9708444" y="959555"/>
                </a:cubicBezTo>
                <a:cubicBezTo>
                  <a:pt x="9718023" y="972327"/>
                  <a:pt x="9731921" y="981300"/>
                  <a:pt x="9742311" y="993422"/>
                </a:cubicBezTo>
                <a:cubicBezTo>
                  <a:pt x="9754556" y="1007707"/>
                  <a:pt x="9765388" y="1023163"/>
                  <a:pt x="9776178" y="1038577"/>
                </a:cubicBezTo>
                <a:cubicBezTo>
                  <a:pt x="9791739" y="1060807"/>
                  <a:pt x="9802145" y="1087124"/>
                  <a:pt x="9821333" y="1106311"/>
                </a:cubicBezTo>
                <a:cubicBezTo>
                  <a:pt x="9832622" y="1117600"/>
                  <a:pt x="9847222" y="1126349"/>
                  <a:pt x="9855200" y="1140177"/>
                </a:cubicBezTo>
                <a:cubicBezTo>
                  <a:pt x="9903983" y="1224734"/>
                  <a:pt x="9936518" y="1318597"/>
                  <a:pt x="9990667" y="1399822"/>
                </a:cubicBezTo>
                <a:cubicBezTo>
                  <a:pt x="10013341" y="1433833"/>
                  <a:pt x="10018635" y="1438741"/>
                  <a:pt x="10035822" y="1478844"/>
                </a:cubicBezTo>
                <a:cubicBezTo>
                  <a:pt x="10040510" y="1489782"/>
                  <a:pt x="10041789" y="1502068"/>
                  <a:pt x="10047111" y="1512711"/>
                </a:cubicBezTo>
                <a:cubicBezTo>
                  <a:pt x="10053179" y="1524846"/>
                  <a:pt x="10063100" y="1534717"/>
                  <a:pt x="10069689" y="1546577"/>
                </a:cubicBezTo>
                <a:cubicBezTo>
                  <a:pt x="10081948" y="1568643"/>
                  <a:pt x="10091296" y="1592245"/>
                  <a:pt x="10103555" y="1614311"/>
                </a:cubicBezTo>
                <a:cubicBezTo>
                  <a:pt x="10110144" y="1626171"/>
                  <a:pt x="10120695" y="1635747"/>
                  <a:pt x="10126133" y="1648177"/>
                </a:cubicBezTo>
                <a:cubicBezTo>
                  <a:pt x="10147141" y="1696195"/>
                  <a:pt x="10153505" y="1751323"/>
                  <a:pt x="10182578" y="1794933"/>
                </a:cubicBezTo>
                <a:cubicBezTo>
                  <a:pt x="10197630" y="1817511"/>
                  <a:pt x="10217044" y="1837725"/>
                  <a:pt x="10227733" y="1862666"/>
                </a:cubicBezTo>
                <a:cubicBezTo>
                  <a:pt x="10239022" y="1889007"/>
                  <a:pt x="10249741" y="1915599"/>
                  <a:pt x="10261600" y="1941688"/>
                </a:cubicBezTo>
                <a:cubicBezTo>
                  <a:pt x="10268564" y="1957008"/>
                  <a:pt x="10277549" y="1971376"/>
                  <a:pt x="10284178" y="1986844"/>
                </a:cubicBezTo>
                <a:cubicBezTo>
                  <a:pt x="10313488" y="2055233"/>
                  <a:pt x="10271272" y="1983611"/>
                  <a:pt x="10318044" y="2077155"/>
                </a:cubicBezTo>
                <a:cubicBezTo>
                  <a:pt x="10327857" y="2096780"/>
                  <a:pt x="10342098" y="2113975"/>
                  <a:pt x="10351911" y="2133600"/>
                </a:cubicBezTo>
                <a:cubicBezTo>
                  <a:pt x="10360973" y="2151725"/>
                  <a:pt x="10364953" y="2172164"/>
                  <a:pt x="10374489" y="2190044"/>
                </a:cubicBezTo>
                <a:cubicBezTo>
                  <a:pt x="10395140" y="2228765"/>
                  <a:pt x="10425924" y="2262188"/>
                  <a:pt x="10442222" y="2302933"/>
                </a:cubicBezTo>
                <a:cubicBezTo>
                  <a:pt x="10469839" y="2371974"/>
                  <a:pt x="10453560" y="2342516"/>
                  <a:pt x="10487378" y="2393244"/>
                </a:cubicBezTo>
                <a:cubicBezTo>
                  <a:pt x="10519789" y="2522886"/>
                  <a:pt x="10474468" y="2363121"/>
                  <a:pt x="10521244" y="2472266"/>
                </a:cubicBezTo>
                <a:cubicBezTo>
                  <a:pt x="10527356" y="2486527"/>
                  <a:pt x="10528271" y="2502504"/>
                  <a:pt x="10532533" y="2517422"/>
                </a:cubicBezTo>
                <a:cubicBezTo>
                  <a:pt x="10535802" y="2528863"/>
                  <a:pt x="10540553" y="2539847"/>
                  <a:pt x="10543822" y="2551288"/>
                </a:cubicBezTo>
                <a:cubicBezTo>
                  <a:pt x="10548084" y="2566206"/>
                  <a:pt x="10549663" y="2581917"/>
                  <a:pt x="10555111" y="2596444"/>
                </a:cubicBezTo>
                <a:cubicBezTo>
                  <a:pt x="10561020" y="2612201"/>
                  <a:pt x="10570163" y="2626548"/>
                  <a:pt x="10577689" y="2641600"/>
                </a:cubicBezTo>
                <a:cubicBezTo>
                  <a:pt x="10610041" y="2803358"/>
                  <a:pt x="10564818" y="2602988"/>
                  <a:pt x="10611555" y="2743200"/>
                </a:cubicBezTo>
                <a:cubicBezTo>
                  <a:pt x="10621367" y="2772638"/>
                  <a:pt x="10627155" y="2803275"/>
                  <a:pt x="10634133" y="2833511"/>
                </a:cubicBezTo>
                <a:cubicBezTo>
                  <a:pt x="10638447" y="2852207"/>
                  <a:pt x="10642268" y="2871029"/>
                  <a:pt x="10645422" y="2889955"/>
                </a:cubicBezTo>
                <a:cubicBezTo>
                  <a:pt x="10654980" y="2947300"/>
                  <a:pt x="10654698" y="2972215"/>
                  <a:pt x="10668000" y="3025422"/>
                </a:cubicBezTo>
                <a:cubicBezTo>
                  <a:pt x="10670886" y="3036966"/>
                  <a:pt x="10675526" y="3047999"/>
                  <a:pt x="10679289" y="3059288"/>
                </a:cubicBezTo>
                <a:cubicBezTo>
                  <a:pt x="10683052" y="3081866"/>
                  <a:pt x="10686089" y="3104577"/>
                  <a:pt x="10690578" y="3127022"/>
                </a:cubicBezTo>
                <a:cubicBezTo>
                  <a:pt x="10693621" y="3142236"/>
                  <a:pt x="10699673" y="3156818"/>
                  <a:pt x="10701867" y="3172177"/>
                </a:cubicBezTo>
                <a:cubicBezTo>
                  <a:pt x="10707215" y="3209614"/>
                  <a:pt x="10707405" y="3247688"/>
                  <a:pt x="10713155" y="3285066"/>
                </a:cubicBezTo>
                <a:cubicBezTo>
                  <a:pt x="10714964" y="3296827"/>
                  <a:pt x="10721313" y="3307453"/>
                  <a:pt x="10724444" y="3318933"/>
                </a:cubicBezTo>
                <a:cubicBezTo>
                  <a:pt x="10732609" y="3348870"/>
                  <a:pt x="10729810" y="3383425"/>
                  <a:pt x="10747022" y="3409244"/>
                </a:cubicBezTo>
                <a:lnTo>
                  <a:pt x="10769600" y="3443111"/>
                </a:lnTo>
                <a:cubicBezTo>
                  <a:pt x="10773363" y="3461926"/>
                  <a:pt x="10774821" y="3481352"/>
                  <a:pt x="10780889" y="3499555"/>
                </a:cubicBezTo>
                <a:cubicBezTo>
                  <a:pt x="10786211" y="3515520"/>
                  <a:pt x="10796632" y="3529333"/>
                  <a:pt x="10803467" y="3544711"/>
                </a:cubicBezTo>
                <a:cubicBezTo>
                  <a:pt x="10811697" y="3563228"/>
                  <a:pt x="10817814" y="3582638"/>
                  <a:pt x="10826044" y="3601155"/>
                </a:cubicBezTo>
                <a:cubicBezTo>
                  <a:pt x="10852271" y="3660166"/>
                  <a:pt x="10848890" y="3635827"/>
                  <a:pt x="10871200" y="3702755"/>
                </a:cubicBezTo>
                <a:cubicBezTo>
                  <a:pt x="10876106" y="3717474"/>
                  <a:pt x="10877041" y="3733384"/>
                  <a:pt x="10882489" y="3747911"/>
                </a:cubicBezTo>
                <a:cubicBezTo>
                  <a:pt x="10919532" y="3846692"/>
                  <a:pt x="10907632" y="3735594"/>
                  <a:pt x="10950222" y="3905955"/>
                </a:cubicBezTo>
                <a:cubicBezTo>
                  <a:pt x="10953985" y="3921007"/>
                  <a:pt x="10955210" y="3936933"/>
                  <a:pt x="10961511" y="3951111"/>
                </a:cubicBezTo>
                <a:cubicBezTo>
                  <a:pt x="10970422" y="3971161"/>
                  <a:pt x="10985565" y="3987930"/>
                  <a:pt x="10995378" y="4007555"/>
                </a:cubicBezTo>
                <a:cubicBezTo>
                  <a:pt x="11000700" y="4018198"/>
                  <a:pt x="11001345" y="4030779"/>
                  <a:pt x="11006667" y="4041422"/>
                </a:cubicBezTo>
                <a:cubicBezTo>
                  <a:pt x="11012734" y="4053557"/>
                  <a:pt x="11023734" y="4062890"/>
                  <a:pt x="11029244" y="4075288"/>
                </a:cubicBezTo>
                <a:cubicBezTo>
                  <a:pt x="11038910" y="4097036"/>
                  <a:pt x="11044296" y="4120444"/>
                  <a:pt x="11051822" y="4143022"/>
                </a:cubicBezTo>
                <a:cubicBezTo>
                  <a:pt x="11055585" y="4154311"/>
                  <a:pt x="11057789" y="4166245"/>
                  <a:pt x="11063111" y="4176888"/>
                </a:cubicBezTo>
                <a:cubicBezTo>
                  <a:pt x="11091757" y="4234179"/>
                  <a:pt x="11076354" y="4208042"/>
                  <a:pt x="11108267" y="4255911"/>
                </a:cubicBezTo>
                <a:cubicBezTo>
                  <a:pt x="11128331" y="4336171"/>
                  <a:pt x="11106152" y="4268969"/>
                  <a:pt x="11142133" y="4334933"/>
                </a:cubicBezTo>
                <a:cubicBezTo>
                  <a:pt x="11218969" y="4475797"/>
                  <a:pt x="11158295" y="4381753"/>
                  <a:pt x="11209867" y="4459111"/>
                </a:cubicBezTo>
                <a:cubicBezTo>
                  <a:pt x="11231407" y="4545277"/>
                  <a:pt x="11206199" y="4463067"/>
                  <a:pt x="11255022" y="4560711"/>
                </a:cubicBezTo>
                <a:cubicBezTo>
                  <a:pt x="11260344" y="4571354"/>
                  <a:pt x="11261624" y="4583640"/>
                  <a:pt x="11266311" y="4594577"/>
                </a:cubicBezTo>
                <a:cubicBezTo>
                  <a:pt x="11283499" y="4634682"/>
                  <a:pt x="11288792" y="4639587"/>
                  <a:pt x="11311467" y="4673600"/>
                </a:cubicBezTo>
                <a:cubicBezTo>
                  <a:pt x="11339838" y="4758718"/>
                  <a:pt x="11301568" y="4653803"/>
                  <a:pt x="11345333" y="4741333"/>
                </a:cubicBezTo>
                <a:cubicBezTo>
                  <a:pt x="11350655" y="4751976"/>
                  <a:pt x="11350843" y="4764798"/>
                  <a:pt x="11356622" y="4775200"/>
                </a:cubicBezTo>
                <a:cubicBezTo>
                  <a:pt x="11369800" y="4798920"/>
                  <a:pt x="11386726" y="4820355"/>
                  <a:pt x="11401778" y="4842933"/>
                </a:cubicBezTo>
                <a:cubicBezTo>
                  <a:pt x="11409304" y="4854222"/>
                  <a:pt x="11414761" y="4867206"/>
                  <a:pt x="11424355" y="4876800"/>
                </a:cubicBezTo>
                <a:cubicBezTo>
                  <a:pt x="11446933" y="4899378"/>
                  <a:pt x="11474377" y="4917966"/>
                  <a:pt x="11492089" y="4944533"/>
                </a:cubicBezTo>
                <a:cubicBezTo>
                  <a:pt x="11499615" y="4955822"/>
                  <a:pt x="11504456" y="4969466"/>
                  <a:pt x="11514667" y="4978400"/>
                </a:cubicBezTo>
                <a:cubicBezTo>
                  <a:pt x="11543494" y="5003623"/>
                  <a:pt x="11608148" y="5044034"/>
                  <a:pt x="11650133" y="5046133"/>
                </a:cubicBezTo>
                <a:lnTo>
                  <a:pt x="11875911" y="5057422"/>
                </a:lnTo>
                <a:lnTo>
                  <a:pt x="11943644" y="5125155"/>
                </a:lnTo>
                <a:cubicBezTo>
                  <a:pt x="11954933" y="5136444"/>
                  <a:pt x="11964227" y="5150166"/>
                  <a:pt x="11977511" y="5159022"/>
                </a:cubicBezTo>
                <a:lnTo>
                  <a:pt x="12011378" y="5181600"/>
                </a:lnTo>
                <a:cubicBezTo>
                  <a:pt x="12092045" y="5302602"/>
                  <a:pt x="11966426" y="5118968"/>
                  <a:pt x="12067822" y="5249333"/>
                </a:cubicBezTo>
                <a:cubicBezTo>
                  <a:pt x="12084481" y="5270752"/>
                  <a:pt x="12112978" y="5317066"/>
                  <a:pt x="12112978" y="5317066"/>
                </a:cubicBezTo>
                <a:cubicBezTo>
                  <a:pt x="12116741" y="5328355"/>
                  <a:pt x="12118945" y="5340290"/>
                  <a:pt x="12124267" y="5350933"/>
                </a:cubicBezTo>
                <a:cubicBezTo>
                  <a:pt x="12130334" y="5363068"/>
                  <a:pt x="12141334" y="5372402"/>
                  <a:pt x="12146844" y="5384800"/>
                </a:cubicBezTo>
                <a:cubicBezTo>
                  <a:pt x="12156510" y="5406548"/>
                  <a:pt x="12161896" y="5429955"/>
                  <a:pt x="12169422" y="5452533"/>
                </a:cubicBezTo>
                <a:lnTo>
                  <a:pt x="12180711" y="5486400"/>
                </a:lnTo>
                <a:lnTo>
                  <a:pt x="12192000" y="5520266"/>
                </a:lnTo>
                <a:cubicBezTo>
                  <a:pt x="12195763" y="5599288"/>
                  <a:pt x="12196980" y="5678473"/>
                  <a:pt x="12203289" y="5757333"/>
                </a:cubicBezTo>
                <a:cubicBezTo>
                  <a:pt x="12204526" y="5772799"/>
                  <a:pt x="12211535" y="5787274"/>
                  <a:pt x="12214578" y="5802488"/>
                </a:cubicBezTo>
                <a:cubicBezTo>
                  <a:pt x="12219067" y="5824933"/>
                  <a:pt x="12222104" y="5847644"/>
                  <a:pt x="12225867" y="5870222"/>
                </a:cubicBezTo>
                <a:cubicBezTo>
                  <a:pt x="12217534" y="6003541"/>
                  <a:pt x="12225088" y="6012827"/>
                  <a:pt x="12203289" y="6107288"/>
                </a:cubicBezTo>
                <a:cubicBezTo>
                  <a:pt x="12196311" y="6137524"/>
                  <a:pt x="12197924" y="6171781"/>
                  <a:pt x="12180711" y="6197600"/>
                </a:cubicBezTo>
                <a:cubicBezTo>
                  <a:pt x="12172105" y="6210509"/>
                  <a:pt x="12150607" y="6205125"/>
                  <a:pt x="12135555" y="6208888"/>
                </a:cubicBezTo>
                <a:cubicBezTo>
                  <a:pt x="12124266" y="6216414"/>
                  <a:pt x="12113824" y="6225398"/>
                  <a:pt x="12101689" y="6231466"/>
                </a:cubicBezTo>
                <a:cubicBezTo>
                  <a:pt x="12091046" y="6236788"/>
                  <a:pt x="12077723" y="6236154"/>
                  <a:pt x="12067822" y="6242755"/>
                </a:cubicBezTo>
                <a:cubicBezTo>
                  <a:pt x="12054538" y="6251611"/>
                  <a:pt x="12046422" y="6266649"/>
                  <a:pt x="12033955" y="6276622"/>
                </a:cubicBezTo>
                <a:cubicBezTo>
                  <a:pt x="12027385" y="6281878"/>
                  <a:pt x="12018904" y="6284148"/>
                  <a:pt x="12011378" y="6287911"/>
                </a:cubicBezTo>
              </a:path>
            </a:pathLst>
          </a:cu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a:extLst>
              <a:ext uri="{FF2B5EF4-FFF2-40B4-BE49-F238E27FC236}">
                <a16:creationId xmlns:a16="http://schemas.microsoft.com/office/drawing/2014/main" id="{52F70A4E-798D-4F5A-B240-534AF198268E}"/>
              </a:ext>
            </a:extLst>
          </p:cNvPr>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0" y="1467555"/>
            <a:ext cx="4334933" cy="3251200"/>
          </a:xfrm>
          <a:prstGeom prst="rect">
            <a:avLst/>
          </a:prstGeom>
        </p:spPr>
      </p:pic>
      <p:pic>
        <p:nvPicPr>
          <p:cNvPr id="15" name="Рисунок 14">
            <a:extLst>
              <a:ext uri="{FF2B5EF4-FFF2-40B4-BE49-F238E27FC236}">
                <a16:creationId xmlns:a16="http://schemas.microsoft.com/office/drawing/2014/main" id="{0D3067B4-E6E4-4B5E-9E66-4B9236F830C8}"/>
              </a:ext>
            </a:extLst>
          </p:cNvPr>
          <p:cNvPicPr>
            <a:picLocks noChangeAspect="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a:xfrm rot="5400000">
            <a:off x="7404105" y="910166"/>
            <a:ext cx="5046132" cy="3784600"/>
          </a:xfrm>
          <a:prstGeom prst="rect">
            <a:avLst/>
          </a:prstGeom>
        </p:spPr>
      </p:pic>
      <p:sp>
        <p:nvSpPr>
          <p:cNvPr id="18" name="Овал 17">
            <a:extLst>
              <a:ext uri="{FF2B5EF4-FFF2-40B4-BE49-F238E27FC236}">
                <a16:creationId xmlns:a16="http://schemas.microsoft.com/office/drawing/2014/main" id="{DF8D52F2-08E4-4447-9ADB-58E18528FE05}"/>
              </a:ext>
            </a:extLst>
          </p:cNvPr>
          <p:cNvSpPr/>
          <p:nvPr>
            <p:custDataLst>
              <p:tags r:id="rId8"/>
            </p:custDataLst>
          </p:nvPr>
        </p:nvSpPr>
        <p:spPr>
          <a:xfrm>
            <a:off x="812800" y="293511"/>
            <a:ext cx="1106311" cy="10611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a:extLst>
              <a:ext uri="{FF2B5EF4-FFF2-40B4-BE49-F238E27FC236}">
                <a16:creationId xmlns:a16="http://schemas.microsoft.com/office/drawing/2014/main" id="{CA54355B-6B50-4544-8675-8FD600D524CC}"/>
              </a:ext>
            </a:extLst>
          </p:cNvPr>
          <p:cNvSpPr/>
          <p:nvPr>
            <p:custDataLst>
              <p:tags r:id="rId9"/>
            </p:custDataLst>
          </p:nvPr>
        </p:nvSpPr>
        <p:spPr>
          <a:xfrm>
            <a:off x="4831644" y="1354667"/>
            <a:ext cx="666045" cy="6321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19">
            <a:extLst>
              <a:ext uri="{FF2B5EF4-FFF2-40B4-BE49-F238E27FC236}">
                <a16:creationId xmlns:a16="http://schemas.microsoft.com/office/drawing/2014/main" id="{C5213C80-F834-4B63-8F01-0FA5E355198D}"/>
              </a:ext>
            </a:extLst>
          </p:cNvPr>
          <p:cNvSpPr/>
          <p:nvPr>
            <p:custDataLst>
              <p:tags r:id="rId10"/>
            </p:custDataLst>
          </p:nvPr>
        </p:nvSpPr>
        <p:spPr>
          <a:xfrm>
            <a:off x="6096000" y="462844"/>
            <a:ext cx="270933" cy="2822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Овал 20">
            <a:extLst>
              <a:ext uri="{FF2B5EF4-FFF2-40B4-BE49-F238E27FC236}">
                <a16:creationId xmlns:a16="http://schemas.microsoft.com/office/drawing/2014/main" id="{1AA16514-5721-4A20-8298-23E01F25E1EC}"/>
              </a:ext>
            </a:extLst>
          </p:cNvPr>
          <p:cNvSpPr/>
          <p:nvPr>
            <p:custDataLst>
              <p:tags r:id="rId11"/>
            </p:custDataLst>
          </p:nvPr>
        </p:nvSpPr>
        <p:spPr>
          <a:xfrm>
            <a:off x="8895644" y="5700889"/>
            <a:ext cx="880534" cy="86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Видео без названия — сделано в Clipchamp">
            <a:hlinkClick action="ppaction://media"/>
            <a:extLst>
              <a:ext uri="{FF2B5EF4-FFF2-40B4-BE49-F238E27FC236}">
                <a16:creationId xmlns:a16="http://schemas.microsoft.com/office/drawing/2014/main" id="{7A1AEDAD-552A-402A-9932-D8942D51FAE1}"/>
              </a:ext>
            </a:extLst>
          </p:cNvPr>
          <p:cNvPicPr>
            <a:picLocks noChangeAspect="1"/>
          </p:cNvPicPr>
          <p:nvPr>
            <a:videoFile r:link="rId14"/>
            <p:custDataLst>
              <p:tags r:id="rId13"/>
            </p:custDataLst>
            <p:extLst>
              <p:ext uri="{DAA4B4D4-6D71-4841-9C94-3DE7FCFB9230}">
                <p14:media xmlns:p14="http://schemas.microsoft.com/office/powerpoint/2010/main" r:embed="rId15"/>
              </p:ext>
            </p:extLst>
          </p:nvPr>
        </p:nvPicPr>
        <p:blipFill>
          <a:blip r:embed="rId12"/>
          <a:stretch>
            <a:fillRect/>
          </a:stretch>
        </p:blipFill>
        <p:spPr>
          <a:xfrm>
            <a:off x="4430062" y="382772"/>
            <a:ext cx="3427007" cy="6092456"/>
          </a:xfrm>
          <a:prstGeom prst="rect">
            <a:avLst/>
          </a:prstGeom>
        </p:spPr>
      </p:pic>
    </p:spTree>
    <p:extLst>
      <p:ext uri="{BB962C8B-B14F-4D97-AF65-F5344CB8AC3E}">
        <p14:creationId xmlns:p14="http://schemas.microsoft.com/office/powerpoint/2010/main" val="4059119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childTnLst>
                                    <p:cmd type="call" cmd="playFrom(0.0)">
                                      <p:cBhvr>
                                        <p:cTn id="6" dur="29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0"/>
                      </p:stCondLst>
                      <p:childTnLst>
                        <p:par>
                          <p:cTn id="9" fill="hold" nodeType="afterGroup">
                            <p:stCondLst>
                              <p:cond delay="0"/>
                            </p:stCondLst>
                            <p:childTnLst>
                              <p:par>
                                <p:cTn id="10" presetID="2" presetClass="mediacall" presetSubtype="0" fill="hold" nodeType="clickEffec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p:cTn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solidFill>
          <a:srgbClr val="FFC000"/>
        </a:solidFill>
        <a:effectLst/>
      </p:bgPr>
    </p:bg>
    <p:spTree>
      <p:nvGrpSpPr>
        <p:cNvPr id="1" name=""/>
        <p:cNvGrpSpPr/>
        <p:nvPr>
          <p:custDataLst>
            <p:tags r:id="rId2"/>
          </p:custDataLst>
        </p:nvPr>
      </p:nvGrpSpPr>
      <p:grpSpPr>
        <a:xfrm>
          <a:off x="0" y="0"/>
          <a:ext cx="0" cy="0"/>
        </a:xfrm>
      </p:grpSpPr>
      <p:sp>
        <p:nvSpPr>
          <p:cNvPr id="5" name="Овал 4">
            <a:extLst>
              <a:ext uri="{FF2B5EF4-FFF2-40B4-BE49-F238E27FC236}">
                <a16:creationId xmlns:a16="http://schemas.microsoft.com/office/drawing/2014/main" id="{BF7964CE-95D8-441E-9A03-1A473F4BA977}"/>
              </a:ext>
            </a:extLst>
          </p:cNvPr>
          <p:cNvSpPr/>
          <p:nvPr>
            <p:custDataLst>
              <p:tags r:id="rId3"/>
            </p:custDataLst>
          </p:nvPr>
        </p:nvSpPr>
        <p:spPr>
          <a:xfrm>
            <a:off x="7528983" y="1038577"/>
            <a:ext cx="4663017" cy="5576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a:extLst>
              <a:ext uri="{FF2B5EF4-FFF2-40B4-BE49-F238E27FC236}">
                <a16:creationId xmlns:a16="http://schemas.microsoft.com/office/drawing/2014/main" id="{54860E81-1B63-48F3-8F41-A7DEE61FC38D}"/>
              </a:ext>
            </a:extLst>
          </p:cNvPr>
          <p:cNvSpPr/>
          <p:nvPr>
            <p:custDataLst>
              <p:tags r:id="rId4"/>
            </p:custDataLst>
          </p:nvPr>
        </p:nvSpPr>
        <p:spPr>
          <a:xfrm>
            <a:off x="0" y="1038577"/>
            <a:ext cx="4639734" cy="5576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a:extLst>
              <a:ext uri="{FF2B5EF4-FFF2-40B4-BE49-F238E27FC236}">
                <a16:creationId xmlns:a16="http://schemas.microsoft.com/office/drawing/2014/main" id="{8638A5FE-5EFE-4FC9-94F3-D7591347738E}"/>
              </a:ext>
            </a:extLst>
          </p:cNvPr>
          <p:cNvSpPr/>
          <p:nvPr>
            <p:custDataLst>
              <p:tags r:id="rId5"/>
            </p:custDataLst>
          </p:nvPr>
        </p:nvSpPr>
        <p:spPr>
          <a:xfrm>
            <a:off x="3668889" y="703085"/>
            <a:ext cx="4481689" cy="6247694"/>
          </a:xfrm>
          <a:prstGeom prst="ellipse">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a:extLst>
              <a:ext uri="{FF2B5EF4-FFF2-40B4-BE49-F238E27FC236}">
                <a16:creationId xmlns:a16="http://schemas.microsoft.com/office/drawing/2014/main" id="{64E48C79-9EB5-41F0-8FAB-F27B4E7ACE7E}"/>
              </a:ext>
            </a:extLst>
          </p:cNvPr>
          <p:cNvPicPr>
            <a:picLocks noChangeAspect="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a:xfrm rot="10800000">
            <a:off x="319442" y="1558572"/>
            <a:ext cx="3349447" cy="4465929"/>
          </a:xfrm>
          <a:prstGeom prst="rect">
            <a:avLst/>
          </a:prstGeom>
        </p:spPr>
      </p:pic>
      <p:pic>
        <p:nvPicPr>
          <p:cNvPr id="10" name="Рисунок 9">
            <a:extLst>
              <a:ext uri="{FF2B5EF4-FFF2-40B4-BE49-F238E27FC236}">
                <a16:creationId xmlns:a16="http://schemas.microsoft.com/office/drawing/2014/main" id="{FE444E81-A3D5-420E-8128-C2D4352EDEFB}"/>
              </a:ext>
            </a:extLst>
          </p:cNvPr>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rot="10800000">
            <a:off x="4340644" y="1374597"/>
            <a:ext cx="3487429" cy="4649905"/>
          </a:xfrm>
          <a:prstGeom prst="rect">
            <a:avLst/>
          </a:prstGeom>
          <a:effectLst>
            <a:outerShdw blurRad="50800" dir="5400000" algn="ctr" rotWithShape="0">
              <a:schemeClr val="bg2"/>
            </a:outerShdw>
          </a:effectLst>
        </p:spPr>
      </p:pic>
      <p:pic>
        <p:nvPicPr>
          <p:cNvPr id="12" name="Рисунок 11">
            <a:extLst>
              <a:ext uri="{FF2B5EF4-FFF2-40B4-BE49-F238E27FC236}">
                <a16:creationId xmlns:a16="http://schemas.microsoft.com/office/drawing/2014/main" id="{D2E31DE7-9FC1-4211-8032-96BCE6F2E444}"/>
              </a:ext>
            </a:extLst>
          </p:cNvPr>
          <p:cNvPicPr>
            <a:picLocks noChangeAspect="1"/>
          </p:cNvPicPr>
          <p:nvPr>
            <p:custDataLst>
              <p:tags r:id="rId11"/>
            </p:custDataLst>
          </p:nvPr>
        </p:nvPicPr>
        <p:blipFill>
          <a:blip r:embed="rId10">
            <a:extLst>
              <a:ext uri="{28A0092B-C50C-407E-A947-70E740481C1C}">
                <a14:useLocalDpi xmlns:a14="http://schemas.microsoft.com/office/drawing/2010/main" val="0"/>
              </a:ext>
            </a:extLst>
          </a:blip>
          <a:stretch>
            <a:fillRect/>
          </a:stretch>
        </p:blipFill>
        <p:spPr>
          <a:xfrm>
            <a:off x="8456437" y="1558573"/>
            <a:ext cx="3349447" cy="4465929"/>
          </a:xfrm>
          <a:prstGeom prst="rect">
            <a:avLst/>
          </a:prstGeom>
        </p:spPr>
      </p:pic>
    </p:spTree>
    <p:extLst>
      <p:ext uri="{BB962C8B-B14F-4D97-AF65-F5344CB8AC3E}">
        <p14:creationId xmlns:p14="http://schemas.microsoft.com/office/powerpoint/2010/main" val="797085765"/>
      </p:ext>
    </p:extLst>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4" name="TextBox 3">
            <a:extLst>
              <a:ext uri="{FF2B5EF4-FFF2-40B4-BE49-F238E27FC236}">
                <a16:creationId xmlns:a16="http://schemas.microsoft.com/office/drawing/2014/main" id="{921FF2B9-9D95-4460-8FED-4F41A735C867}"/>
              </a:ext>
            </a:extLst>
          </p:cNvPr>
          <p:cNvSpPr txBox="1"/>
          <p:nvPr/>
        </p:nvSpPr>
        <p:spPr>
          <a:xfrm>
            <a:off x="527050" y="123825"/>
            <a:ext cx="10583863" cy="1076325"/>
          </a:xfrm>
          <a:prstGeom prst="rect">
            <a:avLst/>
          </a:prstGeom>
          <a:noFill/>
        </p:spPr>
        <p:txBody>
          <a:bodyPr>
            <a:spAutoFit/>
          </a:bodyPr>
          <a:lstStyle/>
          <a:p>
            <a:pPr algn="ctr" eaLnBrk="1" fontAlgn="auto" hangingPunct="1">
              <a:spcBef>
                <a:spcPct val="0"/>
              </a:spcBef>
              <a:spcAft>
                <a:spcPct val="0"/>
              </a:spcAft>
              <a:defRPr/>
            </a:pPr>
            <a:r>
              <a:rPr lang="ru-RU" sz="1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Санкт-Петербургское государственное бюджетное учреждение социального обслуживания населения</a:t>
            </a:r>
            <a:br>
              <a:rPr lang="ru-RU" sz="16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«Центр социальной реабилитации инвалидов и детей-инвалидов</a:t>
            </a:r>
            <a:br>
              <a:rPr lang="ru-RU" sz="16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Колпинского района Санкт-Петербурга</a:t>
            </a:r>
            <a:br>
              <a:rPr lang="ru-RU" sz="16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«Поддержка»</a:t>
            </a:r>
            <a:endParaRPr lang="ru-RU" sz="16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171" name="Picture 2" descr="ЦСРИДИ Колпинского района &quot;Поддержка&quot; | ВКонтакте">
            <a:extLst>
              <a:ext uri="{FF2B5EF4-FFF2-40B4-BE49-F238E27FC236}">
                <a16:creationId xmlns:a16="http://schemas.microsoft.com/office/drawing/2014/main" id="{03D5EE94-D7AA-422D-84C0-BDC31F1407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570038"/>
            <a:ext cx="12192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4">
            <a:extLst>
              <a:ext uri="{FF2B5EF4-FFF2-40B4-BE49-F238E27FC236}">
                <a16:creationId xmlns:a16="http://schemas.microsoft.com/office/drawing/2014/main" id="{53069EE4-6F50-44B2-980E-FCED06A9F0EC}"/>
              </a:ext>
            </a:extLst>
          </p:cNvPr>
          <p:cNvSpPr txBox="1">
            <a:spLocks noChangeArrowheads="1"/>
          </p:cNvSpPr>
          <p:nvPr/>
        </p:nvSpPr>
        <p:spPr bwMode="auto">
          <a:xfrm>
            <a:off x="0" y="5634038"/>
            <a:ext cx="11637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r>
              <a:rPr lang="ru-RU" altLang="ru-RU">
                <a:latin typeface="Times New Roman" panose="02020603050405020304" pitchFamily="18" charset="0"/>
                <a:cs typeface="Times New Roman" panose="02020603050405020304" pitchFamily="18" charset="0"/>
              </a:rPr>
              <a:t>196655, Санкт-Петербург, г. Колпино, ул. Красная, д.12, лит. А</a:t>
            </a:r>
          </a:p>
        </p:txBody>
      </p:sp>
      <p:sp>
        <p:nvSpPr>
          <p:cNvPr id="7173" name="TextBox 5">
            <a:extLst>
              <a:ext uri="{FF2B5EF4-FFF2-40B4-BE49-F238E27FC236}">
                <a16:creationId xmlns:a16="http://schemas.microsoft.com/office/drawing/2014/main" id="{24FAE0AE-27A4-4C18-8FD7-32A9AB98A650}"/>
              </a:ext>
            </a:extLst>
          </p:cNvPr>
          <p:cNvSpPr txBox="1">
            <a:spLocks noChangeArrowheads="1"/>
          </p:cNvSpPr>
          <p:nvPr/>
        </p:nvSpPr>
        <p:spPr bwMode="auto">
          <a:xfrm>
            <a:off x="0" y="6003925"/>
            <a:ext cx="6561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r>
              <a:rPr lang="ru-RU" altLang="ru-RU">
                <a:latin typeface="Times New Roman" panose="02020603050405020304" pitchFamily="18" charset="0"/>
                <a:cs typeface="Times New Roman" panose="02020603050405020304" pitchFamily="18" charset="0"/>
              </a:rPr>
              <a:t>(812)246-32-07, (812)246-29-56, (812)246-29-57</a:t>
            </a:r>
          </a:p>
        </p:txBody>
      </p:sp>
      <p:sp>
        <p:nvSpPr>
          <p:cNvPr id="7174" name="TextBox 6">
            <a:extLst>
              <a:ext uri="{FF2B5EF4-FFF2-40B4-BE49-F238E27FC236}">
                <a16:creationId xmlns:a16="http://schemas.microsoft.com/office/drawing/2014/main" id="{2DBAB019-445D-4771-9EC3-8EB8D1DB0316}"/>
              </a:ext>
            </a:extLst>
          </p:cNvPr>
          <p:cNvSpPr txBox="1">
            <a:spLocks noChangeArrowheads="1"/>
          </p:cNvSpPr>
          <p:nvPr/>
        </p:nvSpPr>
        <p:spPr bwMode="auto">
          <a:xfrm>
            <a:off x="87313" y="6372225"/>
            <a:ext cx="9871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ru-RU">
                <a:latin typeface="Times New Roman" panose="02020603050405020304" pitchFamily="18" charset="0"/>
                <a:cs typeface="Times New Roman" panose="02020603050405020304" pitchFamily="18" charset="0"/>
              </a:rPr>
              <a:t>E-mail</a:t>
            </a:r>
            <a:r>
              <a:rPr lang="ru-RU" altLang="ru-RU">
                <a:latin typeface="Times New Roman" panose="02020603050405020304" pitchFamily="18" charset="0"/>
                <a:cs typeface="Times New Roman" panose="02020603050405020304" pitchFamily="18" charset="0"/>
              </a:rPr>
              <a:t>: </a:t>
            </a:r>
            <a:r>
              <a:rPr lang="en-US" altLang="ru-RU">
                <a:latin typeface="Times New Roman" panose="02020603050405020304" pitchFamily="18" charset="0"/>
                <a:cs typeface="Times New Roman" panose="02020603050405020304" pitchFamily="18" charset="0"/>
                <a:hlinkClick r:id="rId4"/>
              </a:rPr>
              <a:t>csr-p@yandex.ru</a:t>
            </a:r>
            <a:r>
              <a:rPr lang="en-US" altLang="ru-RU">
                <a:latin typeface="Times New Roman" panose="02020603050405020304" pitchFamily="18" charset="0"/>
                <a:cs typeface="Times New Roman" panose="02020603050405020304" pitchFamily="18" charset="0"/>
              </a:rPr>
              <a:t> /  </a:t>
            </a:r>
            <a:r>
              <a:rPr lang="ru-RU" altLang="ru-RU">
                <a:latin typeface="Times New Roman" panose="02020603050405020304" pitchFamily="18" charset="0"/>
                <a:cs typeface="Times New Roman" panose="02020603050405020304" pitchFamily="18" charset="0"/>
              </a:rPr>
              <a:t>Сайт: </a:t>
            </a:r>
            <a:r>
              <a:rPr lang="en-US" altLang="ru-RU">
                <a:latin typeface="Times New Roman" panose="02020603050405020304" pitchFamily="18" charset="0"/>
                <a:cs typeface="Times New Roman" panose="02020603050405020304" pitchFamily="18" charset="0"/>
                <a:hlinkClick r:id="rId5"/>
              </a:rPr>
              <a:t>csr-p@yandex.ru/</a:t>
            </a:r>
            <a:r>
              <a:rPr lang="en-US" altLang="ru-RU">
                <a:latin typeface="Times New Roman" panose="02020603050405020304" pitchFamily="18" charset="0"/>
                <a:cs typeface="Times New Roman" panose="02020603050405020304" pitchFamily="18" charset="0"/>
              </a:rPr>
              <a:t> </a:t>
            </a:r>
            <a:r>
              <a:rPr lang="ru-RU" altLang="ru-RU">
                <a:latin typeface="Times New Roman" panose="02020603050405020304" pitchFamily="18" charset="0"/>
                <a:cs typeface="Times New Roman" panose="02020603050405020304" pitchFamily="18" charset="0"/>
              </a:rPr>
              <a:t>   </a:t>
            </a:r>
            <a:r>
              <a:rPr lang="en-US" altLang="ru-RU">
                <a:latin typeface="Times New Roman" panose="02020603050405020304" pitchFamily="18" charset="0"/>
                <a:cs typeface="Times New Roman" panose="02020603050405020304" pitchFamily="18" charset="0"/>
              </a:rPr>
              <a:t> </a:t>
            </a:r>
            <a:endParaRPr lang="ru-RU" altLang="ru-RU">
              <a:latin typeface="Times New Roman" panose="02020603050405020304" pitchFamily="18" charset="0"/>
              <a:cs typeface="Times New Roman" panose="02020603050405020304" pitchFamily="18" charset="0"/>
            </a:endParaRPr>
          </a:p>
        </p:txBody>
      </p:sp>
      <p:sp>
        <p:nvSpPr>
          <p:cNvPr id="5" name="Овал 4">
            <a:extLst>
              <a:ext uri="{FF2B5EF4-FFF2-40B4-BE49-F238E27FC236}">
                <a16:creationId xmlns:a16="http://schemas.microsoft.com/office/drawing/2014/main" id="{88CE8F85-5985-4F44-94ED-959C08A715DD}"/>
              </a:ext>
            </a:extLst>
          </p:cNvPr>
          <p:cNvSpPr/>
          <p:nvPr/>
        </p:nvSpPr>
        <p:spPr>
          <a:xfrm>
            <a:off x="10882489" y="5734756"/>
            <a:ext cx="530578"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a:extLst>
              <a:ext uri="{FF2B5EF4-FFF2-40B4-BE49-F238E27FC236}">
                <a16:creationId xmlns:a16="http://schemas.microsoft.com/office/drawing/2014/main" id="{0BE5CB32-7444-4DCD-9D42-09BF76373ADF}"/>
              </a:ext>
            </a:extLst>
          </p:cNvPr>
          <p:cNvSpPr/>
          <p:nvPr/>
        </p:nvSpPr>
        <p:spPr>
          <a:xfrm>
            <a:off x="10430933" y="6242756"/>
            <a:ext cx="451556" cy="36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a:extLst>
              <a:ext uri="{FF2B5EF4-FFF2-40B4-BE49-F238E27FC236}">
                <a16:creationId xmlns:a16="http://schemas.microsoft.com/office/drawing/2014/main" id="{FBB99005-6047-48C1-B3E6-70EA434C546D}"/>
              </a:ext>
            </a:extLst>
          </p:cNvPr>
          <p:cNvSpPr/>
          <p:nvPr/>
        </p:nvSpPr>
        <p:spPr>
          <a:xfrm>
            <a:off x="11413067" y="6141156"/>
            <a:ext cx="224896" cy="2023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solidFill>
          <a:srgbClr val="FFC000"/>
        </a:solidFill>
        <a:effectLst/>
      </p:bgPr>
    </p:bg>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55A817BB-985E-4537-8DDC-49884D4C5632}"/>
              </a:ext>
            </a:extLst>
          </p:cNvPr>
          <p:cNvSpPr>
            <a:spLocks noGrp="1"/>
          </p:cNvSpPr>
          <p:nvPr>
            <p:ph type="title"/>
          </p:nvPr>
        </p:nvSpPr>
        <p:spPr>
          <a:xfrm>
            <a:off x="646113" y="452438"/>
            <a:ext cx="9404350" cy="554037"/>
          </a:xfrm>
        </p:spPr>
        <p:txBody>
          <a:bodyPr rtlCol="0">
            <a:noAutofit/>
          </a:bodyPr>
          <a:lstStyle/>
          <a:p>
            <a:pPr algn="ctr" fontAlgn="auto">
              <a:spcAft>
                <a:spcPct val="0"/>
              </a:spcAft>
              <a:defRPr/>
            </a:pPr>
            <a:r>
              <a:rPr lang="ru-RU" sz="3200" b="1" u="sng">
                <a:effectLst>
                  <a:outerShdw blurRad="38100" dist="38100" dir="2700000" algn="tl">
                    <a:srgbClr val="000000">
                      <a:alpha val="43137"/>
                    </a:srgbClr>
                  </a:outerShdw>
                </a:effectLst>
                <a:latin typeface="Font Of Kindness 2.0 Bold" panose="00000800000000000000" pitchFamily="50" charset="-52"/>
                <a:cs typeface="Times New Roman" panose="02020603050405020304" pitchFamily="18" charset="0"/>
              </a:rPr>
              <a:t>АННОТАЦИЯ</a:t>
            </a:r>
            <a:br>
              <a:rPr lang="ru-RU" sz="4400" b="1" u="sng">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a:p>
        </p:txBody>
      </p:sp>
      <p:sp>
        <p:nvSpPr>
          <p:cNvPr id="3" name="Объект 2">
            <a:extLst>
              <a:ext uri="{FF2B5EF4-FFF2-40B4-BE49-F238E27FC236}">
                <a16:creationId xmlns:a16="http://schemas.microsoft.com/office/drawing/2014/main" id="{9CCF9A47-9989-44F9-9815-1427A462EB98}"/>
              </a:ext>
            </a:extLst>
          </p:cNvPr>
          <p:cNvSpPr>
            <a:spLocks noGrp="1"/>
          </p:cNvSpPr>
          <p:nvPr>
            <p:ph idx="1"/>
          </p:nvPr>
        </p:nvSpPr>
        <p:spPr>
          <a:xfrm>
            <a:off x="150813" y="1406089"/>
            <a:ext cx="7648575" cy="4845049"/>
          </a:xfrm>
        </p:spPr>
        <p:txBody>
          <a:bodyPr rtlCol="0">
            <a:normAutofit lnSpcReduction="10000"/>
          </a:bodyPr>
          <a:lstStyle/>
          <a:p>
            <a:pPr fontAlgn="auto">
              <a:spcAft>
                <a:spcPct val="0"/>
              </a:spcAft>
              <a:buFont typeface="Wingdings 3" charset="2"/>
              <a:buChar char=""/>
              <a:defRPr/>
            </a:pPr>
            <a:r>
              <a:rPr lang="ru-RU" sz="1600" b="1">
                <a:latin typeface="Times New Roman" panose="02020603050405020304" pitchFamily="18" charset="0"/>
                <a:cs typeface="Times New Roman" panose="02020603050405020304" pitchFamily="18" charset="0"/>
              </a:rPr>
              <a:t>Для детей с ограниченными возможностями здоровья (ОВЗ) формирование навыков классического реалистичного изображения предметов, окружающего мира часто оказывается невозможным. Из-за этого ребята часто теряют интерес к изодеятельности в целом. Для вовлечения детей в изобразительное искусство на занятиях используются различные техники, относящиеся к современному искусству. Например: живопись цветового поля, которая выполняется при помощи больших плоскостей одной цветовой гаммы, абстрактный экспрессионизм, который пишут широкими кистями на больших холстах, иногда капая красками на холст, бумагу или загрунтованный картон. Плюсы этих техник в том, что они не требуют высокого владения навыками рисования, что дает возможность увидеть быстрый результат не прилагая больших усилий. </a:t>
            </a:r>
          </a:p>
          <a:p>
            <a:pPr fontAlgn="auto">
              <a:spcAft>
                <a:spcPct val="0"/>
              </a:spcAft>
              <a:buFont typeface="Wingdings 3" charset="2"/>
              <a:buChar char=""/>
              <a:defRPr/>
            </a:pPr>
            <a:r>
              <a:rPr lang="ru-RU" sz="1600" b="1">
                <a:latin typeface="Times New Roman" panose="02020603050405020304" pitchFamily="18" charset="0"/>
                <a:cs typeface="Times New Roman" panose="02020603050405020304" pitchFamily="18" charset="0"/>
              </a:rPr>
              <a:t>Освоив одну из техник современного искусства, ребенок может выполнить работу от начала до конца без помощи специалиста или взрослого. Это дает возможность ребенку почувствовать уверенность в своих силах и мотивирует его к дальнейшему занятию рисованием. Это в свою очередь дает возможность проводить совместные занятия ребенка и родителя, прочувствовать ценность работы, сделанной своими руками совместно, а в командной работе научиться договариваться и принимать, то, что предлагает ребенок.</a:t>
            </a:r>
          </a:p>
        </p:txBody>
      </p:sp>
      <p:pic>
        <p:nvPicPr>
          <p:cNvPr id="9220" name="Рисунок 6">
            <a:extLst>
              <a:ext uri="{FF2B5EF4-FFF2-40B4-BE49-F238E27FC236}">
                <a16:creationId xmlns:a16="http://schemas.microsoft.com/office/drawing/2014/main" id="{8A77E7BA-A252-4796-99DC-30F3DD9FCEF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99388" y="698500"/>
            <a:ext cx="4279900" cy="570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Овал 3">
            <a:extLst>
              <a:ext uri="{FF2B5EF4-FFF2-40B4-BE49-F238E27FC236}">
                <a16:creationId xmlns:a16="http://schemas.microsoft.com/office/drawing/2014/main" id="{41662C29-2589-410D-9D1C-CC294DFB1FBF}"/>
              </a:ext>
            </a:extLst>
          </p:cNvPr>
          <p:cNvSpPr/>
          <p:nvPr/>
        </p:nvSpPr>
        <p:spPr>
          <a:xfrm rot="20262074">
            <a:off x="7502657" y="5594259"/>
            <a:ext cx="440267" cy="262643"/>
          </a:xfrm>
          <a:prstGeom prst="ellipse">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a:extLst>
              <a:ext uri="{FF2B5EF4-FFF2-40B4-BE49-F238E27FC236}">
                <a16:creationId xmlns:a16="http://schemas.microsoft.com/office/drawing/2014/main" id="{73A4B7A8-9CA6-48AB-A8C4-048159A34167}"/>
              </a:ext>
            </a:extLst>
          </p:cNvPr>
          <p:cNvSpPr/>
          <p:nvPr/>
        </p:nvSpPr>
        <p:spPr>
          <a:xfrm rot="20254427">
            <a:off x="6447913" y="6306225"/>
            <a:ext cx="530578" cy="316089"/>
          </a:xfrm>
          <a:prstGeom prst="ellipse">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a:extLst>
              <a:ext uri="{FF2B5EF4-FFF2-40B4-BE49-F238E27FC236}">
                <a16:creationId xmlns:a16="http://schemas.microsoft.com/office/drawing/2014/main" id="{4E049EBB-A28C-47F4-85E8-9838E9DA831D}"/>
              </a:ext>
            </a:extLst>
          </p:cNvPr>
          <p:cNvSpPr/>
          <p:nvPr/>
        </p:nvSpPr>
        <p:spPr>
          <a:xfrm rot="20072834">
            <a:off x="7075205" y="6327785"/>
            <a:ext cx="651788" cy="410057"/>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a:extLst>
              <a:ext uri="{FF2B5EF4-FFF2-40B4-BE49-F238E27FC236}">
                <a16:creationId xmlns:a16="http://schemas.microsoft.com/office/drawing/2014/main" id="{09FCC5B6-6EDD-408E-9A48-015FD86F5DA2}"/>
              </a:ext>
            </a:extLst>
          </p:cNvPr>
          <p:cNvSpPr/>
          <p:nvPr/>
        </p:nvSpPr>
        <p:spPr>
          <a:xfrm rot="19925652">
            <a:off x="7362752" y="4726062"/>
            <a:ext cx="507001" cy="31377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олилиния: фигура 9">
            <a:extLst>
              <a:ext uri="{FF2B5EF4-FFF2-40B4-BE49-F238E27FC236}">
                <a16:creationId xmlns:a16="http://schemas.microsoft.com/office/drawing/2014/main" id="{23700A58-265A-4605-99F0-AC6A5C8CC0D7}"/>
              </a:ext>
            </a:extLst>
          </p:cNvPr>
          <p:cNvSpPr/>
          <p:nvPr/>
        </p:nvSpPr>
        <p:spPr>
          <a:xfrm rot="20879487">
            <a:off x="-20803" y="-98836"/>
            <a:ext cx="1818337" cy="1497638"/>
          </a:xfrm>
          <a:custGeom>
            <a:gdLst>
              <a:gd name="connsiteX0" fmla="*/ 1049867 w 1964267"/>
              <a:gd name="connsiteY0" fmla="*/ 530577 h 1682044"/>
              <a:gd name="connsiteX1" fmla="*/ 936978 w 1964267"/>
              <a:gd name="connsiteY1" fmla="*/ 541866 h 1682044"/>
              <a:gd name="connsiteX2" fmla="*/ 903111 w 1964267"/>
              <a:gd name="connsiteY2" fmla="*/ 575733 h 1682044"/>
              <a:gd name="connsiteX3" fmla="*/ 880533 w 1964267"/>
              <a:gd name="connsiteY3" fmla="*/ 620889 h 1682044"/>
              <a:gd name="connsiteX4" fmla="*/ 857956 w 1964267"/>
              <a:gd name="connsiteY4" fmla="*/ 654755 h 1682044"/>
              <a:gd name="connsiteX5" fmla="*/ 869244 w 1964267"/>
              <a:gd name="connsiteY5" fmla="*/ 835377 h 1682044"/>
              <a:gd name="connsiteX6" fmla="*/ 880533 w 1964267"/>
              <a:gd name="connsiteY6" fmla="*/ 880533 h 1682044"/>
              <a:gd name="connsiteX7" fmla="*/ 982133 w 1964267"/>
              <a:gd name="connsiteY7" fmla="*/ 936977 h 1682044"/>
              <a:gd name="connsiteX8" fmla="*/ 1016000 w 1964267"/>
              <a:gd name="connsiteY8" fmla="*/ 948266 h 1682044"/>
              <a:gd name="connsiteX9" fmla="*/ 1106311 w 1964267"/>
              <a:gd name="connsiteY9" fmla="*/ 925689 h 1682044"/>
              <a:gd name="connsiteX10" fmla="*/ 1174044 w 1964267"/>
              <a:gd name="connsiteY10" fmla="*/ 880533 h 1682044"/>
              <a:gd name="connsiteX11" fmla="*/ 1196622 w 1964267"/>
              <a:gd name="connsiteY11" fmla="*/ 846666 h 1682044"/>
              <a:gd name="connsiteX12" fmla="*/ 1230489 w 1964267"/>
              <a:gd name="connsiteY12" fmla="*/ 812800 h 1682044"/>
              <a:gd name="connsiteX13" fmla="*/ 1264356 w 1964267"/>
              <a:gd name="connsiteY13" fmla="*/ 677333 h 1682044"/>
              <a:gd name="connsiteX14" fmla="*/ 1275644 w 1964267"/>
              <a:gd name="connsiteY14" fmla="*/ 632177 h 1682044"/>
              <a:gd name="connsiteX15" fmla="*/ 1264356 w 1964267"/>
              <a:gd name="connsiteY15" fmla="*/ 383822 h 1682044"/>
              <a:gd name="connsiteX16" fmla="*/ 1207911 w 1964267"/>
              <a:gd name="connsiteY16" fmla="*/ 327377 h 1682044"/>
              <a:gd name="connsiteX17" fmla="*/ 1140178 w 1964267"/>
              <a:gd name="connsiteY17" fmla="*/ 304800 h 1682044"/>
              <a:gd name="connsiteX18" fmla="*/ 1072444 w 1964267"/>
              <a:gd name="connsiteY18" fmla="*/ 282222 h 1682044"/>
              <a:gd name="connsiteX19" fmla="*/ 936978 w 1964267"/>
              <a:gd name="connsiteY19" fmla="*/ 270933 h 1682044"/>
              <a:gd name="connsiteX20" fmla="*/ 733778 w 1964267"/>
              <a:gd name="connsiteY20" fmla="*/ 282222 h 1682044"/>
              <a:gd name="connsiteX21" fmla="*/ 699911 w 1964267"/>
              <a:gd name="connsiteY21" fmla="*/ 304800 h 1682044"/>
              <a:gd name="connsiteX22" fmla="*/ 620889 w 1964267"/>
              <a:gd name="connsiteY22" fmla="*/ 383822 h 1682044"/>
              <a:gd name="connsiteX23" fmla="*/ 587022 w 1964267"/>
              <a:gd name="connsiteY23" fmla="*/ 485422 h 1682044"/>
              <a:gd name="connsiteX24" fmla="*/ 564444 w 1964267"/>
              <a:gd name="connsiteY24" fmla="*/ 553155 h 1682044"/>
              <a:gd name="connsiteX25" fmla="*/ 575733 w 1964267"/>
              <a:gd name="connsiteY25" fmla="*/ 869244 h 1682044"/>
              <a:gd name="connsiteX26" fmla="*/ 587022 w 1964267"/>
              <a:gd name="connsiteY26" fmla="*/ 903111 h 1682044"/>
              <a:gd name="connsiteX27" fmla="*/ 620889 w 1964267"/>
              <a:gd name="connsiteY27" fmla="*/ 982133 h 1682044"/>
              <a:gd name="connsiteX28" fmla="*/ 666044 w 1964267"/>
              <a:gd name="connsiteY28" fmla="*/ 1061155 h 1682044"/>
              <a:gd name="connsiteX29" fmla="*/ 699911 w 1964267"/>
              <a:gd name="connsiteY29" fmla="*/ 1095022 h 1682044"/>
              <a:gd name="connsiteX30" fmla="*/ 756356 w 1964267"/>
              <a:gd name="connsiteY30" fmla="*/ 1151466 h 1682044"/>
              <a:gd name="connsiteX31" fmla="*/ 778933 w 1964267"/>
              <a:gd name="connsiteY31" fmla="*/ 1185333 h 1682044"/>
              <a:gd name="connsiteX32" fmla="*/ 880533 w 1964267"/>
              <a:gd name="connsiteY32" fmla="*/ 1264355 h 1682044"/>
              <a:gd name="connsiteX33" fmla="*/ 914400 w 1964267"/>
              <a:gd name="connsiteY33" fmla="*/ 1275644 h 1682044"/>
              <a:gd name="connsiteX34" fmla="*/ 1095022 w 1964267"/>
              <a:gd name="connsiteY34" fmla="*/ 1264355 h 1682044"/>
              <a:gd name="connsiteX35" fmla="*/ 1128889 w 1964267"/>
              <a:gd name="connsiteY35" fmla="*/ 1253066 h 1682044"/>
              <a:gd name="connsiteX36" fmla="*/ 1196622 w 1964267"/>
              <a:gd name="connsiteY36" fmla="*/ 1140177 h 1682044"/>
              <a:gd name="connsiteX37" fmla="*/ 1207911 w 1964267"/>
              <a:gd name="connsiteY37" fmla="*/ 1106311 h 1682044"/>
              <a:gd name="connsiteX38" fmla="*/ 1196622 w 1964267"/>
              <a:gd name="connsiteY38" fmla="*/ 722489 h 1682044"/>
              <a:gd name="connsiteX39" fmla="*/ 1174044 w 1964267"/>
              <a:gd name="connsiteY39" fmla="*/ 654755 h 1682044"/>
              <a:gd name="connsiteX40" fmla="*/ 1151467 w 1964267"/>
              <a:gd name="connsiteY40" fmla="*/ 620889 h 1682044"/>
              <a:gd name="connsiteX41" fmla="*/ 1072444 w 1964267"/>
              <a:gd name="connsiteY41" fmla="*/ 519289 h 1682044"/>
              <a:gd name="connsiteX42" fmla="*/ 993422 w 1964267"/>
              <a:gd name="connsiteY42" fmla="*/ 485422 h 1682044"/>
              <a:gd name="connsiteX43" fmla="*/ 959556 w 1964267"/>
              <a:gd name="connsiteY43" fmla="*/ 462844 h 1682044"/>
              <a:gd name="connsiteX44" fmla="*/ 891822 w 1964267"/>
              <a:gd name="connsiteY44" fmla="*/ 440266 h 1682044"/>
              <a:gd name="connsiteX45" fmla="*/ 824089 w 1964267"/>
              <a:gd name="connsiteY45" fmla="*/ 417689 h 1682044"/>
              <a:gd name="connsiteX46" fmla="*/ 733778 w 1964267"/>
              <a:gd name="connsiteY46" fmla="*/ 395111 h 1682044"/>
              <a:gd name="connsiteX47" fmla="*/ 169333 w 1964267"/>
              <a:gd name="connsiteY47" fmla="*/ 417689 h 1682044"/>
              <a:gd name="connsiteX48" fmla="*/ 135467 w 1964267"/>
              <a:gd name="connsiteY48" fmla="*/ 428977 h 1682044"/>
              <a:gd name="connsiteX49" fmla="*/ 101600 w 1964267"/>
              <a:gd name="connsiteY49" fmla="*/ 462844 h 1682044"/>
              <a:gd name="connsiteX50" fmla="*/ 56444 w 1964267"/>
              <a:gd name="connsiteY50" fmla="*/ 496711 h 1682044"/>
              <a:gd name="connsiteX51" fmla="*/ 33867 w 1964267"/>
              <a:gd name="connsiteY51" fmla="*/ 564444 h 1682044"/>
              <a:gd name="connsiteX52" fmla="*/ 11289 w 1964267"/>
              <a:gd name="connsiteY52" fmla="*/ 632177 h 1682044"/>
              <a:gd name="connsiteX53" fmla="*/ 0 w 1964267"/>
              <a:gd name="connsiteY53" fmla="*/ 666044 h 1682044"/>
              <a:gd name="connsiteX54" fmla="*/ 11289 w 1964267"/>
              <a:gd name="connsiteY54" fmla="*/ 846666 h 1682044"/>
              <a:gd name="connsiteX55" fmla="*/ 33867 w 1964267"/>
              <a:gd name="connsiteY55" fmla="*/ 925689 h 1682044"/>
              <a:gd name="connsiteX56" fmla="*/ 45156 w 1964267"/>
              <a:gd name="connsiteY56" fmla="*/ 970844 h 1682044"/>
              <a:gd name="connsiteX57" fmla="*/ 67733 w 1964267"/>
              <a:gd name="connsiteY57" fmla="*/ 1016000 h 1682044"/>
              <a:gd name="connsiteX58" fmla="*/ 124178 w 1964267"/>
              <a:gd name="connsiteY58" fmla="*/ 1117600 h 1682044"/>
              <a:gd name="connsiteX59" fmla="*/ 158044 w 1964267"/>
              <a:gd name="connsiteY59" fmla="*/ 1196622 h 1682044"/>
              <a:gd name="connsiteX60" fmla="*/ 191911 w 1964267"/>
              <a:gd name="connsiteY60" fmla="*/ 1219200 h 1682044"/>
              <a:gd name="connsiteX61" fmla="*/ 248356 w 1964267"/>
              <a:gd name="connsiteY61" fmla="*/ 1275644 h 1682044"/>
              <a:gd name="connsiteX62" fmla="*/ 270933 w 1964267"/>
              <a:gd name="connsiteY62" fmla="*/ 1309511 h 1682044"/>
              <a:gd name="connsiteX63" fmla="*/ 338667 w 1964267"/>
              <a:gd name="connsiteY63" fmla="*/ 1365955 h 1682044"/>
              <a:gd name="connsiteX64" fmla="*/ 372533 w 1964267"/>
              <a:gd name="connsiteY64" fmla="*/ 1399822 h 1682044"/>
              <a:gd name="connsiteX65" fmla="*/ 406400 w 1964267"/>
              <a:gd name="connsiteY65" fmla="*/ 1411111 h 1682044"/>
              <a:gd name="connsiteX66" fmla="*/ 496711 w 1964267"/>
              <a:gd name="connsiteY66" fmla="*/ 1433689 h 1682044"/>
              <a:gd name="connsiteX67" fmla="*/ 835378 w 1964267"/>
              <a:gd name="connsiteY67" fmla="*/ 1422400 h 1682044"/>
              <a:gd name="connsiteX68" fmla="*/ 1095022 w 1964267"/>
              <a:gd name="connsiteY68" fmla="*/ 1411111 h 1682044"/>
              <a:gd name="connsiteX69" fmla="*/ 1162756 w 1964267"/>
              <a:gd name="connsiteY69" fmla="*/ 1365955 h 1682044"/>
              <a:gd name="connsiteX70" fmla="*/ 1230489 w 1964267"/>
              <a:gd name="connsiteY70" fmla="*/ 1309511 h 1682044"/>
              <a:gd name="connsiteX71" fmla="*/ 1275644 w 1964267"/>
              <a:gd name="connsiteY71" fmla="*/ 1241777 h 1682044"/>
              <a:gd name="connsiteX72" fmla="*/ 1298222 w 1964267"/>
              <a:gd name="connsiteY72" fmla="*/ 1174044 h 1682044"/>
              <a:gd name="connsiteX73" fmla="*/ 1320800 w 1964267"/>
              <a:gd name="connsiteY73" fmla="*/ 1106311 h 1682044"/>
              <a:gd name="connsiteX74" fmla="*/ 1332089 w 1964267"/>
              <a:gd name="connsiteY74" fmla="*/ 1072444 h 1682044"/>
              <a:gd name="connsiteX75" fmla="*/ 1354667 w 1964267"/>
              <a:gd name="connsiteY75" fmla="*/ 982133 h 1682044"/>
              <a:gd name="connsiteX76" fmla="*/ 1388533 w 1964267"/>
              <a:gd name="connsiteY76" fmla="*/ 869244 h 1682044"/>
              <a:gd name="connsiteX77" fmla="*/ 1411111 w 1964267"/>
              <a:gd name="connsiteY77" fmla="*/ 677333 h 1682044"/>
              <a:gd name="connsiteX78" fmla="*/ 1422400 w 1964267"/>
              <a:gd name="connsiteY78" fmla="*/ 609600 h 1682044"/>
              <a:gd name="connsiteX79" fmla="*/ 1411111 w 1964267"/>
              <a:gd name="connsiteY79" fmla="*/ 372533 h 1682044"/>
              <a:gd name="connsiteX80" fmla="*/ 1354667 w 1964267"/>
              <a:gd name="connsiteY80" fmla="*/ 270933 h 1682044"/>
              <a:gd name="connsiteX81" fmla="*/ 1332089 w 1964267"/>
              <a:gd name="connsiteY81" fmla="*/ 237066 h 1682044"/>
              <a:gd name="connsiteX82" fmla="*/ 1230489 w 1964267"/>
              <a:gd name="connsiteY82" fmla="*/ 158044 h 1682044"/>
              <a:gd name="connsiteX83" fmla="*/ 1162756 w 1964267"/>
              <a:gd name="connsiteY83" fmla="*/ 124177 h 1682044"/>
              <a:gd name="connsiteX84" fmla="*/ 1128889 w 1964267"/>
              <a:gd name="connsiteY84" fmla="*/ 112889 h 1682044"/>
              <a:gd name="connsiteX85" fmla="*/ 1072444 w 1964267"/>
              <a:gd name="connsiteY85" fmla="*/ 79022 h 1682044"/>
              <a:gd name="connsiteX86" fmla="*/ 1016000 w 1964267"/>
              <a:gd name="connsiteY86" fmla="*/ 56444 h 1682044"/>
              <a:gd name="connsiteX87" fmla="*/ 970844 w 1964267"/>
              <a:gd name="connsiteY87" fmla="*/ 22577 h 1682044"/>
              <a:gd name="connsiteX88" fmla="*/ 903111 w 1964267"/>
              <a:gd name="connsiteY88" fmla="*/ 0 h 1682044"/>
              <a:gd name="connsiteX89" fmla="*/ 733778 w 1964267"/>
              <a:gd name="connsiteY89" fmla="*/ 22577 h 1682044"/>
              <a:gd name="connsiteX90" fmla="*/ 688622 w 1964267"/>
              <a:gd name="connsiteY90" fmla="*/ 45155 h 1682044"/>
              <a:gd name="connsiteX91" fmla="*/ 643467 w 1964267"/>
              <a:gd name="connsiteY91" fmla="*/ 56444 h 1682044"/>
              <a:gd name="connsiteX92" fmla="*/ 575733 w 1964267"/>
              <a:gd name="connsiteY92" fmla="*/ 79022 h 1682044"/>
              <a:gd name="connsiteX93" fmla="*/ 541867 w 1964267"/>
              <a:gd name="connsiteY93" fmla="*/ 101600 h 1682044"/>
              <a:gd name="connsiteX94" fmla="*/ 508000 w 1964267"/>
              <a:gd name="connsiteY94" fmla="*/ 135466 h 1682044"/>
              <a:gd name="connsiteX95" fmla="*/ 474133 w 1964267"/>
              <a:gd name="connsiteY95" fmla="*/ 146755 h 1682044"/>
              <a:gd name="connsiteX96" fmla="*/ 417689 w 1964267"/>
              <a:gd name="connsiteY96" fmla="*/ 214489 h 1682044"/>
              <a:gd name="connsiteX97" fmla="*/ 383822 w 1964267"/>
              <a:gd name="connsiteY97" fmla="*/ 248355 h 1682044"/>
              <a:gd name="connsiteX98" fmla="*/ 372533 w 1964267"/>
              <a:gd name="connsiteY98" fmla="*/ 293511 h 1682044"/>
              <a:gd name="connsiteX99" fmla="*/ 349956 w 1964267"/>
              <a:gd name="connsiteY99" fmla="*/ 327377 h 1682044"/>
              <a:gd name="connsiteX100" fmla="*/ 327378 w 1964267"/>
              <a:gd name="connsiteY100" fmla="*/ 417689 h 1682044"/>
              <a:gd name="connsiteX101" fmla="*/ 338667 w 1964267"/>
              <a:gd name="connsiteY101" fmla="*/ 880533 h 1682044"/>
              <a:gd name="connsiteX102" fmla="*/ 361244 w 1964267"/>
              <a:gd name="connsiteY102" fmla="*/ 1083733 h 1682044"/>
              <a:gd name="connsiteX103" fmla="*/ 383822 w 1964267"/>
              <a:gd name="connsiteY103" fmla="*/ 1174044 h 1682044"/>
              <a:gd name="connsiteX104" fmla="*/ 417689 w 1964267"/>
              <a:gd name="connsiteY104" fmla="*/ 1320800 h 1682044"/>
              <a:gd name="connsiteX105" fmla="*/ 428978 w 1964267"/>
              <a:gd name="connsiteY105" fmla="*/ 1354666 h 1682044"/>
              <a:gd name="connsiteX106" fmla="*/ 451556 w 1964267"/>
              <a:gd name="connsiteY106" fmla="*/ 1444977 h 1682044"/>
              <a:gd name="connsiteX107" fmla="*/ 519289 w 1964267"/>
              <a:gd name="connsiteY107" fmla="*/ 1512711 h 1682044"/>
              <a:gd name="connsiteX108" fmla="*/ 553156 w 1964267"/>
              <a:gd name="connsiteY108" fmla="*/ 1535289 h 1682044"/>
              <a:gd name="connsiteX109" fmla="*/ 609600 w 1964267"/>
              <a:gd name="connsiteY109" fmla="*/ 1569155 h 1682044"/>
              <a:gd name="connsiteX110" fmla="*/ 654756 w 1964267"/>
              <a:gd name="connsiteY110" fmla="*/ 1603022 h 1682044"/>
              <a:gd name="connsiteX111" fmla="*/ 711200 w 1964267"/>
              <a:gd name="connsiteY111" fmla="*/ 1614311 h 1682044"/>
              <a:gd name="connsiteX112" fmla="*/ 846667 w 1964267"/>
              <a:gd name="connsiteY112" fmla="*/ 1659466 h 1682044"/>
              <a:gd name="connsiteX113" fmla="*/ 880533 w 1964267"/>
              <a:gd name="connsiteY113" fmla="*/ 1670755 h 1682044"/>
              <a:gd name="connsiteX114" fmla="*/ 993422 w 1964267"/>
              <a:gd name="connsiteY114" fmla="*/ 1682044 h 1682044"/>
              <a:gd name="connsiteX115" fmla="*/ 1185333 w 1964267"/>
              <a:gd name="connsiteY115" fmla="*/ 1659466 h 1682044"/>
              <a:gd name="connsiteX116" fmla="*/ 1354667 w 1964267"/>
              <a:gd name="connsiteY116" fmla="*/ 1614311 h 1682044"/>
              <a:gd name="connsiteX117" fmla="*/ 1422400 w 1964267"/>
              <a:gd name="connsiteY117" fmla="*/ 1603022 h 1682044"/>
              <a:gd name="connsiteX118" fmla="*/ 1557867 w 1964267"/>
              <a:gd name="connsiteY118" fmla="*/ 1557866 h 1682044"/>
              <a:gd name="connsiteX119" fmla="*/ 1603022 w 1964267"/>
              <a:gd name="connsiteY119" fmla="*/ 1535289 h 1682044"/>
              <a:gd name="connsiteX120" fmla="*/ 1648178 w 1964267"/>
              <a:gd name="connsiteY120" fmla="*/ 1524000 h 1682044"/>
              <a:gd name="connsiteX121" fmla="*/ 1761067 w 1964267"/>
              <a:gd name="connsiteY121" fmla="*/ 1490133 h 1682044"/>
              <a:gd name="connsiteX122" fmla="*/ 1794933 w 1964267"/>
              <a:gd name="connsiteY122" fmla="*/ 1467555 h 1682044"/>
              <a:gd name="connsiteX123" fmla="*/ 1862667 w 1964267"/>
              <a:gd name="connsiteY123" fmla="*/ 1388533 h 1682044"/>
              <a:gd name="connsiteX124" fmla="*/ 1919111 w 1964267"/>
              <a:gd name="connsiteY124" fmla="*/ 1320800 h 1682044"/>
              <a:gd name="connsiteX125" fmla="*/ 1930400 w 1964267"/>
              <a:gd name="connsiteY125" fmla="*/ 1286933 h 1682044"/>
              <a:gd name="connsiteX126" fmla="*/ 1941689 w 1964267"/>
              <a:gd name="connsiteY126" fmla="*/ 1241777 h 1682044"/>
              <a:gd name="connsiteX127" fmla="*/ 1964267 w 1964267"/>
              <a:gd name="connsiteY127" fmla="*/ 1185333 h 1682044"/>
              <a:gd name="connsiteX128" fmla="*/ 1952978 w 1964267"/>
              <a:gd name="connsiteY128" fmla="*/ 948266 h 1682044"/>
              <a:gd name="connsiteX129" fmla="*/ 1885244 w 1964267"/>
              <a:gd name="connsiteY129" fmla="*/ 880533 h 1682044"/>
              <a:gd name="connsiteX130" fmla="*/ 1761067 w 1964267"/>
              <a:gd name="connsiteY130" fmla="*/ 767644 h 1682044"/>
              <a:gd name="connsiteX131" fmla="*/ 1715911 w 1964267"/>
              <a:gd name="connsiteY131" fmla="*/ 756355 h 1682044"/>
              <a:gd name="connsiteX132" fmla="*/ 1580444 w 1964267"/>
              <a:gd name="connsiteY132" fmla="*/ 699911 h 1682044"/>
              <a:gd name="connsiteX133" fmla="*/ 1546578 w 1964267"/>
              <a:gd name="connsiteY133" fmla="*/ 688622 h 1682044"/>
              <a:gd name="connsiteX134" fmla="*/ 1501422 w 1964267"/>
              <a:gd name="connsiteY134" fmla="*/ 666044 h 1682044"/>
              <a:gd name="connsiteX135" fmla="*/ 1196622 w 1964267"/>
              <a:gd name="connsiteY135" fmla="*/ 677333 h 1682044"/>
              <a:gd name="connsiteX136" fmla="*/ 1151467 w 1964267"/>
              <a:gd name="connsiteY136" fmla="*/ 699911 h 1682044"/>
              <a:gd name="connsiteX137" fmla="*/ 1083733 w 1964267"/>
              <a:gd name="connsiteY137" fmla="*/ 790222 h 1682044"/>
              <a:gd name="connsiteX138" fmla="*/ 1083733 w 1964267"/>
              <a:gd name="connsiteY138" fmla="*/ 1174044 h 1682044"/>
              <a:gd name="connsiteX139" fmla="*/ 1106311 w 1964267"/>
              <a:gd name="connsiteY139" fmla="*/ 1219200 h 1682044"/>
              <a:gd name="connsiteX140" fmla="*/ 1117600 w 1964267"/>
              <a:gd name="connsiteY140" fmla="*/ 1253066 h 1682044"/>
              <a:gd name="connsiteX141" fmla="*/ 1162756 w 1964267"/>
              <a:gd name="connsiteY141" fmla="*/ 1332089 h 1682044"/>
              <a:gd name="connsiteX142" fmla="*/ 1185333 w 1964267"/>
              <a:gd name="connsiteY142" fmla="*/ 1377244 h 1682044"/>
              <a:gd name="connsiteX143" fmla="*/ 1230489 w 1964267"/>
              <a:gd name="connsiteY143" fmla="*/ 1411111 h 1682044"/>
              <a:gd name="connsiteX144" fmla="*/ 1264356 w 1964267"/>
              <a:gd name="connsiteY144" fmla="*/ 1433689 h 1682044"/>
              <a:gd name="connsiteX145" fmla="*/ 1309511 w 1964267"/>
              <a:gd name="connsiteY145" fmla="*/ 1467555 h 1682044"/>
              <a:gd name="connsiteX146" fmla="*/ 1377244 w 1964267"/>
              <a:gd name="connsiteY146" fmla="*/ 1490133 h 1682044"/>
              <a:gd name="connsiteX147" fmla="*/ 1433689 w 1964267"/>
              <a:gd name="connsiteY147" fmla="*/ 1512711 h 1682044"/>
              <a:gd name="connsiteX148" fmla="*/ 1467556 w 1964267"/>
              <a:gd name="connsiteY148" fmla="*/ 1524000 h 1682044"/>
              <a:gd name="connsiteX149" fmla="*/ 1591733 w 1964267"/>
              <a:gd name="connsiteY149" fmla="*/ 1591733 h 1682044"/>
              <a:gd name="connsiteX150" fmla="*/ 1636889 w 1964267"/>
              <a:gd name="connsiteY150" fmla="*/ 1614311 h 168204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964266" h="1682044">
                <a:moveTo>
                  <a:pt x="1049867" y="530577"/>
                </a:moveTo>
                <a:cubicBezTo>
                  <a:pt x="1012237" y="534340"/>
                  <a:pt x="973123" y="530744"/>
                  <a:pt x="936978" y="541866"/>
                </a:cubicBezTo>
                <a:cubicBezTo>
                  <a:pt x="921719" y="546561"/>
                  <a:pt x="912391" y="562742"/>
                  <a:pt x="903111" y="575733"/>
                </a:cubicBezTo>
                <a:cubicBezTo>
                  <a:pt x="893330" y="589427"/>
                  <a:pt x="888882" y="606278"/>
                  <a:pt x="880533" y="620889"/>
                </a:cubicBezTo>
                <a:cubicBezTo>
                  <a:pt x="873802" y="632669"/>
                  <a:pt x="865482" y="643466"/>
                  <a:pt x="857956" y="654755"/>
                </a:cubicBezTo>
                <a:cubicBezTo>
                  <a:pt x="861719" y="714962"/>
                  <a:pt x="863242" y="775352"/>
                  <a:pt x="869244" y="835377"/>
                </a:cubicBezTo>
                <a:cubicBezTo>
                  <a:pt x="870788" y="850815"/>
                  <a:pt x="872835" y="867062"/>
                  <a:pt x="880533" y="880533"/>
                </a:cubicBezTo>
                <a:cubicBezTo>
                  <a:pt x="904390" y="922283"/>
                  <a:pt x="939262" y="922687"/>
                  <a:pt x="982133" y="936977"/>
                </a:cubicBezTo>
                <a:lnTo>
                  <a:pt x="1016000" y="948266"/>
                </a:lnTo>
                <a:cubicBezTo>
                  <a:pt x="1031631" y="945140"/>
                  <a:pt x="1086789" y="936534"/>
                  <a:pt x="1106311" y="925689"/>
                </a:cubicBezTo>
                <a:cubicBezTo>
                  <a:pt x="1130031" y="912511"/>
                  <a:pt x="1174044" y="880533"/>
                  <a:pt x="1174044" y="880533"/>
                </a:cubicBezTo>
                <a:cubicBezTo>
                  <a:pt x="1181570" y="869244"/>
                  <a:pt x="1187936" y="857089"/>
                  <a:pt x="1196622" y="846666"/>
                </a:cubicBezTo>
                <a:cubicBezTo>
                  <a:pt x="1206843" y="834402"/>
                  <a:pt x="1222736" y="826756"/>
                  <a:pt x="1230489" y="812800"/>
                </a:cubicBezTo>
                <a:cubicBezTo>
                  <a:pt x="1254062" y="770368"/>
                  <a:pt x="1255158" y="723323"/>
                  <a:pt x="1264356" y="677333"/>
                </a:cubicBezTo>
                <a:cubicBezTo>
                  <a:pt x="1267399" y="662119"/>
                  <a:pt x="1271881" y="647229"/>
                  <a:pt x="1275644" y="632177"/>
                </a:cubicBezTo>
                <a:cubicBezTo>
                  <a:pt x="1271881" y="549392"/>
                  <a:pt x="1274229" y="466102"/>
                  <a:pt x="1264356" y="383822"/>
                </a:cubicBezTo>
                <a:cubicBezTo>
                  <a:pt x="1261600" y="360855"/>
                  <a:pt x="1225719" y="335292"/>
                  <a:pt x="1207911" y="327377"/>
                </a:cubicBezTo>
                <a:cubicBezTo>
                  <a:pt x="1186163" y="317711"/>
                  <a:pt x="1162756" y="312326"/>
                  <a:pt x="1140178" y="304800"/>
                </a:cubicBezTo>
                <a:cubicBezTo>
                  <a:pt x="1117600" y="297274"/>
                  <a:pt x="1096161" y="284198"/>
                  <a:pt x="1072444" y="282222"/>
                </a:cubicBezTo>
                <a:lnTo>
                  <a:pt x="936978" y="270933"/>
                </a:lnTo>
                <a:cubicBezTo>
                  <a:pt x="869245" y="274696"/>
                  <a:pt x="800934" y="272628"/>
                  <a:pt x="733778" y="282222"/>
                </a:cubicBezTo>
                <a:cubicBezTo>
                  <a:pt x="720347" y="284141"/>
                  <a:pt x="709996" y="295724"/>
                  <a:pt x="699911" y="304800"/>
                </a:cubicBezTo>
                <a:cubicBezTo>
                  <a:pt x="672222" y="329720"/>
                  <a:pt x="620889" y="383822"/>
                  <a:pt x="620889" y="383822"/>
                </a:cubicBezTo>
                <a:cubicBezTo>
                  <a:pt x="575618" y="496999"/>
                  <a:pt x="616189" y="388199"/>
                  <a:pt x="587022" y="485422"/>
                </a:cubicBezTo>
                <a:cubicBezTo>
                  <a:pt x="580183" y="508217"/>
                  <a:pt x="564444" y="553155"/>
                  <a:pt x="564444" y="553155"/>
                </a:cubicBezTo>
                <a:cubicBezTo>
                  <a:pt x="568207" y="658518"/>
                  <a:pt x="568945" y="764033"/>
                  <a:pt x="575733" y="869244"/>
                </a:cubicBezTo>
                <a:cubicBezTo>
                  <a:pt x="576499" y="881119"/>
                  <a:pt x="583753" y="891669"/>
                  <a:pt x="587022" y="903111"/>
                </a:cubicBezTo>
                <a:cubicBezTo>
                  <a:pt x="610861" y="986548"/>
                  <a:pt x="581607" y="913390"/>
                  <a:pt x="620889" y="982133"/>
                </a:cubicBezTo>
                <a:cubicBezTo>
                  <a:pt x="640963" y="1017262"/>
                  <a:pt x="641043" y="1031153"/>
                  <a:pt x="666044" y="1061155"/>
                </a:cubicBezTo>
                <a:cubicBezTo>
                  <a:pt x="676265" y="1073420"/>
                  <a:pt x="689690" y="1082757"/>
                  <a:pt x="699911" y="1095022"/>
                </a:cubicBezTo>
                <a:cubicBezTo>
                  <a:pt x="746947" y="1151466"/>
                  <a:pt x="694268" y="1110076"/>
                  <a:pt x="756356" y="1151466"/>
                </a:cubicBezTo>
                <a:cubicBezTo>
                  <a:pt x="763882" y="1162755"/>
                  <a:pt x="769339" y="1175739"/>
                  <a:pt x="778933" y="1185333"/>
                </a:cubicBezTo>
                <a:cubicBezTo>
                  <a:pt x="788921" y="1195321"/>
                  <a:pt x="853683" y="1250930"/>
                  <a:pt x="880533" y="1264355"/>
                </a:cubicBezTo>
                <a:cubicBezTo>
                  <a:pt x="891176" y="1269677"/>
                  <a:pt x="903111" y="1271881"/>
                  <a:pt x="914400" y="1275644"/>
                </a:cubicBezTo>
                <a:cubicBezTo>
                  <a:pt x="974607" y="1271881"/>
                  <a:pt x="1035029" y="1270670"/>
                  <a:pt x="1095022" y="1264355"/>
                </a:cubicBezTo>
                <a:cubicBezTo>
                  <a:pt x="1106856" y="1263109"/>
                  <a:pt x="1120475" y="1261480"/>
                  <a:pt x="1128889" y="1253066"/>
                </a:cubicBezTo>
                <a:cubicBezTo>
                  <a:pt x="1148952" y="1233003"/>
                  <a:pt x="1183260" y="1171355"/>
                  <a:pt x="1196622" y="1140177"/>
                </a:cubicBezTo>
                <a:cubicBezTo>
                  <a:pt x="1201309" y="1129240"/>
                  <a:pt x="1204148" y="1117600"/>
                  <a:pt x="1207911" y="1106311"/>
                </a:cubicBezTo>
                <a:cubicBezTo>
                  <a:pt x="1204148" y="978370"/>
                  <a:pt x="1206195" y="850127"/>
                  <a:pt x="1196622" y="722489"/>
                </a:cubicBezTo>
                <a:cubicBezTo>
                  <a:pt x="1194842" y="698756"/>
                  <a:pt x="1187245" y="674557"/>
                  <a:pt x="1174044" y="654755"/>
                </a:cubicBezTo>
                <a:cubicBezTo>
                  <a:pt x="1166518" y="643466"/>
                  <a:pt x="1157534" y="633024"/>
                  <a:pt x="1151467" y="620889"/>
                </a:cubicBezTo>
                <a:cubicBezTo>
                  <a:pt x="1125283" y="568521"/>
                  <a:pt x="1161466" y="563801"/>
                  <a:pt x="1072444" y="519289"/>
                </a:cubicBezTo>
                <a:cubicBezTo>
                  <a:pt x="1016646" y="491389"/>
                  <a:pt x="1043254" y="502033"/>
                  <a:pt x="993422" y="485422"/>
                </a:cubicBezTo>
                <a:cubicBezTo>
                  <a:pt x="982133" y="477896"/>
                  <a:pt x="971954" y="468354"/>
                  <a:pt x="959556" y="462844"/>
                </a:cubicBezTo>
                <a:cubicBezTo>
                  <a:pt x="937808" y="453178"/>
                  <a:pt x="914400" y="447792"/>
                  <a:pt x="891822" y="440266"/>
                </a:cubicBezTo>
                <a:cubicBezTo>
                  <a:pt x="891809" y="440262"/>
                  <a:pt x="824102" y="417692"/>
                  <a:pt x="824089" y="417689"/>
                </a:cubicBezTo>
                <a:cubicBezTo>
                  <a:pt x="755976" y="404066"/>
                  <a:pt x="785847" y="412468"/>
                  <a:pt x="733778" y="395111"/>
                </a:cubicBezTo>
                <a:cubicBezTo>
                  <a:pt x="692217" y="396078"/>
                  <a:pt x="331236" y="385310"/>
                  <a:pt x="169333" y="417689"/>
                </a:cubicBezTo>
                <a:cubicBezTo>
                  <a:pt x="157665" y="420023"/>
                  <a:pt x="146756" y="425214"/>
                  <a:pt x="135467" y="428977"/>
                </a:cubicBezTo>
                <a:cubicBezTo>
                  <a:pt x="124178" y="440266"/>
                  <a:pt x="113722" y="452454"/>
                  <a:pt x="101600" y="462844"/>
                </a:cubicBezTo>
                <a:cubicBezTo>
                  <a:pt x="87315" y="475089"/>
                  <a:pt x="66881" y="481056"/>
                  <a:pt x="56444" y="496711"/>
                </a:cubicBezTo>
                <a:cubicBezTo>
                  <a:pt x="43243" y="516513"/>
                  <a:pt x="41393" y="541866"/>
                  <a:pt x="33867" y="564444"/>
                </a:cubicBezTo>
                <a:lnTo>
                  <a:pt x="11289" y="632177"/>
                </a:lnTo>
                <a:lnTo>
                  <a:pt x="0" y="666044"/>
                </a:lnTo>
                <a:cubicBezTo>
                  <a:pt x="3763" y="726251"/>
                  <a:pt x="5286" y="786641"/>
                  <a:pt x="11289" y="846666"/>
                </a:cubicBezTo>
                <a:cubicBezTo>
                  <a:pt x="14004" y="873813"/>
                  <a:pt x="26461" y="899770"/>
                  <a:pt x="33867" y="925689"/>
                </a:cubicBezTo>
                <a:cubicBezTo>
                  <a:pt x="38129" y="940607"/>
                  <a:pt x="39708" y="956317"/>
                  <a:pt x="45156" y="970844"/>
                </a:cubicBezTo>
                <a:cubicBezTo>
                  <a:pt x="51065" y="986601"/>
                  <a:pt x="61483" y="1000375"/>
                  <a:pt x="67733" y="1016000"/>
                </a:cubicBezTo>
                <a:cubicBezTo>
                  <a:pt x="104567" y="1108086"/>
                  <a:pt x="67306" y="1060728"/>
                  <a:pt x="124178" y="1117600"/>
                </a:cubicBezTo>
                <a:cubicBezTo>
                  <a:pt x="132814" y="1152142"/>
                  <a:pt x="132059" y="1170637"/>
                  <a:pt x="158044" y="1196622"/>
                </a:cubicBezTo>
                <a:cubicBezTo>
                  <a:pt x="167638" y="1206216"/>
                  <a:pt x="180622" y="1211674"/>
                  <a:pt x="191911" y="1219200"/>
                </a:cubicBezTo>
                <a:cubicBezTo>
                  <a:pt x="252124" y="1309516"/>
                  <a:pt x="173091" y="1200378"/>
                  <a:pt x="248356" y="1275644"/>
                </a:cubicBezTo>
                <a:cubicBezTo>
                  <a:pt x="257950" y="1285238"/>
                  <a:pt x="262247" y="1299088"/>
                  <a:pt x="270933" y="1309511"/>
                </a:cubicBezTo>
                <a:cubicBezTo>
                  <a:pt x="315905" y="1363477"/>
                  <a:pt x="290233" y="1325592"/>
                  <a:pt x="338667" y="1365955"/>
                </a:cubicBezTo>
                <a:cubicBezTo>
                  <a:pt x="350931" y="1376176"/>
                  <a:pt x="359250" y="1390966"/>
                  <a:pt x="372533" y="1399822"/>
                </a:cubicBezTo>
                <a:cubicBezTo>
                  <a:pt x="382434" y="1406423"/>
                  <a:pt x="394920" y="1407980"/>
                  <a:pt x="406400" y="1411111"/>
                </a:cubicBezTo>
                <a:cubicBezTo>
                  <a:pt x="436337" y="1419276"/>
                  <a:pt x="466607" y="1426163"/>
                  <a:pt x="496711" y="1433689"/>
                </a:cubicBezTo>
                <a:lnTo>
                  <a:pt x="835378" y="1422400"/>
                </a:lnTo>
                <a:cubicBezTo>
                  <a:pt x="921946" y="1419133"/>
                  <a:pt x="1009652" y="1425830"/>
                  <a:pt x="1095022" y="1411111"/>
                </a:cubicBezTo>
                <a:cubicBezTo>
                  <a:pt x="1121763" y="1406500"/>
                  <a:pt x="1140178" y="1381007"/>
                  <a:pt x="1162756" y="1365955"/>
                </a:cubicBezTo>
                <a:cubicBezTo>
                  <a:pt x="1209904" y="1334523"/>
                  <a:pt x="1187030" y="1352968"/>
                  <a:pt x="1230489" y="1309511"/>
                </a:cubicBezTo>
                <a:cubicBezTo>
                  <a:pt x="1267836" y="1197470"/>
                  <a:pt x="1205177" y="1368618"/>
                  <a:pt x="1275644" y="1241777"/>
                </a:cubicBezTo>
                <a:cubicBezTo>
                  <a:pt x="1287202" y="1220973"/>
                  <a:pt x="1290696" y="1196622"/>
                  <a:pt x="1298222" y="1174044"/>
                </a:cubicBezTo>
                <a:lnTo>
                  <a:pt x="1320800" y="1106311"/>
                </a:lnTo>
                <a:cubicBezTo>
                  <a:pt x="1324563" y="1095022"/>
                  <a:pt x="1329203" y="1083988"/>
                  <a:pt x="1332089" y="1072444"/>
                </a:cubicBezTo>
                <a:cubicBezTo>
                  <a:pt x="1339615" y="1042340"/>
                  <a:pt x="1344855" y="1011571"/>
                  <a:pt x="1354667" y="982133"/>
                </a:cubicBezTo>
                <a:cubicBezTo>
                  <a:pt x="1369065" y="938938"/>
                  <a:pt x="1380003" y="911895"/>
                  <a:pt x="1388533" y="869244"/>
                </a:cubicBezTo>
                <a:cubicBezTo>
                  <a:pt x="1406733" y="778243"/>
                  <a:pt x="1397608" y="792111"/>
                  <a:pt x="1411111" y="677333"/>
                </a:cubicBezTo>
                <a:cubicBezTo>
                  <a:pt x="1413785" y="654601"/>
                  <a:pt x="1418637" y="632178"/>
                  <a:pt x="1422400" y="609600"/>
                </a:cubicBezTo>
                <a:cubicBezTo>
                  <a:pt x="1418637" y="530578"/>
                  <a:pt x="1419848" y="451161"/>
                  <a:pt x="1411111" y="372533"/>
                </a:cubicBezTo>
                <a:cubicBezTo>
                  <a:pt x="1402798" y="297718"/>
                  <a:pt x="1392405" y="316220"/>
                  <a:pt x="1354667" y="270933"/>
                </a:cubicBezTo>
                <a:cubicBezTo>
                  <a:pt x="1345981" y="260510"/>
                  <a:pt x="1340775" y="247489"/>
                  <a:pt x="1332089" y="237066"/>
                </a:cubicBezTo>
                <a:cubicBezTo>
                  <a:pt x="1305544" y="205212"/>
                  <a:pt x="1266448" y="176024"/>
                  <a:pt x="1230489" y="158044"/>
                </a:cubicBezTo>
                <a:cubicBezTo>
                  <a:pt x="1207911" y="146755"/>
                  <a:pt x="1185823" y="134429"/>
                  <a:pt x="1162756" y="124177"/>
                </a:cubicBezTo>
                <a:cubicBezTo>
                  <a:pt x="1151882" y="119344"/>
                  <a:pt x="1139532" y="118211"/>
                  <a:pt x="1128889" y="112889"/>
                </a:cubicBezTo>
                <a:cubicBezTo>
                  <a:pt x="1109264" y="103076"/>
                  <a:pt x="1092069" y="88835"/>
                  <a:pt x="1072444" y="79022"/>
                </a:cubicBezTo>
                <a:cubicBezTo>
                  <a:pt x="1054319" y="69960"/>
                  <a:pt x="1033714" y="66285"/>
                  <a:pt x="1016000" y="56444"/>
                </a:cubicBezTo>
                <a:cubicBezTo>
                  <a:pt x="999553" y="47307"/>
                  <a:pt x="987673" y="30991"/>
                  <a:pt x="970844" y="22577"/>
                </a:cubicBezTo>
                <a:cubicBezTo>
                  <a:pt x="949558" y="11934"/>
                  <a:pt x="903111" y="0"/>
                  <a:pt x="903111" y="0"/>
                </a:cubicBezTo>
                <a:cubicBezTo>
                  <a:pt x="836531" y="5548"/>
                  <a:pt x="789427" y="-1272"/>
                  <a:pt x="733778" y="22577"/>
                </a:cubicBezTo>
                <a:cubicBezTo>
                  <a:pt x="718310" y="29206"/>
                  <a:pt x="704379" y="39246"/>
                  <a:pt x="688622" y="45155"/>
                </a:cubicBezTo>
                <a:cubicBezTo>
                  <a:pt x="674095" y="50603"/>
                  <a:pt x="658328" y="51986"/>
                  <a:pt x="643467" y="56444"/>
                </a:cubicBezTo>
                <a:cubicBezTo>
                  <a:pt x="620671" y="63283"/>
                  <a:pt x="575733" y="79022"/>
                  <a:pt x="575733" y="79022"/>
                </a:cubicBezTo>
                <a:cubicBezTo>
                  <a:pt x="564444" y="86548"/>
                  <a:pt x="552290" y="92914"/>
                  <a:pt x="541867" y="101600"/>
                </a:cubicBezTo>
                <a:cubicBezTo>
                  <a:pt x="529602" y="111820"/>
                  <a:pt x="521284" y="126610"/>
                  <a:pt x="508000" y="135466"/>
                </a:cubicBezTo>
                <a:cubicBezTo>
                  <a:pt x="498099" y="142067"/>
                  <a:pt x="485422" y="142992"/>
                  <a:pt x="474133" y="146755"/>
                </a:cubicBezTo>
                <a:cubicBezTo>
                  <a:pt x="375176" y="245715"/>
                  <a:pt x="496287" y="120173"/>
                  <a:pt x="417689" y="214489"/>
                </a:cubicBezTo>
                <a:cubicBezTo>
                  <a:pt x="407468" y="226753"/>
                  <a:pt x="395111" y="237066"/>
                  <a:pt x="383822" y="248355"/>
                </a:cubicBezTo>
                <a:cubicBezTo>
                  <a:pt x="380059" y="263407"/>
                  <a:pt x="378645" y="279250"/>
                  <a:pt x="372533" y="293511"/>
                </a:cubicBezTo>
                <a:cubicBezTo>
                  <a:pt x="367189" y="305981"/>
                  <a:pt x="354592" y="314627"/>
                  <a:pt x="349956" y="327377"/>
                </a:cubicBezTo>
                <a:cubicBezTo>
                  <a:pt x="339352" y="356539"/>
                  <a:pt x="327378" y="417689"/>
                  <a:pt x="327378" y="417689"/>
                </a:cubicBezTo>
                <a:cubicBezTo>
                  <a:pt x="331141" y="571970"/>
                  <a:pt x="332620" y="726324"/>
                  <a:pt x="338667" y="880533"/>
                </a:cubicBezTo>
                <a:cubicBezTo>
                  <a:pt x="339344" y="897784"/>
                  <a:pt x="356201" y="1056836"/>
                  <a:pt x="361244" y="1083733"/>
                </a:cubicBezTo>
                <a:cubicBezTo>
                  <a:pt x="366962" y="1114232"/>
                  <a:pt x="379434" y="1143326"/>
                  <a:pt x="383822" y="1174044"/>
                </a:cubicBezTo>
                <a:cubicBezTo>
                  <a:pt x="398477" y="1276624"/>
                  <a:pt x="386697" y="1227825"/>
                  <a:pt x="417689" y="1320800"/>
                </a:cubicBezTo>
                <a:cubicBezTo>
                  <a:pt x="421452" y="1332089"/>
                  <a:pt x="426092" y="1343122"/>
                  <a:pt x="428978" y="1354666"/>
                </a:cubicBezTo>
                <a:cubicBezTo>
                  <a:pt x="436504" y="1384770"/>
                  <a:pt x="429615" y="1423035"/>
                  <a:pt x="451556" y="1444977"/>
                </a:cubicBezTo>
                <a:cubicBezTo>
                  <a:pt x="474134" y="1467555"/>
                  <a:pt x="492722" y="1494999"/>
                  <a:pt x="519289" y="1512711"/>
                </a:cubicBezTo>
                <a:cubicBezTo>
                  <a:pt x="530578" y="1520237"/>
                  <a:pt x="541651" y="1528098"/>
                  <a:pt x="553156" y="1535289"/>
                </a:cubicBezTo>
                <a:cubicBezTo>
                  <a:pt x="571762" y="1546918"/>
                  <a:pt x="591344" y="1556984"/>
                  <a:pt x="609600" y="1569155"/>
                </a:cubicBezTo>
                <a:cubicBezTo>
                  <a:pt x="625255" y="1579592"/>
                  <a:pt x="637563" y="1595380"/>
                  <a:pt x="654756" y="1603022"/>
                </a:cubicBezTo>
                <a:cubicBezTo>
                  <a:pt x="672290" y="1610815"/>
                  <a:pt x="692385" y="1610548"/>
                  <a:pt x="711200" y="1614311"/>
                </a:cubicBezTo>
                <a:cubicBezTo>
                  <a:pt x="813035" y="1665228"/>
                  <a:pt x="686696" y="1606141"/>
                  <a:pt x="846667" y="1659466"/>
                </a:cubicBezTo>
                <a:cubicBezTo>
                  <a:pt x="857956" y="1663229"/>
                  <a:pt x="868772" y="1668946"/>
                  <a:pt x="880533" y="1670755"/>
                </a:cubicBezTo>
                <a:cubicBezTo>
                  <a:pt x="917911" y="1676505"/>
                  <a:pt x="955792" y="1678281"/>
                  <a:pt x="993422" y="1682044"/>
                </a:cubicBezTo>
                <a:cubicBezTo>
                  <a:pt x="1049909" y="1676909"/>
                  <a:pt x="1126433" y="1673058"/>
                  <a:pt x="1185333" y="1659466"/>
                </a:cubicBezTo>
                <a:cubicBezTo>
                  <a:pt x="1433487" y="1602201"/>
                  <a:pt x="1080001" y="1673169"/>
                  <a:pt x="1354667" y="1614311"/>
                </a:cubicBezTo>
                <a:cubicBezTo>
                  <a:pt x="1377048" y="1609515"/>
                  <a:pt x="1400346" y="1609148"/>
                  <a:pt x="1422400" y="1603022"/>
                </a:cubicBezTo>
                <a:cubicBezTo>
                  <a:pt x="1468262" y="1590282"/>
                  <a:pt x="1515294" y="1579152"/>
                  <a:pt x="1557867" y="1557866"/>
                </a:cubicBezTo>
                <a:cubicBezTo>
                  <a:pt x="1572919" y="1550340"/>
                  <a:pt x="1587265" y="1541198"/>
                  <a:pt x="1603022" y="1535289"/>
                </a:cubicBezTo>
                <a:cubicBezTo>
                  <a:pt x="1617549" y="1529841"/>
                  <a:pt x="1633459" y="1528906"/>
                  <a:pt x="1648178" y="1524000"/>
                </a:cubicBezTo>
                <a:cubicBezTo>
                  <a:pt x="1759568" y="1486870"/>
                  <a:pt x="1649593" y="1512428"/>
                  <a:pt x="1761067" y="1490133"/>
                </a:cubicBezTo>
                <a:cubicBezTo>
                  <a:pt x="1772356" y="1482607"/>
                  <a:pt x="1784510" y="1476241"/>
                  <a:pt x="1794933" y="1467555"/>
                </a:cubicBezTo>
                <a:cubicBezTo>
                  <a:pt x="1819029" y="1447475"/>
                  <a:pt x="1846417" y="1414534"/>
                  <a:pt x="1862667" y="1388533"/>
                </a:cubicBezTo>
                <a:cubicBezTo>
                  <a:pt x="1903589" y="1323057"/>
                  <a:pt x="1861343" y="1359310"/>
                  <a:pt x="1919111" y="1320800"/>
                </a:cubicBezTo>
                <a:cubicBezTo>
                  <a:pt x="1922874" y="1309511"/>
                  <a:pt x="1927131" y="1298375"/>
                  <a:pt x="1930400" y="1286933"/>
                </a:cubicBezTo>
                <a:cubicBezTo>
                  <a:pt x="1934662" y="1272015"/>
                  <a:pt x="1936783" y="1256496"/>
                  <a:pt x="1941689" y="1241777"/>
                </a:cubicBezTo>
                <a:cubicBezTo>
                  <a:pt x="1948097" y="1222553"/>
                  <a:pt x="1956741" y="1204148"/>
                  <a:pt x="1964267" y="1185333"/>
                </a:cubicBezTo>
                <a:cubicBezTo>
                  <a:pt x="1960504" y="1106311"/>
                  <a:pt x="1962791" y="1026767"/>
                  <a:pt x="1952978" y="948266"/>
                </a:cubicBezTo>
                <a:cubicBezTo>
                  <a:pt x="1949309" y="918914"/>
                  <a:pt x="1900558" y="894571"/>
                  <a:pt x="1885244" y="880533"/>
                </a:cubicBezTo>
                <a:cubicBezTo>
                  <a:pt x="1874348" y="870545"/>
                  <a:pt x="1801990" y="785183"/>
                  <a:pt x="1761067" y="767644"/>
                </a:cubicBezTo>
                <a:cubicBezTo>
                  <a:pt x="1746806" y="761532"/>
                  <a:pt x="1730963" y="760118"/>
                  <a:pt x="1715911" y="756355"/>
                </a:cubicBezTo>
                <a:cubicBezTo>
                  <a:pt x="1629133" y="698503"/>
                  <a:pt x="1674944" y="715661"/>
                  <a:pt x="1580444" y="699911"/>
                </a:cubicBezTo>
                <a:cubicBezTo>
                  <a:pt x="1569155" y="696148"/>
                  <a:pt x="1557515" y="693309"/>
                  <a:pt x="1546578" y="688622"/>
                </a:cubicBezTo>
                <a:cubicBezTo>
                  <a:pt x="1531110" y="681993"/>
                  <a:pt x="1518242" y="666587"/>
                  <a:pt x="1501422" y="666044"/>
                </a:cubicBezTo>
                <a:lnTo>
                  <a:pt x="1196622" y="677333"/>
                </a:lnTo>
                <a:cubicBezTo>
                  <a:pt x="1181570" y="684859"/>
                  <a:pt x="1165161" y="690130"/>
                  <a:pt x="1151467" y="699911"/>
                </a:cubicBezTo>
                <a:cubicBezTo>
                  <a:pt x="1116898" y="724603"/>
                  <a:pt x="1105455" y="754019"/>
                  <a:pt x="1083733" y="790222"/>
                </a:cubicBezTo>
                <a:cubicBezTo>
                  <a:pt x="1053392" y="941924"/>
                  <a:pt x="1058339" y="894709"/>
                  <a:pt x="1083733" y="1174044"/>
                </a:cubicBezTo>
                <a:cubicBezTo>
                  <a:pt x="1085257" y="1190804"/>
                  <a:pt x="1099682" y="1203732"/>
                  <a:pt x="1106311" y="1219200"/>
                </a:cubicBezTo>
                <a:cubicBezTo>
                  <a:pt x="1110998" y="1230137"/>
                  <a:pt x="1112913" y="1242129"/>
                  <a:pt x="1117600" y="1253066"/>
                </a:cubicBezTo>
                <a:cubicBezTo>
                  <a:pt x="1146843" y="1321300"/>
                  <a:pt x="1130361" y="1275397"/>
                  <a:pt x="1162756" y="1332089"/>
                </a:cubicBezTo>
                <a:cubicBezTo>
                  <a:pt x="1171105" y="1346700"/>
                  <a:pt x="1174381" y="1364467"/>
                  <a:pt x="1185333" y="1377244"/>
                </a:cubicBezTo>
                <a:cubicBezTo>
                  <a:pt x="1197578" y="1391529"/>
                  <a:pt x="1215179" y="1400175"/>
                  <a:pt x="1230489" y="1411111"/>
                </a:cubicBezTo>
                <a:cubicBezTo>
                  <a:pt x="1241529" y="1418997"/>
                  <a:pt x="1253315" y="1425803"/>
                  <a:pt x="1264356" y="1433689"/>
                </a:cubicBezTo>
                <a:cubicBezTo>
                  <a:pt x="1279666" y="1444625"/>
                  <a:pt x="1292683" y="1459141"/>
                  <a:pt x="1309511" y="1467555"/>
                </a:cubicBezTo>
                <a:cubicBezTo>
                  <a:pt x="1330797" y="1478198"/>
                  <a:pt x="1355147" y="1481294"/>
                  <a:pt x="1377244" y="1490133"/>
                </a:cubicBezTo>
                <a:cubicBezTo>
                  <a:pt x="1396059" y="1497659"/>
                  <a:pt x="1414715" y="1505596"/>
                  <a:pt x="1433689" y="1512711"/>
                </a:cubicBezTo>
                <a:cubicBezTo>
                  <a:pt x="1444831" y="1516889"/>
                  <a:pt x="1456723" y="1519076"/>
                  <a:pt x="1467556" y="1524000"/>
                </a:cubicBezTo>
                <a:cubicBezTo>
                  <a:pt x="1655230" y="1609305"/>
                  <a:pt x="1495507" y="1536746"/>
                  <a:pt x="1591733" y="1591733"/>
                </a:cubicBezTo>
                <a:cubicBezTo>
                  <a:pt x="1606344" y="1600082"/>
                  <a:pt x="1636889" y="1614311"/>
                  <a:pt x="1636889" y="1614311"/>
                </a:cubicBezTo>
              </a:path>
            </a:pathLst>
          </a:custGeom>
          <a:ln>
            <a:solidFill>
              <a:srgbClr val="47A9A4"/>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ru-RU"/>
          </a:p>
        </p:txBody>
      </p:sp>
    </p:spTree>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10242" name="Рисунок 5">
            <a:extLst>
              <a:ext uri="{FF2B5EF4-FFF2-40B4-BE49-F238E27FC236}">
                <a16:creationId xmlns:a16="http://schemas.microsoft.com/office/drawing/2014/main" id="{DA46361E-38C2-452D-9866-74E4358086B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82088" y="2962275"/>
            <a:ext cx="2784475"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Таблица 8">
            <a:extLst>
              <a:ext uri="{FF2B5EF4-FFF2-40B4-BE49-F238E27FC236}">
                <a16:creationId xmlns:a16="http://schemas.microsoft.com/office/drawing/2014/main" id="{D8A919BA-D2FC-47F1-8CD2-8149E450776F}"/>
              </a:ext>
            </a:extLst>
          </p:cNvPr>
          <p:cNvGraphicFramePr>
            <a:graphicFrameLocks noGrp="1"/>
          </p:cNvGraphicFramePr>
          <p:nvPr>
            <p:extLst>
              <p:ext uri="{D42A27DB-BD31-4B8C-83A1-F6EECF244321}">
                <p14:modId xmlns:p14="http://schemas.microsoft.com/office/powerpoint/2010/main" val="633488659"/>
              </p:ext>
            </p:extLst>
          </p:nvPr>
        </p:nvGraphicFramePr>
        <p:xfrm>
          <a:off x="357596" y="19875"/>
          <a:ext cx="6954070" cy="2040236"/>
        </p:xfrm>
        <a:graphic>
          <a:graphicData uri="http://schemas.openxmlformats.org/drawingml/2006/table">
            <a:tbl>
              <a:tblPr>
                <a:tableStyleId>{5C22544A-7EE6-4342-B048-85BDC9FD1C3A}</a:tableStyleId>
              </a:tblPr>
              <a:tblGrid>
                <a:gridCol w="6954070">
                  <a:extLst>
                    <a:ext uri="{9D8B030D-6E8A-4147-A177-3AD203B41FA5}">
                      <a16:colId xmlns:a16="http://schemas.microsoft.com/office/drawing/2014/main" val="20000"/>
                    </a:ext>
                  </a:extLst>
                </a:gridCol>
              </a:tblGrid>
              <a:tr h="2040236">
                <a:tc>
                  <a:txBody>
                    <a:bodyPr/>
                    <a:lstStyle/>
                    <a:p>
                      <a:pPr algn="l">
                        <a:lnSpc>
                          <a:spcPct val="106000"/>
                        </a:lnSpc>
                        <a:spcAft>
                          <a:spcPts val="800"/>
                        </a:spcAft>
                      </a:pPr>
                      <a:endParaRPr lang="ru-RU" sz="1500" b="1" u="sng">
                        <a:solidFill>
                          <a:schemeClr val="bg1">
                            <a:lumMod val="25000"/>
                          </a:schemeClr>
                        </a:solidFill>
                        <a:effectLst/>
                        <a:latin typeface="Font Of Kindness 2.0 Bold" panose="00000800000000000000" pitchFamily="50" charset="-52"/>
                        <a:cs typeface="Times New Roman" panose="02020603050405020304" pitchFamily="18" charset="0"/>
                      </a:endParaRPr>
                    </a:p>
                    <a:p>
                      <a:pPr algn="l">
                        <a:lnSpc>
                          <a:spcPct val="106000"/>
                        </a:lnSpc>
                        <a:spcAft>
                          <a:spcPts val="800"/>
                        </a:spcAft>
                      </a:pPr>
                      <a:r>
                        <a:rPr lang="ru-RU" sz="1500" b="1" u="none">
                          <a:solidFill>
                            <a:schemeClr val="bg1">
                              <a:lumMod val="25000"/>
                            </a:schemeClr>
                          </a:solidFill>
                          <a:effectLst/>
                          <a:latin typeface="Font Of Kindness 2.0 Bold" panose="00000800000000000000" pitchFamily="50" charset="-52"/>
                          <a:cs typeface="Times New Roman" panose="02020603050405020304" pitchFamily="18" charset="0"/>
                        </a:rPr>
                        <a:t> </a:t>
                      </a:r>
                      <a:r>
                        <a:rPr lang="ru-RU" sz="1500" b="1" u="sng">
                          <a:solidFill>
                            <a:schemeClr val="bg1">
                              <a:lumMod val="25000"/>
                            </a:schemeClr>
                          </a:solidFill>
                          <a:effectLst/>
                          <a:latin typeface="Font Of Kindness 2.0 Bold" panose="00000800000000000000" pitchFamily="50" charset="-52"/>
                          <a:cs typeface="Times New Roman" panose="02020603050405020304" pitchFamily="18" charset="0"/>
                        </a:rPr>
                        <a:t>Цели:</a:t>
                      </a:r>
                      <a:endParaRPr lang="ru-RU" sz="1500" b="1" u="sng" strike="sngStrike">
                        <a:solidFill>
                          <a:schemeClr val="bg1">
                            <a:lumMod val="25000"/>
                          </a:schemeClr>
                        </a:solidFill>
                        <a:effectLst/>
                        <a:latin typeface="Font Of Kindness 2.0 Bold" panose="00000800000000000000" pitchFamily="50" charset="-52"/>
                        <a:cs typeface="Times New Roman" panose="02020603050405020304" pitchFamily="18" charset="0"/>
                      </a:endParaRPr>
                    </a:p>
                    <a:p>
                      <a:pPr algn="l">
                        <a:lnSpc>
                          <a:spcPct val="106000"/>
                        </a:lnSpc>
                        <a:spcAft>
                          <a:spcPts val="800"/>
                        </a:spcAft>
                      </a:pPr>
                      <a:r>
                        <a:rPr lang="ru-RU" sz="1600" b="1" kern="1200">
                          <a:solidFill>
                            <a:schemeClr val="tx1"/>
                          </a:solidFill>
                          <a:effectLst/>
                          <a:latin typeface="Times New Roman" panose="02020603050405020304" pitchFamily="18" charset="0"/>
                          <a:ea typeface="+mn-ea"/>
                          <a:cs typeface="Times New Roman" panose="02020603050405020304" pitchFamily="18" charset="0"/>
                        </a:rPr>
                        <a:t>Сформировать и развивать навыки изобразительной деятельности с помощью техник современного искусства.</a:t>
                      </a:r>
                    </a:p>
                    <a:p>
                      <a:pPr algn="l">
                        <a:lnSpc>
                          <a:spcPct val="106000"/>
                        </a:lnSpc>
                        <a:spcAft>
                          <a:spcPts val="800"/>
                        </a:spcAft>
                      </a:pPr>
                      <a:endParaRPr lang="ru-RU" sz="160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4300" marR="11430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244" name="TextBox 9">
            <a:extLst>
              <a:ext uri="{FF2B5EF4-FFF2-40B4-BE49-F238E27FC236}">
                <a16:creationId xmlns:a16="http://schemas.microsoft.com/office/drawing/2014/main" id="{03F6ED9B-8EF2-40B5-96B2-73808133383B}"/>
              </a:ext>
            </a:extLst>
          </p:cNvPr>
          <p:cNvSpPr txBox="1">
            <a:spLocks noChangeArrowheads="1"/>
          </p:cNvSpPr>
          <p:nvPr/>
        </p:nvSpPr>
        <p:spPr bwMode="auto">
          <a:xfrm>
            <a:off x="0" y="4225925"/>
            <a:ext cx="83772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endParaRPr lang="ru-RU" altLang="ru-RU"/>
          </a:p>
          <a:p>
            <a:pPr eaLnBrk="1" hangingPunct="1"/>
            <a:endParaRPr lang="ru-RU" altLang="ru-RU"/>
          </a:p>
          <a:p>
            <a:pPr eaLnBrk="1" hangingPunct="1"/>
            <a:endParaRPr lang="ru-RU" altLang="ru-RU"/>
          </a:p>
          <a:p>
            <a:pPr eaLnBrk="1" hangingPunct="1"/>
            <a:endParaRPr lang="ru-RU" altLang="ru-RU"/>
          </a:p>
          <a:p>
            <a:pPr eaLnBrk="1" hangingPunct="1"/>
            <a:endParaRPr lang="ru-RU" altLang="ru-RU"/>
          </a:p>
          <a:p>
            <a:pPr eaLnBrk="1" hangingPunct="1"/>
            <a:endParaRPr lang="ru-RU" altLang="ru-RU"/>
          </a:p>
        </p:txBody>
      </p:sp>
      <p:graphicFrame>
        <p:nvGraphicFramePr>
          <p:cNvPr id="11" name="Таблица 10">
            <a:extLst>
              <a:ext uri="{FF2B5EF4-FFF2-40B4-BE49-F238E27FC236}">
                <a16:creationId xmlns:a16="http://schemas.microsoft.com/office/drawing/2014/main" id="{C6A5A953-90AA-434A-835C-CB900B3D1BFC}"/>
              </a:ext>
            </a:extLst>
          </p:cNvPr>
          <p:cNvGraphicFramePr>
            <a:graphicFrameLocks noGrp="1"/>
          </p:cNvGraphicFramePr>
          <p:nvPr>
            <p:extLst>
              <p:ext uri="{D42A27DB-BD31-4B8C-83A1-F6EECF244321}">
                <p14:modId xmlns:p14="http://schemas.microsoft.com/office/powerpoint/2010/main" val="3541421358"/>
              </p:ext>
            </p:extLst>
          </p:nvPr>
        </p:nvGraphicFramePr>
        <p:xfrm>
          <a:off x="40705" y="1841828"/>
          <a:ext cx="11923521" cy="5122478"/>
        </p:xfrm>
        <a:graphic>
          <a:graphicData uri="http://schemas.openxmlformats.org/drawingml/2006/table">
            <a:tbl>
              <a:tblPr>
                <a:tableStyleId>{5C22544A-7EE6-4342-B048-85BDC9FD1C3A}</a:tableStyleId>
              </a:tblPr>
              <a:tblGrid>
                <a:gridCol w="11923521">
                  <a:extLst>
                    <a:ext uri="{9D8B030D-6E8A-4147-A177-3AD203B41FA5}">
                      <a16:colId xmlns:a16="http://schemas.microsoft.com/office/drawing/2014/main" val="20000"/>
                    </a:ext>
                  </a:extLst>
                </a:gridCol>
              </a:tblGrid>
              <a:tr h="5122478">
                <a:tc>
                  <a:txBody>
                    <a:bodyPr/>
                    <a:lstStyle/>
                    <a:p>
                      <a:pPr algn="l">
                        <a:lnSpc>
                          <a:spcPct val="107000"/>
                        </a:lnSpc>
                        <a:spcAft>
                          <a:spcPts val="800"/>
                        </a:spcAft>
                      </a:pPr>
                      <a:r>
                        <a:rPr lang="ru-RU" sz="1500" b="1" u="none">
                          <a:solidFill>
                            <a:schemeClr val="bg1">
                              <a:lumMod val="25000"/>
                            </a:schemeClr>
                          </a:solidFill>
                          <a:effectLst/>
                          <a:latin typeface="Font Of Kindness 2.0 Bold" panose="00000800000000000000" pitchFamily="50" charset="-52"/>
                          <a:cs typeface="Times New Roman" panose="02020603050405020304" pitchFamily="18" charset="0"/>
                        </a:rPr>
                        <a:t>    </a:t>
                      </a:r>
                      <a:r>
                        <a:rPr lang="ru-RU" sz="1500" b="1" u="sng">
                          <a:solidFill>
                            <a:schemeClr val="bg1">
                              <a:lumMod val="25000"/>
                            </a:schemeClr>
                          </a:solidFill>
                          <a:effectLst/>
                          <a:latin typeface="Font Of Kindness 2.0 Bold" panose="00000800000000000000" pitchFamily="50" charset="-52"/>
                          <a:cs typeface="Times New Roman" panose="02020603050405020304" pitchFamily="18" charset="0"/>
                        </a:rPr>
                        <a:t>Задачи:</a:t>
                      </a:r>
                      <a:endParaRPr lang="ru-RU" sz="1500" b="1" u="sng" strike="sngStrike">
                        <a:solidFill>
                          <a:schemeClr val="bg1">
                            <a:lumMod val="25000"/>
                          </a:schemeClr>
                        </a:solidFill>
                        <a:effectLst/>
                        <a:latin typeface="Font Of Kindness 2.0 Bold" panose="00000800000000000000" pitchFamily="50" charset="-52"/>
                        <a:cs typeface="Times New Roman" panose="02020603050405020304" pitchFamily="18" charset="0"/>
                      </a:endParaRPr>
                    </a:p>
                    <a:p>
                      <a:pPr marL="342900" lvl="0" indent="-342900" algn="just">
                        <a:lnSpc>
                          <a:spcPct val="107000"/>
                        </a:lnSpc>
                        <a:spcAft>
                          <a:spcPts val="800"/>
                        </a:spcAft>
                        <a:buFont typeface="+mj-lt"/>
                        <a:buAutoNum type="arabicPeriod"/>
                      </a:pPr>
                      <a:r>
                        <a:rPr lang="ru-RU" sz="1500" b="1">
                          <a:solidFill>
                            <a:schemeClr val="bg1">
                              <a:lumMod val="25000"/>
                            </a:schemeClr>
                          </a:solidFill>
                          <a:effectLst/>
                          <a:latin typeface="Times New Roman" panose="02020603050405020304" pitchFamily="18" charset="0"/>
                          <a:cs typeface="Times New Roman" panose="02020603050405020304" pitchFamily="18" charset="0"/>
                        </a:rPr>
                        <a:t>Демонстрация разных сторон, форм и аспектов творческой деятельности, возможностей реализации и применения творческого воображения, концепции темпа, динамики, восприятия мироощущения здесь и сейчас, а также креативных идей в жизни;</a:t>
                      </a:r>
                    </a:p>
                    <a:p>
                      <a:pPr marL="363538" indent="-363538" algn="l">
                        <a:lnSpc>
                          <a:spcPct val="107000"/>
                        </a:lnSpc>
                        <a:spcAft>
                          <a:spcPts val="800"/>
                        </a:spcAft>
                      </a:pPr>
                      <a:r>
                        <a:rPr lang="ru-RU" sz="1500" b="1">
                          <a:solidFill>
                            <a:schemeClr val="bg1">
                              <a:lumMod val="25000"/>
                            </a:schemeClr>
                          </a:solidFill>
                          <a:effectLst/>
                          <a:latin typeface="Times New Roman" panose="02020603050405020304" pitchFamily="18" charset="0"/>
                          <a:cs typeface="Times New Roman" panose="02020603050405020304" pitchFamily="18" charset="0"/>
                        </a:rPr>
                        <a:t> 2.   Поощрение и стимуляция желания и стремления детей к познанию и исследованию нового;</a:t>
                      </a:r>
                    </a:p>
                    <a:p>
                      <a:pPr marL="358775" indent="-358775" algn="l">
                        <a:lnSpc>
                          <a:spcPct val="107000"/>
                        </a:lnSpc>
                        <a:spcAft>
                          <a:spcPct val="0"/>
                        </a:spcAft>
                      </a:pPr>
                      <a:r>
                        <a:rPr lang="ru-RU" sz="1500" b="1">
                          <a:solidFill>
                            <a:schemeClr val="bg1">
                              <a:lumMod val="25000"/>
                            </a:schemeClr>
                          </a:solidFill>
                          <a:effectLst/>
                          <a:latin typeface="Times New Roman" panose="02020603050405020304" pitchFamily="18" charset="0"/>
                          <a:cs typeface="Times New Roman" panose="02020603050405020304" pitchFamily="18" charset="0"/>
                        </a:rPr>
                        <a:t> 3.   Развитие навыка мыслить творчески и уметь разряжать свои переживания, эмоции через </a:t>
                      </a:r>
                    </a:p>
                    <a:p>
                      <a:pPr marL="358775" indent="-358775" algn="l">
                        <a:lnSpc>
                          <a:spcPct val="107000"/>
                        </a:lnSpc>
                        <a:spcAft>
                          <a:spcPts val="800"/>
                        </a:spcAft>
                      </a:pPr>
                      <a:r>
                        <a:rPr lang="ru-RU" sz="1500" b="1">
                          <a:solidFill>
                            <a:schemeClr val="bg1">
                              <a:lumMod val="25000"/>
                            </a:schemeClr>
                          </a:solidFill>
                          <a:effectLst/>
                          <a:latin typeface="Times New Roman" panose="02020603050405020304" pitchFamily="18" charset="0"/>
                          <a:cs typeface="Times New Roman" panose="02020603050405020304" pitchFamily="18" charset="0"/>
                        </a:rPr>
                        <a:t>       творчество и в действии воображения;</a:t>
                      </a:r>
                    </a:p>
                    <a:p>
                      <a:pPr marL="271463" lvl="0" indent="-271463" algn="l">
                        <a:lnSpc>
                          <a:spcPct val="107000"/>
                        </a:lnSpc>
                        <a:spcAft>
                          <a:spcPct val="0"/>
                        </a:spcAft>
                        <a:buFont typeface="+mj-lt"/>
                        <a:buNone/>
                      </a:pPr>
                      <a:r>
                        <a:rPr lang="ru-RU" sz="1500" b="1">
                          <a:solidFill>
                            <a:schemeClr val="bg1">
                              <a:lumMod val="25000"/>
                            </a:schemeClr>
                          </a:solidFill>
                          <a:effectLst/>
                          <a:latin typeface="Times New Roman" panose="02020603050405020304" pitchFamily="18" charset="0"/>
                          <a:cs typeface="Times New Roman" panose="02020603050405020304" pitchFamily="18" charset="0"/>
                        </a:rPr>
                        <a:t> 4.   Развитие мелкой моторики кистей рук и пальцев при создании совместной </a:t>
                      </a:r>
                    </a:p>
                    <a:p>
                      <a:pPr marL="271463" lvl="0" indent="-271463" algn="l">
                        <a:lnSpc>
                          <a:spcPct val="107000"/>
                        </a:lnSpc>
                        <a:spcAft>
                          <a:spcPts val="800"/>
                        </a:spcAft>
                        <a:buFont typeface="+mj-lt"/>
                        <a:buNone/>
                      </a:pPr>
                      <a:r>
                        <a:rPr lang="ru-RU" sz="1500" b="1">
                          <a:solidFill>
                            <a:schemeClr val="bg1">
                              <a:lumMod val="25000"/>
                            </a:schemeClr>
                          </a:solidFill>
                          <a:effectLst/>
                          <a:latin typeface="Times New Roman" panose="02020603050405020304" pitchFamily="18" charset="0"/>
                          <a:cs typeface="Times New Roman" panose="02020603050405020304" pitchFamily="18" charset="0"/>
                        </a:rPr>
                        <a:t>       творческой работы с использованием различных форм, текстур и материалов;</a:t>
                      </a:r>
                    </a:p>
                    <a:p>
                      <a:pPr marL="271463" lvl="0" indent="-271463" algn="l">
                        <a:lnSpc>
                          <a:spcPct val="107000"/>
                        </a:lnSpc>
                        <a:spcAft>
                          <a:spcPts val="800"/>
                        </a:spcAft>
                        <a:buFont typeface="+mj-lt"/>
                        <a:buNone/>
                      </a:pPr>
                      <a:r>
                        <a:rPr lang="ru-RU" sz="1500" b="1">
                          <a:solidFill>
                            <a:schemeClr val="bg1">
                              <a:lumMod val="25000"/>
                            </a:schemeClr>
                          </a:solidFill>
                          <a:effectLst/>
                          <a:latin typeface="Times New Roman" panose="02020603050405020304" pitchFamily="18" charset="0"/>
                          <a:ea typeface="+mn-ea"/>
                          <a:cs typeface="Times New Roman" panose="02020603050405020304" pitchFamily="18" charset="0"/>
                        </a:rPr>
                        <a:t>  5.</a:t>
                      </a:r>
                      <a:r>
                        <a:rPr lang="ru-RU" sz="1500" b="1">
                          <a:solidFill>
                            <a:schemeClr val="bg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Снятие эмоционального и мышечного напряжения, снижение импульсивности;</a:t>
                      </a:r>
                    </a:p>
                    <a:p>
                      <a:pPr marL="271463" lvl="0" indent="-271463" algn="l">
                        <a:lnSpc>
                          <a:spcPct val="107000"/>
                        </a:lnSpc>
                        <a:spcAft>
                          <a:spcPts val="800"/>
                        </a:spcAft>
                        <a:buFont typeface="+mj-lt"/>
                        <a:buNone/>
                      </a:pPr>
                      <a:r>
                        <a:rPr lang="ru-RU" sz="1500" b="1">
                          <a:solidFill>
                            <a:schemeClr val="bg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6. Развитие тактильной чувствительности и зрительно-двигательной координации,</a:t>
                      </a:r>
                      <a:br>
                        <a:rPr lang="ru-RU" sz="1500" b="1">
                          <a:solidFill>
                            <a:schemeClr val="bg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ru-RU" sz="1500" b="1">
                          <a:solidFill>
                            <a:schemeClr val="bg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развитие общей моторики;</a:t>
                      </a:r>
                    </a:p>
                    <a:p>
                      <a:pPr marL="271463" lvl="0" indent="-271463" algn="l">
                        <a:lnSpc>
                          <a:spcPct val="107000"/>
                        </a:lnSpc>
                        <a:spcAft>
                          <a:spcPts val="800"/>
                        </a:spcAft>
                        <a:buFont typeface="+mj-lt"/>
                        <a:buNone/>
                      </a:pPr>
                      <a:r>
                        <a:rPr lang="ru-RU" sz="1500" b="1">
                          <a:solidFill>
                            <a:schemeClr val="bg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7. Демонстрация родителям значимости творческого процесса и исследования окружающего мира без </a:t>
                      </a:r>
                      <a:br>
                        <a:rPr lang="ru-RU" sz="1500" b="1">
                          <a:solidFill>
                            <a:schemeClr val="bg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ru-RU" sz="1500" b="1">
                          <a:solidFill>
                            <a:schemeClr val="bg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вмешательства взрослого. В командной работе научить договариваться и принимать, то что </a:t>
                      </a:r>
                      <a:br>
                        <a:rPr lang="ru-RU" sz="1500" b="1">
                          <a:solidFill>
                            <a:schemeClr val="bg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ru-RU" sz="1500" b="1">
                          <a:solidFill>
                            <a:schemeClr val="bg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предлагает ребенок.</a:t>
                      </a:r>
                    </a:p>
                    <a:p>
                      <a:pPr marL="271463" lvl="0" indent="-271463" algn="l">
                        <a:lnSpc>
                          <a:spcPct val="107000"/>
                        </a:lnSpc>
                        <a:spcAft>
                          <a:spcPts val="800"/>
                        </a:spcAft>
                        <a:buFont typeface="+mj-lt"/>
                        <a:buNone/>
                      </a:pPr>
                      <a:r>
                        <a:rPr lang="ru-RU" sz="1500" b="1">
                          <a:solidFill>
                            <a:schemeClr val="bg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271463" lvl="0" indent="-271463" algn="l">
                        <a:lnSpc>
                          <a:spcPct val="107000"/>
                        </a:lnSpc>
                        <a:spcAft>
                          <a:spcPts val="800"/>
                        </a:spcAft>
                        <a:buFont typeface="+mj-lt"/>
                        <a:buNone/>
                      </a:pPr>
                      <a:endParaRPr lang="ru-RU" sz="160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4300" marR="11430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0246" name="Рисунок 15">
            <a:extLst>
              <a:ext uri="{FF2B5EF4-FFF2-40B4-BE49-F238E27FC236}">
                <a16:creationId xmlns:a16="http://schemas.microsoft.com/office/drawing/2014/main" id="{0DC17101-7B11-43D2-BEC1-A68F14D0A0A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43788" y="73025"/>
            <a:ext cx="24288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вал 1">
            <a:extLst>
              <a:ext uri="{FF2B5EF4-FFF2-40B4-BE49-F238E27FC236}">
                <a16:creationId xmlns:a16="http://schemas.microsoft.com/office/drawing/2014/main" id="{AC39905F-D3A6-47EB-9C47-80850EE0900E}"/>
              </a:ext>
            </a:extLst>
          </p:cNvPr>
          <p:cNvSpPr/>
          <p:nvPr/>
        </p:nvSpPr>
        <p:spPr>
          <a:xfrm rot="19982238">
            <a:off x="6660444" y="1072444"/>
            <a:ext cx="651222"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a:extLst>
              <a:ext uri="{FF2B5EF4-FFF2-40B4-BE49-F238E27FC236}">
                <a16:creationId xmlns:a16="http://schemas.microsoft.com/office/drawing/2014/main" id="{9A9FBA9C-1141-4E8E-8285-654D9F5C58DB}"/>
              </a:ext>
            </a:extLst>
          </p:cNvPr>
          <p:cNvSpPr/>
          <p:nvPr/>
        </p:nvSpPr>
        <p:spPr>
          <a:xfrm rot="19933167">
            <a:off x="5870222" y="1604392"/>
            <a:ext cx="519289" cy="2910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a:extLst>
              <a:ext uri="{FF2B5EF4-FFF2-40B4-BE49-F238E27FC236}">
                <a16:creationId xmlns:a16="http://schemas.microsoft.com/office/drawing/2014/main" id="{3F4489E1-7BDC-430B-B9BA-25CAB8047685}"/>
              </a:ext>
            </a:extLst>
          </p:cNvPr>
          <p:cNvSpPr/>
          <p:nvPr/>
        </p:nvSpPr>
        <p:spPr>
          <a:xfrm rot="20306984">
            <a:off x="6677428" y="1708634"/>
            <a:ext cx="384230" cy="291083"/>
          </a:xfrm>
          <a:prstGeom prst="ellipse">
            <a:avLst/>
          </a:prstGeom>
          <a:solidFill>
            <a:srgbClr val="33C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олилиния: фигура 5">
            <a:extLst>
              <a:ext uri="{FF2B5EF4-FFF2-40B4-BE49-F238E27FC236}">
                <a16:creationId xmlns:a16="http://schemas.microsoft.com/office/drawing/2014/main" id="{8BB11CC5-BCC9-412E-8363-B5EBD5FB884D}"/>
              </a:ext>
            </a:extLst>
          </p:cNvPr>
          <p:cNvSpPr/>
          <p:nvPr/>
        </p:nvSpPr>
        <p:spPr>
          <a:xfrm>
            <a:off x="8534400" y="2675467"/>
            <a:ext cx="3668889" cy="4176889"/>
          </a:xfrm>
          <a:custGeom>
            <a:gdLst>
              <a:gd name="connsiteX0" fmla="*/ 3375378 w 3668889"/>
              <a:gd name="connsiteY0" fmla="*/ 135466 h 4176889"/>
              <a:gd name="connsiteX1" fmla="*/ 3115733 w 3668889"/>
              <a:gd name="connsiteY1" fmla="*/ 112889 h 4176889"/>
              <a:gd name="connsiteX2" fmla="*/ 3081867 w 3668889"/>
              <a:gd name="connsiteY2" fmla="*/ 101600 h 4176889"/>
              <a:gd name="connsiteX3" fmla="*/ 2810933 w 3668889"/>
              <a:gd name="connsiteY3" fmla="*/ 90311 h 4176889"/>
              <a:gd name="connsiteX4" fmla="*/ 2709333 w 3668889"/>
              <a:gd name="connsiteY4" fmla="*/ 79022 h 4176889"/>
              <a:gd name="connsiteX5" fmla="*/ 2664178 w 3668889"/>
              <a:gd name="connsiteY5" fmla="*/ 67733 h 4176889"/>
              <a:gd name="connsiteX6" fmla="*/ 2630311 w 3668889"/>
              <a:gd name="connsiteY6" fmla="*/ 56444 h 4176889"/>
              <a:gd name="connsiteX7" fmla="*/ 2460978 w 3668889"/>
              <a:gd name="connsiteY7" fmla="*/ 45155 h 4176889"/>
              <a:gd name="connsiteX8" fmla="*/ 2404533 w 3668889"/>
              <a:gd name="connsiteY8" fmla="*/ 33866 h 4176889"/>
              <a:gd name="connsiteX9" fmla="*/ 2291644 w 3668889"/>
              <a:gd name="connsiteY9" fmla="*/ 22577 h 4176889"/>
              <a:gd name="connsiteX10" fmla="*/ 2257778 w 3668889"/>
              <a:gd name="connsiteY10" fmla="*/ 11289 h 4176889"/>
              <a:gd name="connsiteX11" fmla="*/ 2212622 w 3668889"/>
              <a:gd name="connsiteY11" fmla="*/ 0 h 4176889"/>
              <a:gd name="connsiteX12" fmla="*/ 790222 w 3668889"/>
              <a:gd name="connsiteY12" fmla="*/ 11289 h 4176889"/>
              <a:gd name="connsiteX13" fmla="*/ 733778 w 3668889"/>
              <a:gd name="connsiteY13" fmla="*/ 22577 h 4176889"/>
              <a:gd name="connsiteX14" fmla="*/ 654756 w 3668889"/>
              <a:gd name="connsiteY14" fmla="*/ 33866 h 4176889"/>
              <a:gd name="connsiteX15" fmla="*/ 372533 w 3668889"/>
              <a:gd name="connsiteY15" fmla="*/ 45155 h 4176889"/>
              <a:gd name="connsiteX16" fmla="*/ 270933 w 3668889"/>
              <a:gd name="connsiteY16" fmla="*/ 56444 h 4176889"/>
              <a:gd name="connsiteX17" fmla="*/ 237067 w 3668889"/>
              <a:gd name="connsiteY17" fmla="*/ 67733 h 4176889"/>
              <a:gd name="connsiteX18" fmla="*/ 203200 w 3668889"/>
              <a:gd name="connsiteY18" fmla="*/ 135466 h 4176889"/>
              <a:gd name="connsiteX19" fmla="*/ 180622 w 3668889"/>
              <a:gd name="connsiteY19" fmla="*/ 169333 h 4176889"/>
              <a:gd name="connsiteX20" fmla="*/ 158044 w 3668889"/>
              <a:gd name="connsiteY20" fmla="*/ 248355 h 4176889"/>
              <a:gd name="connsiteX21" fmla="*/ 135467 w 3668889"/>
              <a:gd name="connsiteY21" fmla="*/ 293511 h 4176889"/>
              <a:gd name="connsiteX22" fmla="*/ 124178 w 3668889"/>
              <a:gd name="connsiteY22" fmla="*/ 372533 h 4176889"/>
              <a:gd name="connsiteX23" fmla="*/ 112889 w 3668889"/>
              <a:gd name="connsiteY23" fmla="*/ 406400 h 4176889"/>
              <a:gd name="connsiteX24" fmla="*/ 101600 w 3668889"/>
              <a:gd name="connsiteY24" fmla="*/ 485422 h 4176889"/>
              <a:gd name="connsiteX25" fmla="*/ 79022 w 3668889"/>
              <a:gd name="connsiteY25" fmla="*/ 666044 h 4176889"/>
              <a:gd name="connsiteX26" fmla="*/ 45156 w 3668889"/>
              <a:gd name="connsiteY26" fmla="*/ 982133 h 4176889"/>
              <a:gd name="connsiteX27" fmla="*/ 33867 w 3668889"/>
              <a:gd name="connsiteY27" fmla="*/ 1072444 h 4176889"/>
              <a:gd name="connsiteX28" fmla="*/ 22578 w 3668889"/>
              <a:gd name="connsiteY28" fmla="*/ 1591733 h 4176889"/>
              <a:gd name="connsiteX29" fmla="*/ 11289 w 3668889"/>
              <a:gd name="connsiteY29" fmla="*/ 1828800 h 4176889"/>
              <a:gd name="connsiteX30" fmla="*/ 0 w 3668889"/>
              <a:gd name="connsiteY30" fmla="*/ 2190044 h 4176889"/>
              <a:gd name="connsiteX31" fmla="*/ 11289 w 3668889"/>
              <a:gd name="connsiteY31" fmla="*/ 3025422 h 4176889"/>
              <a:gd name="connsiteX32" fmla="*/ 33867 w 3668889"/>
              <a:gd name="connsiteY32" fmla="*/ 3194755 h 4176889"/>
              <a:gd name="connsiteX33" fmla="*/ 56444 w 3668889"/>
              <a:gd name="connsiteY33" fmla="*/ 3285066 h 4176889"/>
              <a:gd name="connsiteX34" fmla="*/ 67733 w 3668889"/>
              <a:gd name="connsiteY34" fmla="*/ 3318933 h 4176889"/>
              <a:gd name="connsiteX35" fmla="*/ 101600 w 3668889"/>
              <a:gd name="connsiteY35" fmla="*/ 3341511 h 4176889"/>
              <a:gd name="connsiteX36" fmla="*/ 237067 w 3668889"/>
              <a:gd name="connsiteY36" fmla="*/ 3318933 h 4176889"/>
              <a:gd name="connsiteX37" fmla="*/ 270933 w 3668889"/>
              <a:gd name="connsiteY37" fmla="*/ 3307644 h 4176889"/>
              <a:gd name="connsiteX38" fmla="*/ 304800 w 3668889"/>
              <a:gd name="connsiteY38" fmla="*/ 3285066 h 4176889"/>
              <a:gd name="connsiteX39" fmla="*/ 372533 w 3668889"/>
              <a:gd name="connsiteY39" fmla="*/ 3296355 h 4176889"/>
              <a:gd name="connsiteX40" fmla="*/ 428978 w 3668889"/>
              <a:gd name="connsiteY40" fmla="*/ 3352800 h 4176889"/>
              <a:gd name="connsiteX41" fmla="*/ 440267 w 3668889"/>
              <a:gd name="connsiteY41" fmla="*/ 3386666 h 4176889"/>
              <a:gd name="connsiteX42" fmla="*/ 462844 w 3668889"/>
              <a:gd name="connsiteY42" fmla="*/ 3420533 h 4176889"/>
              <a:gd name="connsiteX43" fmla="*/ 485422 w 3668889"/>
              <a:gd name="connsiteY43" fmla="*/ 3488266 h 4176889"/>
              <a:gd name="connsiteX44" fmla="*/ 474133 w 3668889"/>
              <a:gd name="connsiteY44" fmla="*/ 3623733 h 4176889"/>
              <a:gd name="connsiteX45" fmla="*/ 451556 w 3668889"/>
              <a:gd name="connsiteY45" fmla="*/ 3725333 h 4176889"/>
              <a:gd name="connsiteX46" fmla="*/ 440267 w 3668889"/>
              <a:gd name="connsiteY46" fmla="*/ 3759200 h 4176889"/>
              <a:gd name="connsiteX47" fmla="*/ 428978 w 3668889"/>
              <a:gd name="connsiteY47" fmla="*/ 3804355 h 4176889"/>
              <a:gd name="connsiteX48" fmla="*/ 406400 w 3668889"/>
              <a:gd name="connsiteY48" fmla="*/ 3838222 h 4176889"/>
              <a:gd name="connsiteX49" fmla="*/ 372533 w 3668889"/>
              <a:gd name="connsiteY49" fmla="*/ 3962400 h 4176889"/>
              <a:gd name="connsiteX50" fmla="*/ 383822 w 3668889"/>
              <a:gd name="connsiteY50" fmla="*/ 4075289 h 4176889"/>
              <a:gd name="connsiteX51" fmla="*/ 451556 w 3668889"/>
              <a:gd name="connsiteY51" fmla="*/ 4143022 h 4176889"/>
              <a:gd name="connsiteX52" fmla="*/ 632178 w 3668889"/>
              <a:gd name="connsiteY52" fmla="*/ 4176889 h 4176889"/>
              <a:gd name="connsiteX53" fmla="*/ 1106311 w 3668889"/>
              <a:gd name="connsiteY53" fmla="*/ 4154311 h 4176889"/>
              <a:gd name="connsiteX54" fmla="*/ 1174044 w 3668889"/>
              <a:gd name="connsiteY54" fmla="*/ 4143022 h 4176889"/>
              <a:gd name="connsiteX55" fmla="*/ 1535289 w 3668889"/>
              <a:gd name="connsiteY55" fmla="*/ 4131733 h 4176889"/>
              <a:gd name="connsiteX56" fmla="*/ 2325511 w 3668889"/>
              <a:gd name="connsiteY56" fmla="*/ 4109155 h 4176889"/>
              <a:gd name="connsiteX57" fmla="*/ 2359378 w 3668889"/>
              <a:gd name="connsiteY57" fmla="*/ 4097866 h 4176889"/>
              <a:gd name="connsiteX58" fmla="*/ 3273778 w 3668889"/>
              <a:gd name="connsiteY58" fmla="*/ 4086577 h 4176889"/>
              <a:gd name="connsiteX59" fmla="*/ 3318933 w 3668889"/>
              <a:gd name="connsiteY59" fmla="*/ 4075289 h 4176889"/>
              <a:gd name="connsiteX60" fmla="*/ 3386667 w 3668889"/>
              <a:gd name="connsiteY60" fmla="*/ 4018844 h 4176889"/>
              <a:gd name="connsiteX61" fmla="*/ 3420533 w 3668889"/>
              <a:gd name="connsiteY61" fmla="*/ 3996266 h 4176889"/>
              <a:gd name="connsiteX62" fmla="*/ 3454400 w 3668889"/>
              <a:gd name="connsiteY62" fmla="*/ 3962400 h 4176889"/>
              <a:gd name="connsiteX63" fmla="*/ 3522133 w 3668889"/>
              <a:gd name="connsiteY63" fmla="*/ 3928533 h 4176889"/>
              <a:gd name="connsiteX64" fmla="*/ 3556000 w 3668889"/>
              <a:gd name="connsiteY64" fmla="*/ 3894666 h 4176889"/>
              <a:gd name="connsiteX65" fmla="*/ 3578578 w 3668889"/>
              <a:gd name="connsiteY65" fmla="*/ 3860800 h 4176889"/>
              <a:gd name="connsiteX66" fmla="*/ 3668889 w 3668889"/>
              <a:gd name="connsiteY66" fmla="*/ 3770489 h 417688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668888" h="4176888">
                <a:moveTo>
                  <a:pt x="3375378" y="135466"/>
                </a:moveTo>
                <a:cubicBezTo>
                  <a:pt x="3132701" y="100797"/>
                  <a:pt x="3558553" y="159500"/>
                  <a:pt x="3115733" y="112889"/>
                </a:cubicBezTo>
                <a:cubicBezTo>
                  <a:pt x="3103899" y="111643"/>
                  <a:pt x="3093734" y="102479"/>
                  <a:pt x="3081867" y="101600"/>
                </a:cubicBezTo>
                <a:cubicBezTo>
                  <a:pt x="2991724" y="94923"/>
                  <a:pt x="2901244" y="94074"/>
                  <a:pt x="2810933" y="90311"/>
                </a:cubicBezTo>
                <a:cubicBezTo>
                  <a:pt x="2777066" y="86548"/>
                  <a:pt x="2743012" y="84203"/>
                  <a:pt x="2709333" y="79022"/>
                </a:cubicBezTo>
                <a:cubicBezTo>
                  <a:pt x="2693998" y="76663"/>
                  <a:pt x="2679096" y="71995"/>
                  <a:pt x="2664178" y="67733"/>
                </a:cubicBezTo>
                <a:cubicBezTo>
                  <a:pt x="2652736" y="64464"/>
                  <a:pt x="2642138" y="57758"/>
                  <a:pt x="2630311" y="56444"/>
                </a:cubicBezTo>
                <a:cubicBezTo>
                  <a:pt x="2574087" y="50197"/>
                  <a:pt x="2517422" y="48918"/>
                  <a:pt x="2460978" y="45155"/>
                </a:cubicBezTo>
                <a:cubicBezTo>
                  <a:pt x="2442163" y="41392"/>
                  <a:pt x="2423552" y="36402"/>
                  <a:pt x="2404533" y="33866"/>
                </a:cubicBezTo>
                <a:cubicBezTo>
                  <a:pt x="2367047" y="28868"/>
                  <a:pt x="2329022" y="28327"/>
                  <a:pt x="2291644" y="22577"/>
                </a:cubicBezTo>
                <a:cubicBezTo>
                  <a:pt x="2279883" y="20768"/>
                  <a:pt x="2269219" y="14558"/>
                  <a:pt x="2257778" y="11289"/>
                </a:cubicBezTo>
                <a:cubicBezTo>
                  <a:pt x="2242860" y="7027"/>
                  <a:pt x="2227674" y="3763"/>
                  <a:pt x="2212622" y="0"/>
                </a:cubicBezTo>
                <a:lnTo>
                  <a:pt x="790222" y="11289"/>
                </a:lnTo>
                <a:cubicBezTo>
                  <a:pt x="771037" y="11582"/>
                  <a:pt x="752704" y="19423"/>
                  <a:pt x="733778" y="22577"/>
                </a:cubicBezTo>
                <a:cubicBezTo>
                  <a:pt x="707532" y="26951"/>
                  <a:pt x="681312" y="32206"/>
                  <a:pt x="654756" y="33866"/>
                </a:cubicBezTo>
                <a:cubicBezTo>
                  <a:pt x="560790" y="39739"/>
                  <a:pt x="466607" y="41392"/>
                  <a:pt x="372533" y="45155"/>
                </a:cubicBezTo>
                <a:cubicBezTo>
                  <a:pt x="338666" y="48918"/>
                  <a:pt x="304544" y="50842"/>
                  <a:pt x="270933" y="56444"/>
                </a:cubicBezTo>
                <a:cubicBezTo>
                  <a:pt x="259196" y="58400"/>
                  <a:pt x="246359" y="60299"/>
                  <a:pt x="237067" y="67733"/>
                </a:cubicBezTo>
                <a:cubicBezTo>
                  <a:pt x="210107" y="89302"/>
                  <a:pt x="216834" y="108198"/>
                  <a:pt x="203200" y="135466"/>
                </a:cubicBezTo>
                <a:cubicBezTo>
                  <a:pt x="197132" y="147601"/>
                  <a:pt x="186690" y="157198"/>
                  <a:pt x="180622" y="169333"/>
                </a:cubicBezTo>
                <a:cubicBezTo>
                  <a:pt x="166978" y="196622"/>
                  <a:pt x="168893" y="219423"/>
                  <a:pt x="158044" y="248355"/>
                </a:cubicBezTo>
                <a:cubicBezTo>
                  <a:pt x="152135" y="264112"/>
                  <a:pt x="142993" y="278459"/>
                  <a:pt x="135467" y="293511"/>
                </a:cubicBezTo>
                <a:cubicBezTo>
                  <a:pt x="131704" y="319852"/>
                  <a:pt x="129396" y="346442"/>
                  <a:pt x="124178" y="372533"/>
                </a:cubicBezTo>
                <a:cubicBezTo>
                  <a:pt x="121844" y="384202"/>
                  <a:pt x="115223" y="394731"/>
                  <a:pt x="112889" y="406400"/>
                </a:cubicBezTo>
                <a:cubicBezTo>
                  <a:pt x="107671" y="432491"/>
                  <a:pt x="104385" y="458960"/>
                  <a:pt x="101600" y="485422"/>
                </a:cubicBezTo>
                <a:cubicBezTo>
                  <a:pt x="83306" y="659218"/>
                  <a:pt x="103259" y="569100"/>
                  <a:pt x="79022" y="666044"/>
                </a:cubicBezTo>
                <a:cubicBezTo>
                  <a:pt x="68378" y="772488"/>
                  <a:pt x="58527" y="875165"/>
                  <a:pt x="45156" y="982133"/>
                </a:cubicBezTo>
                <a:lnTo>
                  <a:pt x="33867" y="1072444"/>
                </a:lnTo>
                <a:cubicBezTo>
                  <a:pt x="30104" y="1245540"/>
                  <a:pt x="27744" y="1418673"/>
                  <a:pt x="22578" y="1591733"/>
                </a:cubicBezTo>
                <a:cubicBezTo>
                  <a:pt x="20217" y="1670810"/>
                  <a:pt x="14272" y="1749744"/>
                  <a:pt x="11289" y="1828800"/>
                </a:cubicBezTo>
                <a:cubicBezTo>
                  <a:pt x="6746" y="1949188"/>
                  <a:pt x="3763" y="2069629"/>
                  <a:pt x="0" y="2190044"/>
                </a:cubicBezTo>
                <a:cubicBezTo>
                  <a:pt x="3763" y="2468503"/>
                  <a:pt x="4660" y="2747016"/>
                  <a:pt x="11289" y="3025422"/>
                </a:cubicBezTo>
                <a:cubicBezTo>
                  <a:pt x="12622" y="3081414"/>
                  <a:pt x="21181" y="3139782"/>
                  <a:pt x="33867" y="3194755"/>
                </a:cubicBezTo>
                <a:cubicBezTo>
                  <a:pt x="40844" y="3224990"/>
                  <a:pt x="46631" y="3255628"/>
                  <a:pt x="56444" y="3285066"/>
                </a:cubicBezTo>
                <a:cubicBezTo>
                  <a:pt x="60207" y="3296355"/>
                  <a:pt x="60299" y="3309641"/>
                  <a:pt x="67733" y="3318933"/>
                </a:cubicBezTo>
                <a:cubicBezTo>
                  <a:pt x="76209" y="3329528"/>
                  <a:pt x="90311" y="3333985"/>
                  <a:pt x="101600" y="3341511"/>
                </a:cubicBezTo>
                <a:cubicBezTo>
                  <a:pt x="174893" y="3332349"/>
                  <a:pt x="179055" y="3335508"/>
                  <a:pt x="237067" y="3318933"/>
                </a:cubicBezTo>
                <a:cubicBezTo>
                  <a:pt x="248508" y="3315664"/>
                  <a:pt x="260290" y="3312966"/>
                  <a:pt x="270933" y="3307644"/>
                </a:cubicBezTo>
                <a:cubicBezTo>
                  <a:pt x="283068" y="3301576"/>
                  <a:pt x="293511" y="3292592"/>
                  <a:pt x="304800" y="3285066"/>
                </a:cubicBezTo>
                <a:cubicBezTo>
                  <a:pt x="327378" y="3288829"/>
                  <a:pt x="350819" y="3289117"/>
                  <a:pt x="372533" y="3296355"/>
                </a:cubicBezTo>
                <a:cubicBezTo>
                  <a:pt x="399627" y="3305386"/>
                  <a:pt x="416936" y="3328717"/>
                  <a:pt x="428978" y="3352800"/>
                </a:cubicBezTo>
                <a:cubicBezTo>
                  <a:pt x="434300" y="3363443"/>
                  <a:pt x="434946" y="3376023"/>
                  <a:pt x="440267" y="3386666"/>
                </a:cubicBezTo>
                <a:cubicBezTo>
                  <a:pt x="446335" y="3398801"/>
                  <a:pt x="457334" y="3408135"/>
                  <a:pt x="462844" y="3420533"/>
                </a:cubicBezTo>
                <a:cubicBezTo>
                  <a:pt x="472510" y="3442281"/>
                  <a:pt x="485422" y="3488266"/>
                  <a:pt x="485422" y="3488266"/>
                </a:cubicBezTo>
                <a:cubicBezTo>
                  <a:pt x="481659" y="3533422"/>
                  <a:pt x="479427" y="3578731"/>
                  <a:pt x="474133" y="3623733"/>
                </a:cubicBezTo>
                <a:cubicBezTo>
                  <a:pt x="471806" y="3643510"/>
                  <a:pt x="457790" y="3703514"/>
                  <a:pt x="451556" y="3725333"/>
                </a:cubicBezTo>
                <a:cubicBezTo>
                  <a:pt x="448287" y="3736775"/>
                  <a:pt x="443536" y="3747758"/>
                  <a:pt x="440267" y="3759200"/>
                </a:cubicBezTo>
                <a:cubicBezTo>
                  <a:pt x="436005" y="3774118"/>
                  <a:pt x="435090" y="3790095"/>
                  <a:pt x="428978" y="3804355"/>
                </a:cubicBezTo>
                <a:cubicBezTo>
                  <a:pt x="423633" y="3816826"/>
                  <a:pt x="411910" y="3825824"/>
                  <a:pt x="406400" y="3838222"/>
                </a:cubicBezTo>
                <a:cubicBezTo>
                  <a:pt x="385566" y="3885097"/>
                  <a:pt x="382191" y="3914110"/>
                  <a:pt x="372533" y="3962400"/>
                </a:cubicBezTo>
                <a:cubicBezTo>
                  <a:pt x="376296" y="4000030"/>
                  <a:pt x="375318" y="4038440"/>
                  <a:pt x="383822" y="4075289"/>
                </a:cubicBezTo>
                <a:cubicBezTo>
                  <a:pt x="389800" y="4101195"/>
                  <a:pt x="433040" y="4133764"/>
                  <a:pt x="451556" y="4143022"/>
                </a:cubicBezTo>
                <a:cubicBezTo>
                  <a:pt x="511995" y="4173242"/>
                  <a:pt x="564207" y="4170092"/>
                  <a:pt x="632178" y="4176889"/>
                </a:cubicBezTo>
                <a:lnTo>
                  <a:pt x="1106311" y="4154311"/>
                </a:lnTo>
                <a:cubicBezTo>
                  <a:pt x="1129127" y="4152486"/>
                  <a:pt x="1151187" y="4144225"/>
                  <a:pt x="1174044" y="4143022"/>
                </a:cubicBezTo>
                <a:cubicBezTo>
                  <a:pt x="1294351" y="4136690"/>
                  <a:pt x="1414874" y="4135496"/>
                  <a:pt x="1535289" y="4131733"/>
                </a:cubicBezTo>
                <a:cubicBezTo>
                  <a:pt x="2038941" y="4100254"/>
                  <a:pt x="1250672" y="4146869"/>
                  <a:pt x="2325511" y="4109155"/>
                </a:cubicBezTo>
                <a:cubicBezTo>
                  <a:pt x="2337403" y="4108738"/>
                  <a:pt x="2347482" y="4098149"/>
                  <a:pt x="2359378" y="4097866"/>
                </a:cubicBezTo>
                <a:cubicBezTo>
                  <a:pt x="2664115" y="4090610"/>
                  <a:pt x="2968978" y="4090340"/>
                  <a:pt x="3273778" y="4086577"/>
                </a:cubicBezTo>
                <a:cubicBezTo>
                  <a:pt x="3288830" y="4082814"/>
                  <a:pt x="3304673" y="4081401"/>
                  <a:pt x="3318933" y="4075289"/>
                </a:cubicBezTo>
                <a:cubicBezTo>
                  <a:pt x="3353555" y="4060451"/>
                  <a:pt x="3357949" y="4042776"/>
                  <a:pt x="3386667" y="4018844"/>
                </a:cubicBezTo>
                <a:cubicBezTo>
                  <a:pt x="3397090" y="4010158"/>
                  <a:pt x="3410110" y="4004952"/>
                  <a:pt x="3420533" y="3996266"/>
                </a:cubicBezTo>
                <a:cubicBezTo>
                  <a:pt x="3432798" y="3986046"/>
                  <a:pt x="3442135" y="3972620"/>
                  <a:pt x="3454400" y="3962400"/>
                </a:cubicBezTo>
                <a:cubicBezTo>
                  <a:pt x="3483579" y="3938084"/>
                  <a:pt x="3488190" y="3939848"/>
                  <a:pt x="3522133" y="3928533"/>
                </a:cubicBezTo>
                <a:cubicBezTo>
                  <a:pt x="3533422" y="3917244"/>
                  <a:pt x="3545779" y="3906931"/>
                  <a:pt x="3556000" y="3894666"/>
                </a:cubicBezTo>
                <a:cubicBezTo>
                  <a:pt x="3564686" y="3884243"/>
                  <a:pt x="3569564" y="3870940"/>
                  <a:pt x="3578578" y="3860800"/>
                </a:cubicBezTo>
                <a:cubicBezTo>
                  <a:pt x="3578614" y="3860760"/>
                  <a:pt x="3648807" y="3790570"/>
                  <a:pt x="3668889" y="3770489"/>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ru-RU"/>
          </a:p>
        </p:txBody>
      </p:sp>
      <p:sp>
        <p:nvSpPr>
          <p:cNvPr id="8" name="Полилиния: фигура 7">
            <a:extLst>
              <a:ext uri="{FF2B5EF4-FFF2-40B4-BE49-F238E27FC236}">
                <a16:creationId xmlns:a16="http://schemas.microsoft.com/office/drawing/2014/main" id="{886B2826-8431-4D6F-933C-D6DBA661364B}"/>
              </a:ext>
            </a:extLst>
          </p:cNvPr>
          <p:cNvSpPr/>
          <p:nvPr/>
        </p:nvSpPr>
        <p:spPr>
          <a:xfrm>
            <a:off x="7088172" y="-20135"/>
            <a:ext cx="3297606" cy="2144331"/>
          </a:xfrm>
          <a:custGeom>
            <a:gdLst>
              <a:gd name="connsiteX0" fmla="*/ 3196006 w 3297606"/>
              <a:gd name="connsiteY0" fmla="*/ 945824 h 2144331"/>
              <a:gd name="connsiteX1" fmla="*/ 3207295 w 3297606"/>
              <a:gd name="connsiteY1" fmla="*/ 844224 h 2144331"/>
              <a:gd name="connsiteX2" fmla="*/ 3241161 w 3297606"/>
              <a:gd name="connsiteY2" fmla="*/ 595868 h 2144331"/>
              <a:gd name="connsiteX3" fmla="*/ 3252450 w 3297606"/>
              <a:gd name="connsiteY3" fmla="*/ 516846 h 2144331"/>
              <a:gd name="connsiteX4" fmla="*/ 3263739 w 3297606"/>
              <a:gd name="connsiteY4" fmla="*/ 482979 h 2144331"/>
              <a:gd name="connsiteX5" fmla="*/ 3275028 w 3297606"/>
              <a:gd name="connsiteY5" fmla="*/ 403957 h 2144331"/>
              <a:gd name="connsiteX6" fmla="*/ 3297606 w 3297606"/>
              <a:gd name="connsiteY6" fmla="*/ 245913 h 2144331"/>
              <a:gd name="connsiteX7" fmla="*/ 3286317 w 3297606"/>
              <a:gd name="connsiteY7" fmla="*/ 110446 h 2144331"/>
              <a:gd name="connsiteX8" fmla="*/ 3263739 w 3297606"/>
              <a:gd name="connsiteY8" fmla="*/ 42713 h 2144331"/>
              <a:gd name="connsiteX9" fmla="*/ 3128272 w 3297606"/>
              <a:gd name="connsiteY9" fmla="*/ 20135 h 2144331"/>
              <a:gd name="connsiteX10" fmla="*/ 2936361 w 3297606"/>
              <a:gd name="connsiteY10" fmla="*/ 20135 h 2144331"/>
              <a:gd name="connsiteX11" fmla="*/ 2868628 w 3297606"/>
              <a:gd name="connsiteY11" fmla="*/ 65291 h 2144331"/>
              <a:gd name="connsiteX12" fmla="*/ 2846050 w 3297606"/>
              <a:gd name="connsiteY12" fmla="*/ 133024 h 2144331"/>
              <a:gd name="connsiteX13" fmla="*/ 2868628 w 3297606"/>
              <a:gd name="connsiteY13" fmla="*/ 347513 h 2144331"/>
              <a:gd name="connsiteX14" fmla="*/ 2879917 w 3297606"/>
              <a:gd name="connsiteY14" fmla="*/ 392668 h 2144331"/>
              <a:gd name="connsiteX15" fmla="*/ 2902495 w 3297606"/>
              <a:gd name="connsiteY15" fmla="*/ 437824 h 2144331"/>
              <a:gd name="connsiteX16" fmla="*/ 2936361 w 3297606"/>
              <a:gd name="connsiteY16" fmla="*/ 573291 h 2144331"/>
              <a:gd name="connsiteX17" fmla="*/ 2947650 w 3297606"/>
              <a:gd name="connsiteY17" fmla="*/ 629735 h 2144331"/>
              <a:gd name="connsiteX18" fmla="*/ 2970228 w 3297606"/>
              <a:gd name="connsiteY18" fmla="*/ 697468 h 2144331"/>
              <a:gd name="connsiteX19" fmla="*/ 2992806 w 3297606"/>
              <a:gd name="connsiteY19" fmla="*/ 776491 h 2144331"/>
              <a:gd name="connsiteX20" fmla="*/ 3004095 w 3297606"/>
              <a:gd name="connsiteY20" fmla="*/ 1431246 h 2144331"/>
              <a:gd name="connsiteX21" fmla="*/ 3015384 w 3297606"/>
              <a:gd name="connsiteY21" fmla="*/ 1510268 h 2144331"/>
              <a:gd name="connsiteX22" fmla="*/ 3004095 w 3297606"/>
              <a:gd name="connsiteY22" fmla="*/ 1826357 h 2144331"/>
              <a:gd name="connsiteX23" fmla="*/ 2981517 w 3297606"/>
              <a:gd name="connsiteY23" fmla="*/ 1860224 h 2144331"/>
              <a:gd name="connsiteX24" fmla="*/ 2947650 w 3297606"/>
              <a:gd name="connsiteY24" fmla="*/ 1927957 h 2144331"/>
              <a:gd name="connsiteX25" fmla="*/ 2936361 w 3297606"/>
              <a:gd name="connsiteY25" fmla="*/ 1961824 h 2144331"/>
              <a:gd name="connsiteX26" fmla="*/ 2891206 w 3297606"/>
              <a:gd name="connsiteY26" fmla="*/ 2040846 h 2144331"/>
              <a:gd name="connsiteX27" fmla="*/ 2857339 w 3297606"/>
              <a:gd name="connsiteY27" fmla="*/ 2074713 h 2144331"/>
              <a:gd name="connsiteX28" fmla="*/ 2823472 w 3297606"/>
              <a:gd name="connsiteY28" fmla="*/ 2097291 h 2144331"/>
              <a:gd name="connsiteX29" fmla="*/ 2755739 w 3297606"/>
              <a:gd name="connsiteY29" fmla="*/ 2119868 h 2144331"/>
              <a:gd name="connsiteX30" fmla="*/ 2721872 w 3297606"/>
              <a:gd name="connsiteY30" fmla="*/ 2131157 h 2144331"/>
              <a:gd name="connsiteX31" fmla="*/ 1863917 w 3297606"/>
              <a:gd name="connsiteY31" fmla="*/ 2108579 h 2144331"/>
              <a:gd name="connsiteX32" fmla="*/ 1638139 w 3297606"/>
              <a:gd name="connsiteY32" fmla="*/ 2086002 h 2144331"/>
              <a:gd name="connsiteX33" fmla="*/ 1536539 w 3297606"/>
              <a:gd name="connsiteY33" fmla="*/ 2063424 h 2144331"/>
              <a:gd name="connsiteX34" fmla="*/ 1457517 w 3297606"/>
              <a:gd name="connsiteY34" fmla="*/ 2040846 h 2144331"/>
              <a:gd name="connsiteX35" fmla="*/ 509250 w 3297606"/>
              <a:gd name="connsiteY35" fmla="*/ 2040846 h 2144331"/>
              <a:gd name="connsiteX36" fmla="*/ 385072 w 3297606"/>
              <a:gd name="connsiteY36" fmla="*/ 2006979 h 2144331"/>
              <a:gd name="connsiteX37" fmla="*/ 351206 w 3297606"/>
              <a:gd name="connsiteY37" fmla="*/ 1995691 h 2144331"/>
              <a:gd name="connsiteX38" fmla="*/ 260895 w 3297606"/>
              <a:gd name="connsiteY38" fmla="*/ 1973113 h 2144331"/>
              <a:gd name="connsiteX39" fmla="*/ 91561 w 3297606"/>
              <a:gd name="connsiteY39" fmla="*/ 1984402 h 2144331"/>
              <a:gd name="connsiteX40" fmla="*/ 12539 w 3297606"/>
              <a:gd name="connsiteY40" fmla="*/ 1995691 h 2144331"/>
              <a:gd name="connsiteX41" fmla="*/ 1250 w 3297606"/>
              <a:gd name="connsiteY41" fmla="*/ 2029557 h 2144331"/>
              <a:gd name="connsiteX42" fmla="*/ 1250 w 3297606"/>
              <a:gd name="connsiteY42" fmla="*/ 2131157 h 214433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97606" h="2144331">
                <a:moveTo>
                  <a:pt x="3196006" y="945824"/>
                </a:moveTo>
                <a:cubicBezTo>
                  <a:pt x="3199769" y="911957"/>
                  <a:pt x="3203665" y="878105"/>
                  <a:pt x="3207295" y="844224"/>
                </a:cubicBezTo>
                <a:cubicBezTo>
                  <a:pt x="3231745" y="616018"/>
                  <a:pt x="3207034" y="698249"/>
                  <a:pt x="3241161" y="595868"/>
                </a:cubicBezTo>
                <a:cubicBezTo>
                  <a:pt x="3244924" y="569527"/>
                  <a:pt x="3247232" y="542937"/>
                  <a:pt x="3252450" y="516846"/>
                </a:cubicBezTo>
                <a:cubicBezTo>
                  <a:pt x="3254784" y="505177"/>
                  <a:pt x="3261405" y="494648"/>
                  <a:pt x="3263739" y="482979"/>
                </a:cubicBezTo>
                <a:cubicBezTo>
                  <a:pt x="3268957" y="456888"/>
                  <a:pt x="3270982" y="430256"/>
                  <a:pt x="3275028" y="403957"/>
                </a:cubicBezTo>
                <a:cubicBezTo>
                  <a:pt x="3296730" y="262895"/>
                  <a:pt x="3276287" y="416465"/>
                  <a:pt x="3297606" y="245913"/>
                </a:cubicBezTo>
                <a:cubicBezTo>
                  <a:pt x="3293843" y="200757"/>
                  <a:pt x="3293766" y="155142"/>
                  <a:pt x="3286317" y="110446"/>
                </a:cubicBezTo>
                <a:cubicBezTo>
                  <a:pt x="3282404" y="86971"/>
                  <a:pt x="3287214" y="46626"/>
                  <a:pt x="3263739" y="42713"/>
                </a:cubicBezTo>
                <a:lnTo>
                  <a:pt x="3128272" y="20135"/>
                </a:lnTo>
                <a:cubicBezTo>
                  <a:pt x="3056019" y="-3950"/>
                  <a:pt x="3054261" y="-9340"/>
                  <a:pt x="2936361" y="20135"/>
                </a:cubicBezTo>
                <a:cubicBezTo>
                  <a:pt x="2910036" y="26716"/>
                  <a:pt x="2868628" y="65291"/>
                  <a:pt x="2868628" y="65291"/>
                </a:cubicBezTo>
                <a:cubicBezTo>
                  <a:pt x="2861102" y="87869"/>
                  <a:pt x="2844354" y="109285"/>
                  <a:pt x="2846050" y="133024"/>
                </a:cubicBezTo>
                <a:cubicBezTo>
                  <a:pt x="2855570" y="266298"/>
                  <a:pt x="2848120" y="255230"/>
                  <a:pt x="2868628" y="347513"/>
                </a:cubicBezTo>
                <a:cubicBezTo>
                  <a:pt x="2871994" y="362658"/>
                  <a:pt x="2874469" y="378141"/>
                  <a:pt x="2879917" y="392668"/>
                </a:cubicBezTo>
                <a:cubicBezTo>
                  <a:pt x="2885826" y="408425"/>
                  <a:pt x="2894969" y="422772"/>
                  <a:pt x="2902495" y="437824"/>
                </a:cubicBezTo>
                <a:cubicBezTo>
                  <a:pt x="2928903" y="649088"/>
                  <a:pt x="2892988" y="443170"/>
                  <a:pt x="2936361" y="573291"/>
                </a:cubicBezTo>
                <a:cubicBezTo>
                  <a:pt x="2942428" y="591494"/>
                  <a:pt x="2942601" y="611224"/>
                  <a:pt x="2947650" y="629735"/>
                </a:cubicBezTo>
                <a:cubicBezTo>
                  <a:pt x="2953912" y="652695"/>
                  <a:pt x="2964456" y="674380"/>
                  <a:pt x="2970228" y="697468"/>
                </a:cubicBezTo>
                <a:cubicBezTo>
                  <a:pt x="2984403" y="754168"/>
                  <a:pt x="2976611" y="727905"/>
                  <a:pt x="2992806" y="776491"/>
                </a:cubicBezTo>
                <a:cubicBezTo>
                  <a:pt x="2996569" y="994743"/>
                  <a:pt x="2997382" y="1213065"/>
                  <a:pt x="3004095" y="1431246"/>
                </a:cubicBezTo>
                <a:cubicBezTo>
                  <a:pt x="3004913" y="1457842"/>
                  <a:pt x="3015384" y="1483660"/>
                  <a:pt x="3015384" y="1510268"/>
                </a:cubicBezTo>
                <a:cubicBezTo>
                  <a:pt x="3015384" y="1615698"/>
                  <a:pt x="3014251" y="1721417"/>
                  <a:pt x="3004095" y="1826357"/>
                </a:cubicBezTo>
                <a:cubicBezTo>
                  <a:pt x="3002788" y="1839862"/>
                  <a:pt x="2987585" y="1848089"/>
                  <a:pt x="2981517" y="1860224"/>
                </a:cubicBezTo>
                <a:cubicBezTo>
                  <a:pt x="2934782" y="1953695"/>
                  <a:pt x="3012351" y="1830908"/>
                  <a:pt x="2947650" y="1927957"/>
                </a:cubicBezTo>
                <a:cubicBezTo>
                  <a:pt x="2943887" y="1939246"/>
                  <a:pt x="2941048" y="1950886"/>
                  <a:pt x="2936361" y="1961824"/>
                </a:cubicBezTo>
                <a:cubicBezTo>
                  <a:pt x="2926618" y="1984558"/>
                  <a:pt x="2907879" y="2020838"/>
                  <a:pt x="2891206" y="2040846"/>
                </a:cubicBezTo>
                <a:cubicBezTo>
                  <a:pt x="2880985" y="2053111"/>
                  <a:pt x="2869604" y="2064492"/>
                  <a:pt x="2857339" y="2074713"/>
                </a:cubicBezTo>
                <a:cubicBezTo>
                  <a:pt x="2846916" y="2083399"/>
                  <a:pt x="2835870" y="2091781"/>
                  <a:pt x="2823472" y="2097291"/>
                </a:cubicBezTo>
                <a:cubicBezTo>
                  <a:pt x="2801724" y="2106957"/>
                  <a:pt x="2778317" y="2112342"/>
                  <a:pt x="2755739" y="2119868"/>
                </a:cubicBezTo>
                <a:lnTo>
                  <a:pt x="2721872" y="2131157"/>
                </a:lnTo>
                <a:cubicBezTo>
                  <a:pt x="2435887" y="2123631"/>
                  <a:pt x="2141461" y="2177959"/>
                  <a:pt x="1863917" y="2108579"/>
                </a:cubicBezTo>
                <a:cubicBezTo>
                  <a:pt x="1760237" y="2082661"/>
                  <a:pt x="1834246" y="2098259"/>
                  <a:pt x="1638139" y="2086002"/>
                </a:cubicBezTo>
                <a:cubicBezTo>
                  <a:pt x="1599342" y="2078242"/>
                  <a:pt x="1573737" y="2074052"/>
                  <a:pt x="1536539" y="2063424"/>
                </a:cubicBezTo>
                <a:cubicBezTo>
                  <a:pt x="1423162" y="2031031"/>
                  <a:pt x="1598692" y="2076140"/>
                  <a:pt x="1457517" y="2040846"/>
                </a:cubicBezTo>
                <a:cubicBezTo>
                  <a:pt x="1007589" y="2055844"/>
                  <a:pt x="1066497" y="2059736"/>
                  <a:pt x="509250" y="2040846"/>
                </a:cubicBezTo>
                <a:cubicBezTo>
                  <a:pt x="473725" y="2039642"/>
                  <a:pt x="416115" y="2017326"/>
                  <a:pt x="385072" y="2006979"/>
                </a:cubicBezTo>
                <a:cubicBezTo>
                  <a:pt x="373783" y="2003216"/>
                  <a:pt x="362874" y="1998025"/>
                  <a:pt x="351206" y="1995691"/>
                </a:cubicBezTo>
                <a:cubicBezTo>
                  <a:pt x="283093" y="1982068"/>
                  <a:pt x="312964" y="1990470"/>
                  <a:pt x="260895" y="1973113"/>
                </a:cubicBezTo>
                <a:cubicBezTo>
                  <a:pt x="204450" y="1976876"/>
                  <a:pt x="147899" y="1979280"/>
                  <a:pt x="91561" y="1984402"/>
                </a:cubicBezTo>
                <a:cubicBezTo>
                  <a:pt x="65062" y="1986811"/>
                  <a:pt x="36338" y="1983792"/>
                  <a:pt x="12539" y="1995691"/>
                </a:cubicBezTo>
                <a:cubicBezTo>
                  <a:pt x="1896" y="2001012"/>
                  <a:pt x="2238" y="2017699"/>
                  <a:pt x="1250" y="2029557"/>
                </a:cubicBezTo>
                <a:cubicBezTo>
                  <a:pt x="-1563" y="2063307"/>
                  <a:pt x="1250" y="2097290"/>
                  <a:pt x="1250" y="2131157"/>
                </a:cubicBezTo>
              </a:path>
            </a:pathLst>
          </a:cu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ru-RU"/>
          </a:p>
        </p:txBody>
      </p:sp>
      <p:sp>
        <p:nvSpPr>
          <p:cNvPr id="12" name="Овал 11">
            <a:extLst>
              <a:ext uri="{FF2B5EF4-FFF2-40B4-BE49-F238E27FC236}">
                <a16:creationId xmlns:a16="http://schemas.microsoft.com/office/drawing/2014/main" id="{C3BDF8F2-2DC3-4B1C-8C4C-654F165FEEBE}"/>
              </a:ext>
            </a:extLst>
          </p:cNvPr>
          <p:cNvSpPr/>
          <p:nvPr/>
        </p:nvSpPr>
        <p:spPr>
          <a:xfrm>
            <a:off x="357596" y="305893"/>
            <a:ext cx="941428" cy="400943"/>
          </a:xfrm>
          <a:prstGeom prst="ellipse">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a:extLst>
              <a:ext uri="{FF2B5EF4-FFF2-40B4-BE49-F238E27FC236}">
                <a16:creationId xmlns:a16="http://schemas.microsoft.com/office/drawing/2014/main" id="{ADA03D99-480A-4EE6-B394-B00E248AD022}"/>
              </a:ext>
            </a:extLst>
          </p:cNvPr>
          <p:cNvSpPr/>
          <p:nvPr/>
        </p:nvSpPr>
        <p:spPr>
          <a:xfrm>
            <a:off x="227774" y="1729549"/>
            <a:ext cx="1201073" cy="411871"/>
          </a:xfrm>
          <a:prstGeom prst="ellipse">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solidFill>
          <a:srgbClr val="FFC000"/>
        </a:solidFill>
        <a:effectLst/>
      </p:bgPr>
    </p:bg>
    <p:spTree>
      <p:nvGrpSpPr>
        <p:cNvPr id="1" name=""/>
        <p:cNvGrpSpPr/>
        <p:nvPr/>
      </p:nvGrpSpPr>
      <p:grpSpPr>
        <a:xfrm>
          <a:off x="0" y="0"/>
          <a:ext cx="0" cy="0"/>
        </a:xfrm>
      </p:grpSpPr>
      <p:sp>
        <p:nvSpPr>
          <p:cNvPr id="2" name="Полилиния: фигура 1">
            <a:extLst>
              <a:ext uri="{FF2B5EF4-FFF2-40B4-BE49-F238E27FC236}">
                <a16:creationId xmlns:a16="http://schemas.microsoft.com/office/drawing/2014/main" id="{90A98D8C-6691-4135-9303-6CC4F4F7E7C9}"/>
              </a:ext>
            </a:extLst>
          </p:cNvPr>
          <p:cNvSpPr/>
          <p:nvPr/>
        </p:nvSpPr>
        <p:spPr>
          <a:xfrm>
            <a:off x="1873956" y="2365023"/>
            <a:ext cx="7236177" cy="4492977"/>
          </a:xfrm>
          <a:custGeom>
            <a:gdLst>
              <a:gd name="connsiteX0" fmla="*/ 0 w 6571469"/>
              <a:gd name="connsiteY0" fmla="*/ 4481689 h 4492977"/>
              <a:gd name="connsiteX1" fmla="*/ 33867 w 6571469"/>
              <a:gd name="connsiteY1" fmla="*/ 4425244 h 4492977"/>
              <a:gd name="connsiteX2" fmla="*/ 67734 w 6571469"/>
              <a:gd name="connsiteY2" fmla="*/ 4402666 h 4492977"/>
              <a:gd name="connsiteX3" fmla="*/ 146756 w 6571469"/>
              <a:gd name="connsiteY3" fmla="*/ 4312355 h 4492977"/>
              <a:gd name="connsiteX4" fmla="*/ 169334 w 6571469"/>
              <a:gd name="connsiteY4" fmla="*/ 4278489 h 4492977"/>
              <a:gd name="connsiteX5" fmla="*/ 654756 w 6571469"/>
              <a:gd name="connsiteY5" fmla="*/ 4278489 h 4492977"/>
              <a:gd name="connsiteX6" fmla="*/ 778934 w 6571469"/>
              <a:gd name="connsiteY6" fmla="*/ 4312355 h 4492977"/>
              <a:gd name="connsiteX7" fmla="*/ 1174045 w 6571469"/>
              <a:gd name="connsiteY7" fmla="*/ 4278489 h 4492977"/>
              <a:gd name="connsiteX8" fmla="*/ 1253067 w 6571469"/>
              <a:gd name="connsiteY8" fmla="*/ 4244622 h 4492977"/>
              <a:gd name="connsiteX9" fmla="*/ 1320800 w 6571469"/>
              <a:gd name="connsiteY9" fmla="*/ 4199466 h 4492977"/>
              <a:gd name="connsiteX10" fmla="*/ 1354667 w 6571469"/>
              <a:gd name="connsiteY10" fmla="*/ 4176889 h 4492977"/>
              <a:gd name="connsiteX11" fmla="*/ 1377245 w 6571469"/>
              <a:gd name="connsiteY11" fmla="*/ 4143022 h 4492977"/>
              <a:gd name="connsiteX12" fmla="*/ 1399823 w 6571469"/>
              <a:gd name="connsiteY12" fmla="*/ 4064000 h 4492977"/>
              <a:gd name="connsiteX13" fmla="*/ 1411111 w 6571469"/>
              <a:gd name="connsiteY13" fmla="*/ 3838222 h 4492977"/>
              <a:gd name="connsiteX14" fmla="*/ 1422400 w 6571469"/>
              <a:gd name="connsiteY14" fmla="*/ 3781777 h 4492977"/>
              <a:gd name="connsiteX15" fmla="*/ 1433689 w 6571469"/>
              <a:gd name="connsiteY15" fmla="*/ 3714044 h 4492977"/>
              <a:gd name="connsiteX16" fmla="*/ 1467556 w 6571469"/>
              <a:gd name="connsiteY16" fmla="*/ 3601155 h 4492977"/>
              <a:gd name="connsiteX17" fmla="*/ 1478845 w 6571469"/>
              <a:gd name="connsiteY17" fmla="*/ 3567289 h 4492977"/>
              <a:gd name="connsiteX18" fmla="*/ 1467556 w 6571469"/>
              <a:gd name="connsiteY18" fmla="*/ 3228622 h 4492977"/>
              <a:gd name="connsiteX19" fmla="*/ 1456267 w 6571469"/>
              <a:gd name="connsiteY19" fmla="*/ 3194755 h 4492977"/>
              <a:gd name="connsiteX20" fmla="*/ 1444978 w 6571469"/>
              <a:gd name="connsiteY20" fmla="*/ 3115733 h 4492977"/>
              <a:gd name="connsiteX21" fmla="*/ 1456267 w 6571469"/>
              <a:gd name="connsiteY21" fmla="*/ 2506133 h 4492977"/>
              <a:gd name="connsiteX22" fmla="*/ 1422400 w 6571469"/>
              <a:gd name="connsiteY22" fmla="*/ 1286933 h 4492977"/>
              <a:gd name="connsiteX23" fmla="*/ 1422400 w 6571469"/>
              <a:gd name="connsiteY23" fmla="*/ 1286933 h 4492977"/>
              <a:gd name="connsiteX24" fmla="*/ 1399823 w 6571469"/>
              <a:gd name="connsiteY24" fmla="*/ 1162755 h 4492977"/>
              <a:gd name="connsiteX25" fmla="*/ 1388534 w 6571469"/>
              <a:gd name="connsiteY25" fmla="*/ 1083733 h 4492977"/>
              <a:gd name="connsiteX26" fmla="*/ 1399823 w 6571469"/>
              <a:gd name="connsiteY26" fmla="*/ 778933 h 4492977"/>
              <a:gd name="connsiteX27" fmla="*/ 1411111 w 6571469"/>
              <a:gd name="connsiteY27" fmla="*/ 745066 h 4492977"/>
              <a:gd name="connsiteX28" fmla="*/ 1433689 w 6571469"/>
              <a:gd name="connsiteY28" fmla="*/ 666044 h 4492977"/>
              <a:gd name="connsiteX29" fmla="*/ 1478845 w 6571469"/>
              <a:gd name="connsiteY29" fmla="*/ 598311 h 4492977"/>
              <a:gd name="connsiteX30" fmla="*/ 1501423 w 6571469"/>
              <a:gd name="connsiteY30" fmla="*/ 564444 h 4492977"/>
              <a:gd name="connsiteX31" fmla="*/ 1524000 w 6571469"/>
              <a:gd name="connsiteY31" fmla="*/ 530577 h 4492977"/>
              <a:gd name="connsiteX32" fmla="*/ 1557867 w 6571469"/>
              <a:gd name="connsiteY32" fmla="*/ 496711 h 4492977"/>
              <a:gd name="connsiteX33" fmla="*/ 1603023 w 6571469"/>
              <a:gd name="connsiteY33" fmla="*/ 428977 h 4492977"/>
              <a:gd name="connsiteX34" fmla="*/ 1625600 w 6571469"/>
              <a:gd name="connsiteY34" fmla="*/ 395111 h 4492977"/>
              <a:gd name="connsiteX35" fmla="*/ 1659467 w 6571469"/>
              <a:gd name="connsiteY35" fmla="*/ 372533 h 4492977"/>
              <a:gd name="connsiteX36" fmla="*/ 1715911 w 6571469"/>
              <a:gd name="connsiteY36" fmla="*/ 293511 h 4492977"/>
              <a:gd name="connsiteX37" fmla="*/ 1817511 w 6571469"/>
              <a:gd name="connsiteY37" fmla="*/ 225777 h 4492977"/>
              <a:gd name="connsiteX38" fmla="*/ 1851378 w 6571469"/>
              <a:gd name="connsiteY38" fmla="*/ 191911 h 4492977"/>
              <a:gd name="connsiteX39" fmla="*/ 1896534 w 6571469"/>
              <a:gd name="connsiteY39" fmla="*/ 158044 h 4492977"/>
              <a:gd name="connsiteX40" fmla="*/ 1930400 w 6571469"/>
              <a:gd name="connsiteY40" fmla="*/ 112889 h 4492977"/>
              <a:gd name="connsiteX41" fmla="*/ 1964267 w 6571469"/>
              <a:gd name="connsiteY41" fmla="*/ 101600 h 4492977"/>
              <a:gd name="connsiteX42" fmla="*/ 1998134 w 6571469"/>
              <a:gd name="connsiteY42" fmla="*/ 79022 h 4492977"/>
              <a:gd name="connsiteX43" fmla="*/ 2088445 w 6571469"/>
              <a:gd name="connsiteY43" fmla="*/ 45155 h 4492977"/>
              <a:gd name="connsiteX44" fmla="*/ 2133600 w 6571469"/>
              <a:gd name="connsiteY44" fmla="*/ 22577 h 4492977"/>
              <a:gd name="connsiteX45" fmla="*/ 2257778 w 6571469"/>
              <a:gd name="connsiteY45" fmla="*/ 11289 h 4492977"/>
              <a:gd name="connsiteX46" fmla="*/ 2348089 w 6571469"/>
              <a:gd name="connsiteY46" fmla="*/ 0 h 4492977"/>
              <a:gd name="connsiteX47" fmla="*/ 2743200 w 6571469"/>
              <a:gd name="connsiteY47" fmla="*/ 11289 h 4492977"/>
              <a:gd name="connsiteX48" fmla="*/ 2822223 w 6571469"/>
              <a:gd name="connsiteY48" fmla="*/ 33866 h 4492977"/>
              <a:gd name="connsiteX49" fmla="*/ 2878667 w 6571469"/>
              <a:gd name="connsiteY49" fmla="*/ 45155 h 4492977"/>
              <a:gd name="connsiteX50" fmla="*/ 2923823 w 6571469"/>
              <a:gd name="connsiteY50" fmla="*/ 56444 h 4492977"/>
              <a:gd name="connsiteX51" fmla="*/ 2991556 w 6571469"/>
              <a:gd name="connsiteY51" fmla="*/ 67733 h 4492977"/>
              <a:gd name="connsiteX52" fmla="*/ 3025423 w 6571469"/>
              <a:gd name="connsiteY52" fmla="*/ 79022 h 4492977"/>
              <a:gd name="connsiteX53" fmla="*/ 3160889 w 6571469"/>
              <a:gd name="connsiteY53" fmla="*/ 112889 h 4492977"/>
              <a:gd name="connsiteX54" fmla="*/ 3217334 w 6571469"/>
              <a:gd name="connsiteY54" fmla="*/ 124177 h 4492977"/>
              <a:gd name="connsiteX55" fmla="*/ 3364089 w 6571469"/>
              <a:gd name="connsiteY55" fmla="*/ 158044 h 4492977"/>
              <a:gd name="connsiteX56" fmla="*/ 3454400 w 6571469"/>
              <a:gd name="connsiteY56" fmla="*/ 169333 h 4492977"/>
              <a:gd name="connsiteX57" fmla="*/ 3499556 w 6571469"/>
              <a:gd name="connsiteY57" fmla="*/ 180622 h 4492977"/>
              <a:gd name="connsiteX58" fmla="*/ 3657600 w 6571469"/>
              <a:gd name="connsiteY58" fmla="*/ 203200 h 4492977"/>
              <a:gd name="connsiteX59" fmla="*/ 3725334 w 6571469"/>
              <a:gd name="connsiteY59" fmla="*/ 225777 h 4492977"/>
              <a:gd name="connsiteX60" fmla="*/ 3804356 w 6571469"/>
              <a:gd name="connsiteY60" fmla="*/ 237066 h 4492977"/>
              <a:gd name="connsiteX61" fmla="*/ 3849511 w 6571469"/>
              <a:gd name="connsiteY61" fmla="*/ 248355 h 4492977"/>
              <a:gd name="connsiteX62" fmla="*/ 3883378 w 6571469"/>
              <a:gd name="connsiteY62" fmla="*/ 259644 h 4492977"/>
              <a:gd name="connsiteX63" fmla="*/ 3973689 w 6571469"/>
              <a:gd name="connsiteY63" fmla="*/ 270933 h 4492977"/>
              <a:gd name="connsiteX64" fmla="*/ 4425245 w 6571469"/>
              <a:gd name="connsiteY64" fmla="*/ 270933 h 4492977"/>
              <a:gd name="connsiteX65" fmla="*/ 4515556 w 6571469"/>
              <a:gd name="connsiteY65" fmla="*/ 259644 h 4492977"/>
              <a:gd name="connsiteX66" fmla="*/ 4628445 w 6571469"/>
              <a:gd name="connsiteY66" fmla="*/ 248355 h 4492977"/>
              <a:gd name="connsiteX67" fmla="*/ 5023556 w 6571469"/>
              <a:gd name="connsiteY67" fmla="*/ 248355 h 4492977"/>
              <a:gd name="connsiteX68" fmla="*/ 5159023 w 6571469"/>
              <a:gd name="connsiteY68" fmla="*/ 282222 h 4492977"/>
              <a:gd name="connsiteX69" fmla="*/ 5260623 w 6571469"/>
              <a:gd name="connsiteY69" fmla="*/ 327377 h 4492977"/>
              <a:gd name="connsiteX70" fmla="*/ 5328356 w 6571469"/>
              <a:gd name="connsiteY70" fmla="*/ 349955 h 4492977"/>
              <a:gd name="connsiteX71" fmla="*/ 5407378 w 6571469"/>
              <a:gd name="connsiteY71" fmla="*/ 395111 h 4492977"/>
              <a:gd name="connsiteX72" fmla="*/ 5441245 w 6571469"/>
              <a:gd name="connsiteY72" fmla="*/ 406400 h 4492977"/>
              <a:gd name="connsiteX73" fmla="*/ 5531556 w 6571469"/>
              <a:gd name="connsiteY73" fmla="*/ 474133 h 4492977"/>
              <a:gd name="connsiteX74" fmla="*/ 5576711 w 6571469"/>
              <a:gd name="connsiteY74" fmla="*/ 508000 h 4492977"/>
              <a:gd name="connsiteX75" fmla="*/ 5678311 w 6571469"/>
              <a:gd name="connsiteY75" fmla="*/ 564444 h 4492977"/>
              <a:gd name="connsiteX76" fmla="*/ 5746045 w 6571469"/>
              <a:gd name="connsiteY76" fmla="*/ 609600 h 4492977"/>
              <a:gd name="connsiteX77" fmla="*/ 5779911 w 6571469"/>
              <a:gd name="connsiteY77" fmla="*/ 632177 h 4492977"/>
              <a:gd name="connsiteX78" fmla="*/ 5904089 w 6571469"/>
              <a:gd name="connsiteY78" fmla="*/ 654755 h 4492977"/>
              <a:gd name="connsiteX79" fmla="*/ 5971823 w 6571469"/>
              <a:gd name="connsiteY79" fmla="*/ 711200 h 4492977"/>
              <a:gd name="connsiteX80" fmla="*/ 5994400 w 6571469"/>
              <a:gd name="connsiteY80" fmla="*/ 801511 h 4492977"/>
              <a:gd name="connsiteX81" fmla="*/ 5983111 w 6571469"/>
              <a:gd name="connsiteY81" fmla="*/ 1670755 h 4492977"/>
              <a:gd name="connsiteX82" fmla="*/ 5971823 w 6571469"/>
              <a:gd name="connsiteY82" fmla="*/ 1727200 h 4492977"/>
              <a:gd name="connsiteX83" fmla="*/ 5949245 w 6571469"/>
              <a:gd name="connsiteY83" fmla="*/ 1828800 h 4492977"/>
              <a:gd name="connsiteX84" fmla="*/ 5926667 w 6571469"/>
              <a:gd name="connsiteY84" fmla="*/ 1986844 h 4492977"/>
              <a:gd name="connsiteX85" fmla="*/ 5926667 w 6571469"/>
              <a:gd name="connsiteY85" fmla="*/ 2336800 h 4492977"/>
              <a:gd name="connsiteX86" fmla="*/ 5983111 w 6571469"/>
              <a:gd name="connsiteY86" fmla="*/ 2438400 h 4492977"/>
              <a:gd name="connsiteX87" fmla="*/ 6028267 w 6571469"/>
              <a:gd name="connsiteY87" fmla="*/ 2517422 h 4492977"/>
              <a:gd name="connsiteX88" fmla="*/ 6050845 w 6571469"/>
              <a:gd name="connsiteY88" fmla="*/ 2573866 h 4492977"/>
              <a:gd name="connsiteX89" fmla="*/ 6073423 w 6571469"/>
              <a:gd name="connsiteY89" fmla="*/ 2619022 h 4492977"/>
              <a:gd name="connsiteX90" fmla="*/ 6084711 w 6571469"/>
              <a:gd name="connsiteY90" fmla="*/ 2664177 h 4492977"/>
              <a:gd name="connsiteX91" fmla="*/ 6062134 w 6571469"/>
              <a:gd name="connsiteY91" fmla="*/ 2788355 h 4492977"/>
              <a:gd name="connsiteX92" fmla="*/ 6039556 w 6571469"/>
              <a:gd name="connsiteY92" fmla="*/ 2912533 h 4492977"/>
              <a:gd name="connsiteX93" fmla="*/ 6016978 w 6571469"/>
              <a:gd name="connsiteY93" fmla="*/ 3002844 h 4492977"/>
              <a:gd name="connsiteX94" fmla="*/ 5994400 w 6571469"/>
              <a:gd name="connsiteY94" fmla="*/ 3104444 h 4492977"/>
              <a:gd name="connsiteX95" fmla="*/ 5971823 w 6571469"/>
              <a:gd name="connsiteY95" fmla="*/ 3172177 h 4492977"/>
              <a:gd name="connsiteX96" fmla="*/ 5949245 w 6571469"/>
              <a:gd name="connsiteY96" fmla="*/ 3262489 h 4492977"/>
              <a:gd name="connsiteX97" fmla="*/ 5937956 w 6571469"/>
              <a:gd name="connsiteY97" fmla="*/ 3318933 h 4492977"/>
              <a:gd name="connsiteX98" fmla="*/ 5915378 w 6571469"/>
              <a:gd name="connsiteY98" fmla="*/ 3409244 h 4492977"/>
              <a:gd name="connsiteX99" fmla="*/ 5904089 w 6571469"/>
              <a:gd name="connsiteY99" fmla="*/ 3476977 h 4492977"/>
              <a:gd name="connsiteX100" fmla="*/ 5881511 w 6571469"/>
              <a:gd name="connsiteY100" fmla="*/ 3601155 h 4492977"/>
              <a:gd name="connsiteX101" fmla="*/ 5904089 w 6571469"/>
              <a:gd name="connsiteY101" fmla="*/ 3849511 h 4492977"/>
              <a:gd name="connsiteX102" fmla="*/ 5983111 w 6571469"/>
              <a:gd name="connsiteY102" fmla="*/ 3973689 h 4492977"/>
              <a:gd name="connsiteX103" fmla="*/ 6028267 w 6571469"/>
              <a:gd name="connsiteY103" fmla="*/ 4041422 h 4492977"/>
              <a:gd name="connsiteX104" fmla="*/ 6062134 w 6571469"/>
              <a:gd name="connsiteY104" fmla="*/ 4109155 h 4492977"/>
              <a:gd name="connsiteX105" fmla="*/ 6163734 w 6571469"/>
              <a:gd name="connsiteY105" fmla="*/ 4176889 h 4492977"/>
              <a:gd name="connsiteX106" fmla="*/ 6333067 w 6571469"/>
              <a:gd name="connsiteY106" fmla="*/ 4278489 h 4492977"/>
              <a:gd name="connsiteX107" fmla="*/ 6366934 w 6571469"/>
              <a:gd name="connsiteY107" fmla="*/ 4301066 h 4492977"/>
              <a:gd name="connsiteX108" fmla="*/ 6524978 w 6571469"/>
              <a:gd name="connsiteY108" fmla="*/ 4312355 h 4492977"/>
              <a:gd name="connsiteX109" fmla="*/ 6558845 w 6571469"/>
              <a:gd name="connsiteY109" fmla="*/ 4323644 h 4492977"/>
              <a:gd name="connsiteX110" fmla="*/ 6570134 w 6571469"/>
              <a:gd name="connsiteY110" fmla="*/ 4357511 h 4492977"/>
              <a:gd name="connsiteX111" fmla="*/ 6570134 w 6571469"/>
              <a:gd name="connsiteY111" fmla="*/ 4492977 h 449297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571469" h="4492977">
                <a:moveTo>
                  <a:pt x="0" y="4481689"/>
                </a:moveTo>
                <a:cubicBezTo>
                  <a:pt x="11289" y="4462874"/>
                  <a:pt x="19587" y="4441904"/>
                  <a:pt x="33867" y="4425244"/>
                </a:cubicBezTo>
                <a:cubicBezTo>
                  <a:pt x="42697" y="4414943"/>
                  <a:pt x="58800" y="4412877"/>
                  <a:pt x="67734" y="4402666"/>
                </a:cubicBezTo>
                <a:cubicBezTo>
                  <a:pt x="159927" y="4297303"/>
                  <a:pt x="70555" y="4363156"/>
                  <a:pt x="146756" y="4312355"/>
                </a:cubicBezTo>
                <a:cubicBezTo>
                  <a:pt x="154282" y="4301066"/>
                  <a:pt x="156172" y="4281780"/>
                  <a:pt x="169334" y="4278489"/>
                </a:cubicBezTo>
                <a:cubicBezTo>
                  <a:pt x="268723" y="4253642"/>
                  <a:pt x="621025" y="4277326"/>
                  <a:pt x="654756" y="4278489"/>
                </a:cubicBezTo>
                <a:cubicBezTo>
                  <a:pt x="756611" y="4303952"/>
                  <a:pt x="715629" y="4291253"/>
                  <a:pt x="778934" y="4312355"/>
                </a:cubicBezTo>
                <a:cubicBezTo>
                  <a:pt x="1130074" y="4300247"/>
                  <a:pt x="1002728" y="4335594"/>
                  <a:pt x="1174045" y="4278489"/>
                </a:cubicBezTo>
                <a:cubicBezTo>
                  <a:pt x="1209077" y="4266812"/>
                  <a:pt x="1218197" y="4265544"/>
                  <a:pt x="1253067" y="4244622"/>
                </a:cubicBezTo>
                <a:cubicBezTo>
                  <a:pt x="1276335" y="4230661"/>
                  <a:pt x="1298222" y="4214518"/>
                  <a:pt x="1320800" y="4199466"/>
                </a:cubicBezTo>
                <a:lnTo>
                  <a:pt x="1354667" y="4176889"/>
                </a:lnTo>
                <a:cubicBezTo>
                  <a:pt x="1362193" y="4165600"/>
                  <a:pt x="1371177" y="4155157"/>
                  <a:pt x="1377245" y="4143022"/>
                </a:cubicBezTo>
                <a:cubicBezTo>
                  <a:pt x="1385342" y="4126827"/>
                  <a:pt x="1396206" y="4078467"/>
                  <a:pt x="1399823" y="4064000"/>
                </a:cubicBezTo>
                <a:cubicBezTo>
                  <a:pt x="1403586" y="3988741"/>
                  <a:pt x="1405102" y="3913335"/>
                  <a:pt x="1411111" y="3838222"/>
                </a:cubicBezTo>
                <a:cubicBezTo>
                  <a:pt x="1412641" y="3819095"/>
                  <a:pt x="1418968" y="3800655"/>
                  <a:pt x="1422400" y="3781777"/>
                </a:cubicBezTo>
                <a:cubicBezTo>
                  <a:pt x="1426495" y="3759257"/>
                  <a:pt x="1429200" y="3736489"/>
                  <a:pt x="1433689" y="3714044"/>
                </a:cubicBezTo>
                <a:cubicBezTo>
                  <a:pt x="1442219" y="3671394"/>
                  <a:pt x="1453158" y="3644348"/>
                  <a:pt x="1467556" y="3601155"/>
                </a:cubicBezTo>
                <a:lnTo>
                  <a:pt x="1478845" y="3567289"/>
                </a:lnTo>
                <a:cubicBezTo>
                  <a:pt x="1475082" y="3454400"/>
                  <a:pt x="1474389" y="3341367"/>
                  <a:pt x="1467556" y="3228622"/>
                </a:cubicBezTo>
                <a:cubicBezTo>
                  <a:pt x="1466836" y="3216744"/>
                  <a:pt x="1458601" y="3206424"/>
                  <a:pt x="1456267" y="3194755"/>
                </a:cubicBezTo>
                <a:cubicBezTo>
                  <a:pt x="1451049" y="3168664"/>
                  <a:pt x="1448741" y="3142074"/>
                  <a:pt x="1444978" y="3115733"/>
                </a:cubicBezTo>
                <a:cubicBezTo>
                  <a:pt x="1448741" y="2912533"/>
                  <a:pt x="1456267" y="2709368"/>
                  <a:pt x="1456267" y="2506133"/>
                </a:cubicBezTo>
                <a:cubicBezTo>
                  <a:pt x="1456267" y="1419851"/>
                  <a:pt x="1516089" y="1755373"/>
                  <a:pt x="1422400" y="1286933"/>
                </a:cubicBezTo>
                <a:lnTo>
                  <a:pt x="1422400" y="1286933"/>
                </a:lnTo>
                <a:cubicBezTo>
                  <a:pt x="1409635" y="1184814"/>
                  <a:pt x="1420704" y="1225403"/>
                  <a:pt x="1399823" y="1162755"/>
                </a:cubicBezTo>
                <a:cubicBezTo>
                  <a:pt x="1396060" y="1136414"/>
                  <a:pt x="1388534" y="1110341"/>
                  <a:pt x="1388534" y="1083733"/>
                </a:cubicBezTo>
                <a:cubicBezTo>
                  <a:pt x="1388534" y="982063"/>
                  <a:pt x="1393060" y="880377"/>
                  <a:pt x="1399823" y="778933"/>
                </a:cubicBezTo>
                <a:cubicBezTo>
                  <a:pt x="1400615" y="767060"/>
                  <a:pt x="1407842" y="756508"/>
                  <a:pt x="1411111" y="745066"/>
                </a:cubicBezTo>
                <a:cubicBezTo>
                  <a:pt x="1414549" y="733032"/>
                  <a:pt x="1425729" y="680372"/>
                  <a:pt x="1433689" y="666044"/>
                </a:cubicBezTo>
                <a:cubicBezTo>
                  <a:pt x="1446867" y="642324"/>
                  <a:pt x="1463793" y="620889"/>
                  <a:pt x="1478845" y="598311"/>
                </a:cubicBezTo>
                <a:lnTo>
                  <a:pt x="1501423" y="564444"/>
                </a:lnTo>
                <a:cubicBezTo>
                  <a:pt x="1508949" y="553155"/>
                  <a:pt x="1514406" y="540171"/>
                  <a:pt x="1524000" y="530577"/>
                </a:cubicBezTo>
                <a:cubicBezTo>
                  <a:pt x="1535289" y="519288"/>
                  <a:pt x="1548065" y="509313"/>
                  <a:pt x="1557867" y="496711"/>
                </a:cubicBezTo>
                <a:cubicBezTo>
                  <a:pt x="1574527" y="475292"/>
                  <a:pt x="1587971" y="451555"/>
                  <a:pt x="1603023" y="428977"/>
                </a:cubicBezTo>
                <a:cubicBezTo>
                  <a:pt x="1610549" y="417688"/>
                  <a:pt x="1614311" y="402637"/>
                  <a:pt x="1625600" y="395111"/>
                </a:cubicBezTo>
                <a:lnTo>
                  <a:pt x="1659467" y="372533"/>
                </a:lnTo>
                <a:cubicBezTo>
                  <a:pt x="1669762" y="357091"/>
                  <a:pt x="1705410" y="302262"/>
                  <a:pt x="1715911" y="293511"/>
                </a:cubicBezTo>
                <a:cubicBezTo>
                  <a:pt x="1747180" y="267454"/>
                  <a:pt x="1788729" y="254558"/>
                  <a:pt x="1817511" y="225777"/>
                </a:cubicBezTo>
                <a:cubicBezTo>
                  <a:pt x="1828800" y="214488"/>
                  <a:pt x="1839257" y="202301"/>
                  <a:pt x="1851378" y="191911"/>
                </a:cubicBezTo>
                <a:cubicBezTo>
                  <a:pt x="1865664" y="179666"/>
                  <a:pt x="1883230" y="171348"/>
                  <a:pt x="1896534" y="158044"/>
                </a:cubicBezTo>
                <a:cubicBezTo>
                  <a:pt x="1909838" y="144740"/>
                  <a:pt x="1915946" y="124934"/>
                  <a:pt x="1930400" y="112889"/>
                </a:cubicBezTo>
                <a:cubicBezTo>
                  <a:pt x="1939542" y="105271"/>
                  <a:pt x="1953624" y="106922"/>
                  <a:pt x="1964267" y="101600"/>
                </a:cubicBezTo>
                <a:cubicBezTo>
                  <a:pt x="1976402" y="95532"/>
                  <a:pt x="1985999" y="85090"/>
                  <a:pt x="1998134" y="79022"/>
                </a:cubicBezTo>
                <a:cubicBezTo>
                  <a:pt x="2091691" y="32243"/>
                  <a:pt x="2020048" y="74468"/>
                  <a:pt x="2088445" y="45155"/>
                </a:cubicBezTo>
                <a:cubicBezTo>
                  <a:pt x="2103913" y="38526"/>
                  <a:pt x="2117098" y="25877"/>
                  <a:pt x="2133600" y="22577"/>
                </a:cubicBezTo>
                <a:cubicBezTo>
                  <a:pt x="2174356" y="14426"/>
                  <a:pt x="2216443" y="15640"/>
                  <a:pt x="2257778" y="11289"/>
                </a:cubicBezTo>
                <a:cubicBezTo>
                  <a:pt x="2287949" y="8113"/>
                  <a:pt x="2317985" y="3763"/>
                  <a:pt x="2348089" y="0"/>
                </a:cubicBezTo>
                <a:cubicBezTo>
                  <a:pt x="2479793" y="3763"/>
                  <a:pt x="2611615" y="4541"/>
                  <a:pt x="2743200" y="11289"/>
                </a:cubicBezTo>
                <a:cubicBezTo>
                  <a:pt x="2769771" y="12652"/>
                  <a:pt x="2796745" y="27497"/>
                  <a:pt x="2822223" y="33866"/>
                </a:cubicBezTo>
                <a:cubicBezTo>
                  <a:pt x="2840837" y="38520"/>
                  <a:pt x="2859937" y="40993"/>
                  <a:pt x="2878667" y="45155"/>
                </a:cubicBezTo>
                <a:cubicBezTo>
                  <a:pt x="2893813" y="48521"/>
                  <a:pt x="2908609" y="53401"/>
                  <a:pt x="2923823" y="56444"/>
                </a:cubicBezTo>
                <a:cubicBezTo>
                  <a:pt x="2946268" y="60933"/>
                  <a:pt x="2969212" y="62768"/>
                  <a:pt x="2991556" y="67733"/>
                </a:cubicBezTo>
                <a:cubicBezTo>
                  <a:pt x="3003172" y="70314"/>
                  <a:pt x="3013925" y="75956"/>
                  <a:pt x="3025423" y="79022"/>
                </a:cubicBezTo>
                <a:cubicBezTo>
                  <a:pt x="3070396" y="91015"/>
                  <a:pt x="3115248" y="103762"/>
                  <a:pt x="3160889" y="112889"/>
                </a:cubicBezTo>
                <a:cubicBezTo>
                  <a:pt x="3179704" y="116652"/>
                  <a:pt x="3198603" y="120015"/>
                  <a:pt x="3217334" y="124177"/>
                </a:cubicBezTo>
                <a:cubicBezTo>
                  <a:pt x="3291808" y="140726"/>
                  <a:pt x="3257044" y="139153"/>
                  <a:pt x="3364089" y="158044"/>
                </a:cubicBezTo>
                <a:cubicBezTo>
                  <a:pt x="3393965" y="163316"/>
                  <a:pt x="3424475" y="164345"/>
                  <a:pt x="3454400" y="169333"/>
                </a:cubicBezTo>
                <a:cubicBezTo>
                  <a:pt x="3469704" y="171884"/>
                  <a:pt x="3484221" y="178263"/>
                  <a:pt x="3499556" y="180622"/>
                </a:cubicBezTo>
                <a:cubicBezTo>
                  <a:pt x="3565988" y="190842"/>
                  <a:pt x="3598283" y="187023"/>
                  <a:pt x="3657600" y="203200"/>
                </a:cubicBezTo>
                <a:cubicBezTo>
                  <a:pt x="3680561" y="209462"/>
                  <a:pt x="3702144" y="220426"/>
                  <a:pt x="3725334" y="225777"/>
                </a:cubicBezTo>
                <a:cubicBezTo>
                  <a:pt x="3751261" y="231760"/>
                  <a:pt x="3778177" y="232306"/>
                  <a:pt x="3804356" y="237066"/>
                </a:cubicBezTo>
                <a:cubicBezTo>
                  <a:pt x="3819621" y="239841"/>
                  <a:pt x="3834593" y="244093"/>
                  <a:pt x="3849511" y="248355"/>
                </a:cubicBezTo>
                <a:cubicBezTo>
                  <a:pt x="3860953" y="251624"/>
                  <a:pt x="3871670" y="257515"/>
                  <a:pt x="3883378" y="259644"/>
                </a:cubicBezTo>
                <a:cubicBezTo>
                  <a:pt x="3913227" y="265071"/>
                  <a:pt x="3943585" y="267170"/>
                  <a:pt x="3973689" y="270933"/>
                </a:cubicBezTo>
                <a:cubicBezTo>
                  <a:pt x="4137997" y="325702"/>
                  <a:pt x="4015467" y="289146"/>
                  <a:pt x="4425245" y="270933"/>
                </a:cubicBezTo>
                <a:cubicBezTo>
                  <a:pt x="4455553" y="269586"/>
                  <a:pt x="4485404" y="262994"/>
                  <a:pt x="4515556" y="259644"/>
                </a:cubicBezTo>
                <a:cubicBezTo>
                  <a:pt x="4553142" y="255468"/>
                  <a:pt x="4590815" y="252118"/>
                  <a:pt x="4628445" y="248355"/>
                </a:cubicBezTo>
                <a:cubicBezTo>
                  <a:pt x="4774560" y="199648"/>
                  <a:pt x="4671088" y="229804"/>
                  <a:pt x="5023556" y="248355"/>
                </a:cubicBezTo>
                <a:cubicBezTo>
                  <a:pt x="5072938" y="250954"/>
                  <a:pt x="5113064" y="265510"/>
                  <a:pt x="5159023" y="282222"/>
                </a:cubicBezTo>
                <a:cubicBezTo>
                  <a:pt x="5368560" y="358418"/>
                  <a:pt x="5083180" y="256401"/>
                  <a:pt x="5260623" y="327377"/>
                </a:cubicBezTo>
                <a:cubicBezTo>
                  <a:pt x="5282720" y="336216"/>
                  <a:pt x="5306259" y="341116"/>
                  <a:pt x="5328356" y="349955"/>
                </a:cubicBezTo>
                <a:cubicBezTo>
                  <a:pt x="5427312" y="389538"/>
                  <a:pt x="5325916" y="354380"/>
                  <a:pt x="5407378" y="395111"/>
                </a:cubicBezTo>
                <a:cubicBezTo>
                  <a:pt x="5418021" y="400433"/>
                  <a:pt x="5429956" y="402637"/>
                  <a:pt x="5441245" y="406400"/>
                </a:cubicBezTo>
                <a:lnTo>
                  <a:pt x="5531556" y="474133"/>
                </a:lnTo>
                <a:cubicBezTo>
                  <a:pt x="5546608" y="485422"/>
                  <a:pt x="5559882" y="499586"/>
                  <a:pt x="5576711" y="508000"/>
                </a:cubicBezTo>
                <a:cubicBezTo>
                  <a:pt x="5656580" y="547933"/>
                  <a:pt x="5623442" y="527864"/>
                  <a:pt x="5678311" y="564444"/>
                </a:cubicBezTo>
                <a:cubicBezTo>
                  <a:pt x="5717995" y="623969"/>
                  <a:pt x="5678007" y="580441"/>
                  <a:pt x="5746045" y="609600"/>
                </a:cubicBezTo>
                <a:cubicBezTo>
                  <a:pt x="5758515" y="614944"/>
                  <a:pt x="5767208" y="627413"/>
                  <a:pt x="5779911" y="632177"/>
                </a:cubicBezTo>
                <a:cubicBezTo>
                  <a:pt x="5792533" y="636910"/>
                  <a:pt x="5896481" y="653487"/>
                  <a:pt x="5904089" y="654755"/>
                </a:cubicBezTo>
                <a:cubicBezTo>
                  <a:pt x="5929079" y="671415"/>
                  <a:pt x="5954439" y="685124"/>
                  <a:pt x="5971823" y="711200"/>
                </a:cubicBezTo>
                <a:cubicBezTo>
                  <a:pt x="5981739" y="726075"/>
                  <a:pt x="5992773" y="793374"/>
                  <a:pt x="5994400" y="801511"/>
                </a:cubicBezTo>
                <a:cubicBezTo>
                  <a:pt x="5990637" y="1091259"/>
                  <a:pt x="5990176" y="1381069"/>
                  <a:pt x="5983111" y="1670755"/>
                </a:cubicBezTo>
                <a:cubicBezTo>
                  <a:pt x="5982643" y="1689937"/>
                  <a:pt x="5975843" y="1708438"/>
                  <a:pt x="5971823" y="1727200"/>
                </a:cubicBezTo>
                <a:cubicBezTo>
                  <a:pt x="5964554" y="1761123"/>
                  <a:pt x="5955189" y="1794620"/>
                  <a:pt x="5949245" y="1828800"/>
                </a:cubicBezTo>
                <a:cubicBezTo>
                  <a:pt x="5940127" y="1881229"/>
                  <a:pt x="5926667" y="1986844"/>
                  <a:pt x="5926667" y="1986844"/>
                </a:cubicBezTo>
                <a:cubicBezTo>
                  <a:pt x="5917621" y="2158722"/>
                  <a:pt x="5906506" y="2185591"/>
                  <a:pt x="5926667" y="2336800"/>
                </a:cubicBezTo>
                <a:cubicBezTo>
                  <a:pt x="5931800" y="2375297"/>
                  <a:pt x="5964962" y="2408908"/>
                  <a:pt x="5983111" y="2438400"/>
                </a:cubicBezTo>
                <a:cubicBezTo>
                  <a:pt x="5999011" y="2464238"/>
                  <a:pt x="6014699" y="2490287"/>
                  <a:pt x="6028267" y="2517422"/>
                </a:cubicBezTo>
                <a:cubicBezTo>
                  <a:pt x="6037329" y="2535547"/>
                  <a:pt x="6042615" y="2555348"/>
                  <a:pt x="6050845" y="2573866"/>
                </a:cubicBezTo>
                <a:cubicBezTo>
                  <a:pt x="6057680" y="2589244"/>
                  <a:pt x="6065897" y="2603970"/>
                  <a:pt x="6073423" y="2619022"/>
                </a:cubicBezTo>
                <a:cubicBezTo>
                  <a:pt x="6077186" y="2634074"/>
                  <a:pt x="6084711" y="2648662"/>
                  <a:pt x="6084711" y="2664177"/>
                </a:cubicBezTo>
                <a:cubicBezTo>
                  <a:pt x="6084711" y="2713107"/>
                  <a:pt x="6072016" y="2743889"/>
                  <a:pt x="6062134" y="2788355"/>
                </a:cubicBezTo>
                <a:cubicBezTo>
                  <a:pt x="6048192" y="2851094"/>
                  <a:pt x="6051809" y="2845140"/>
                  <a:pt x="6039556" y="2912533"/>
                </a:cubicBezTo>
                <a:cubicBezTo>
                  <a:pt x="6011816" y="3065101"/>
                  <a:pt x="6043090" y="2898396"/>
                  <a:pt x="6016978" y="3002844"/>
                </a:cubicBezTo>
                <a:cubicBezTo>
                  <a:pt x="6000862" y="3067310"/>
                  <a:pt x="6011786" y="3046490"/>
                  <a:pt x="5994400" y="3104444"/>
                </a:cubicBezTo>
                <a:cubicBezTo>
                  <a:pt x="5987562" y="3127239"/>
                  <a:pt x="5977595" y="3149089"/>
                  <a:pt x="5971823" y="3172177"/>
                </a:cubicBezTo>
                <a:cubicBezTo>
                  <a:pt x="5964297" y="3202281"/>
                  <a:pt x="5956223" y="3232253"/>
                  <a:pt x="5949245" y="3262489"/>
                </a:cubicBezTo>
                <a:cubicBezTo>
                  <a:pt x="5944931" y="3281185"/>
                  <a:pt x="5942270" y="3300237"/>
                  <a:pt x="5937956" y="3318933"/>
                </a:cubicBezTo>
                <a:cubicBezTo>
                  <a:pt x="5930978" y="3349169"/>
                  <a:pt x="5921880" y="3378903"/>
                  <a:pt x="5915378" y="3409244"/>
                </a:cubicBezTo>
                <a:cubicBezTo>
                  <a:pt x="5910582" y="3431625"/>
                  <a:pt x="5908578" y="3454532"/>
                  <a:pt x="5904089" y="3476977"/>
                </a:cubicBezTo>
                <a:cubicBezTo>
                  <a:pt x="5877476" y="3610043"/>
                  <a:pt x="5910208" y="3400281"/>
                  <a:pt x="5881511" y="3601155"/>
                </a:cubicBezTo>
                <a:cubicBezTo>
                  <a:pt x="5889037" y="3683940"/>
                  <a:pt x="5885200" y="3768559"/>
                  <a:pt x="5904089" y="3849511"/>
                </a:cubicBezTo>
                <a:cubicBezTo>
                  <a:pt x="5906371" y="3859289"/>
                  <a:pt x="5964292" y="3945460"/>
                  <a:pt x="5983111" y="3973689"/>
                </a:cubicBezTo>
                <a:lnTo>
                  <a:pt x="6028267" y="4041422"/>
                </a:lnTo>
                <a:cubicBezTo>
                  <a:pt x="6039582" y="4075366"/>
                  <a:pt x="6037818" y="4079975"/>
                  <a:pt x="6062134" y="4109155"/>
                </a:cubicBezTo>
                <a:cubicBezTo>
                  <a:pt x="6103291" y="4158543"/>
                  <a:pt x="6098415" y="4139564"/>
                  <a:pt x="6163734" y="4176889"/>
                </a:cubicBezTo>
                <a:cubicBezTo>
                  <a:pt x="6220886" y="4209547"/>
                  <a:pt x="6278297" y="4241977"/>
                  <a:pt x="6333067" y="4278489"/>
                </a:cubicBezTo>
                <a:cubicBezTo>
                  <a:pt x="6344356" y="4286015"/>
                  <a:pt x="6353573" y="4298708"/>
                  <a:pt x="6366934" y="4301066"/>
                </a:cubicBezTo>
                <a:cubicBezTo>
                  <a:pt x="6418946" y="4310244"/>
                  <a:pt x="6472297" y="4308592"/>
                  <a:pt x="6524978" y="4312355"/>
                </a:cubicBezTo>
                <a:cubicBezTo>
                  <a:pt x="6536267" y="4316118"/>
                  <a:pt x="6550431" y="4315230"/>
                  <a:pt x="6558845" y="4323644"/>
                </a:cubicBezTo>
                <a:cubicBezTo>
                  <a:pt x="6567259" y="4332058"/>
                  <a:pt x="6569342" y="4345638"/>
                  <a:pt x="6570134" y="4357511"/>
                </a:cubicBezTo>
                <a:cubicBezTo>
                  <a:pt x="6573138" y="4402566"/>
                  <a:pt x="6570134" y="4447822"/>
                  <a:pt x="6570134" y="4492977"/>
                </a:cubicBezTo>
              </a:path>
            </a:pathLst>
          </a:cu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266" name="Объект 2">
            <a:extLst>
              <a:ext uri="{FF2B5EF4-FFF2-40B4-BE49-F238E27FC236}">
                <a16:creationId xmlns:a16="http://schemas.microsoft.com/office/drawing/2014/main" id="{137533B9-7506-4637-8365-39FB6C576205}"/>
              </a:ext>
            </a:extLst>
          </p:cNvPr>
          <p:cNvSpPr>
            <a:spLocks noGrp="1" noChangeArrowheads="1"/>
          </p:cNvSpPr>
          <p:nvPr>
            <p:ph idx="1"/>
          </p:nvPr>
        </p:nvSpPr>
        <p:spPr>
          <a:xfrm>
            <a:off x="0" y="160338"/>
            <a:ext cx="10404475" cy="1954212"/>
          </a:xfrm>
        </p:spPr>
        <p:txBody>
          <a:bodyPr/>
          <a:lstStyle/>
          <a:p>
            <a:r>
              <a:rPr lang="ru-RU" altLang="ru-RU" b="1">
                <a:latin typeface="Font Of Kindness 2.0 Bold" panose="00000800000000000000" pitchFamily="50" charset="-52"/>
                <a:cs typeface="Times New Roman" panose="02020603050405020304" pitchFamily="18" charset="0"/>
              </a:rPr>
              <a:t>Дети с большим энтузиазмом и лёгкостью относятся к актуальным художественным объектам. </a:t>
            </a:r>
            <a:r>
              <a:rPr lang="ru-RU" altLang="ru-RU">
                <a:latin typeface="Times New Roman" panose="02020603050405020304" pitchFamily="18" charset="0"/>
                <a:cs typeface="Times New Roman" panose="02020603050405020304" pitchFamily="18" charset="0"/>
              </a:rPr>
              <a:t>Маленькие ценители сосредоточены больше на процессе создания, чем на результате. Ребёнок в отличие от подростка и взрослого не стесняется того, что делает, он понимает, что стадия формирования арт-объекта — внутреннее путешествие и исследование. Приобщение к искусству способствует социально-эмоциональному развитию.</a:t>
            </a:r>
          </a:p>
          <a:p>
            <a:endParaRPr lang="ru-RU" altLang="ru-RU">
              <a:latin typeface="Times New Roman" panose="02020603050405020304" pitchFamily="18" charset="0"/>
              <a:cs typeface="Times New Roman" panose="02020603050405020304" pitchFamily="18" charset="0"/>
            </a:endParaRPr>
          </a:p>
          <a:p>
            <a:endParaRPr lang="ru-RU" altLang="ru-RU">
              <a:latin typeface="Times New Roman" panose="02020603050405020304" pitchFamily="18" charset="0"/>
              <a:cs typeface="Times New Roman" panose="02020603050405020304" pitchFamily="18" charset="0"/>
            </a:endParaRPr>
          </a:p>
          <a:p>
            <a:endParaRPr lang="ru-RU" altLang="ru-RU">
              <a:latin typeface="Times New Roman" panose="02020603050405020304" pitchFamily="18" charset="0"/>
              <a:cs typeface="Times New Roman" panose="02020603050405020304" pitchFamily="18" charset="0"/>
            </a:endParaRPr>
          </a:p>
          <a:p>
            <a:endParaRPr lang="ru-RU" altLang="ru-RU">
              <a:latin typeface="Times New Roman" panose="02020603050405020304" pitchFamily="18" charset="0"/>
              <a:cs typeface="Times New Roman" panose="02020603050405020304" pitchFamily="18" charset="0"/>
            </a:endParaRPr>
          </a:p>
          <a:p>
            <a:endParaRPr lang="ru-RU" altLang="ru-RU">
              <a:latin typeface="Times New Roman" panose="02020603050405020304" pitchFamily="18" charset="0"/>
              <a:cs typeface="Times New Roman" panose="02020603050405020304" pitchFamily="18" charset="0"/>
            </a:endParaRPr>
          </a:p>
          <a:p>
            <a:endParaRPr lang="ru-RU" altLang="ru-RU">
              <a:latin typeface="Times New Roman" panose="02020603050405020304" pitchFamily="18" charset="0"/>
              <a:cs typeface="Times New Roman" panose="02020603050405020304" pitchFamily="18" charset="0"/>
            </a:endParaRPr>
          </a:p>
        </p:txBody>
      </p:sp>
      <p:pic>
        <p:nvPicPr>
          <p:cNvPr id="11267" name="Рисунок 3">
            <a:extLst>
              <a:ext uri="{FF2B5EF4-FFF2-40B4-BE49-F238E27FC236}">
                <a16:creationId xmlns:a16="http://schemas.microsoft.com/office/drawing/2014/main" id="{8C968028-CD36-4B39-9E8B-EDAFFE72A6F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2725" y="2333625"/>
            <a:ext cx="302418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Рисунок 7">
            <a:extLst>
              <a:ext uri="{FF2B5EF4-FFF2-40B4-BE49-F238E27FC236}">
                <a16:creationId xmlns:a16="http://schemas.microsoft.com/office/drawing/2014/main" id="{27AEB216-2624-4961-9668-63153EE5450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24888" y="1893888"/>
            <a:ext cx="3354387"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Рисунок 10">
            <a:extLst>
              <a:ext uri="{FF2B5EF4-FFF2-40B4-BE49-F238E27FC236}">
                <a16:creationId xmlns:a16="http://schemas.microsoft.com/office/drawing/2014/main" id="{AE60AE3E-6C7C-4C88-9283-CE1F1691E04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784600" y="3313113"/>
            <a:ext cx="4071938"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вал 2">
            <a:extLst>
              <a:ext uri="{FF2B5EF4-FFF2-40B4-BE49-F238E27FC236}">
                <a16:creationId xmlns:a16="http://schemas.microsoft.com/office/drawing/2014/main" id="{02C6E1FD-EE56-4115-AA63-F3FFF1067D44}"/>
              </a:ext>
            </a:extLst>
          </p:cNvPr>
          <p:cNvSpPr/>
          <p:nvPr/>
        </p:nvSpPr>
        <p:spPr>
          <a:xfrm>
            <a:off x="7382933" y="2235200"/>
            <a:ext cx="248356" cy="237067"/>
          </a:xfrm>
          <a:prstGeom prst="ellipse">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a:extLst>
              <a:ext uri="{FF2B5EF4-FFF2-40B4-BE49-F238E27FC236}">
                <a16:creationId xmlns:a16="http://schemas.microsoft.com/office/drawing/2014/main" id="{83C4BD18-8714-4FB8-8861-62712F6A1801}"/>
              </a:ext>
            </a:extLst>
          </p:cNvPr>
          <p:cNvSpPr/>
          <p:nvPr/>
        </p:nvSpPr>
        <p:spPr>
          <a:xfrm>
            <a:off x="7947378" y="2145948"/>
            <a:ext cx="248356" cy="237067"/>
          </a:xfrm>
          <a:prstGeom prst="ellipse">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5" name="Овал 4">
            <a:extLst>
              <a:ext uri="{FF2B5EF4-FFF2-40B4-BE49-F238E27FC236}">
                <a16:creationId xmlns:a16="http://schemas.microsoft.com/office/drawing/2014/main" id="{1B8E24D0-0933-4734-84DB-A816E36B2753}"/>
              </a:ext>
            </a:extLst>
          </p:cNvPr>
          <p:cNvSpPr/>
          <p:nvPr/>
        </p:nvSpPr>
        <p:spPr>
          <a:xfrm>
            <a:off x="7631289" y="1872898"/>
            <a:ext cx="135467" cy="1365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5" name="Полилиния: фигура 4">
            <a:extLst>
              <a:ext uri="{FF2B5EF4-FFF2-40B4-BE49-F238E27FC236}">
                <a16:creationId xmlns:a16="http://schemas.microsoft.com/office/drawing/2014/main" id="{99BE6406-5126-40D0-9B30-EEDED5C98D48}"/>
              </a:ext>
            </a:extLst>
          </p:cNvPr>
          <p:cNvSpPr/>
          <p:nvPr>
            <p:custDataLst>
              <p:tags r:id="rId3"/>
            </p:custDataLst>
          </p:nvPr>
        </p:nvSpPr>
        <p:spPr>
          <a:xfrm>
            <a:off x="135467" y="2111022"/>
            <a:ext cx="12067822" cy="4775200"/>
          </a:xfrm>
          <a:custGeom>
            <a:gdLst>
              <a:gd name="connsiteX0" fmla="*/ 101600 w 12067822"/>
              <a:gd name="connsiteY0" fmla="*/ 4718756 h 4775200"/>
              <a:gd name="connsiteX1" fmla="*/ 67733 w 12067822"/>
              <a:gd name="connsiteY1" fmla="*/ 4707467 h 4775200"/>
              <a:gd name="connsiteX2" fmla="*/ 45155 w 12067822"/>
              <a:gd name="connsiteY2" fmla="*/ 4639734 h 4775200"/>
              <a:gd name="connsiteX3" fmla="*/ 33866 w 12067822"/>
              <a:gd name="connsiteY3" fmla="*/ 4413956 h 4775200"/>
              <a:gd name="connsiteX4" fmla="*/ 22577 w 12067822"/>
              <a:gd name="connsiteY4" fmla="*/ 4380089 h 4775200"/>
              <a:gd name="connsiteX5" fmla="*/ 11289 w 12067822"/>
              <a:gd name="connsiteY5" fmla="*/ 4323645 h 4775200"/>
              <a:gd name="connsiteX6" fmla="*/ 0 w 12067822"/>
              <a:gd name="connsiteY6" fmla="*/ 4222045 h 4775200"/>
              <a:gd name="connsiteX7" fmla="*/ 11289 w 12067822"/>
              <a:gd name="connsiteY7" fmla="*/ 3917245 h 4775200"/>
              <a:gd name="connsiteX8" fmla="*/ 22577 w 12067822"/>
              <a:gd name="connsiteY8" fmla="*/ 3883378 h 4775200"/>
              <a:gd name="connsiteX9" fmla="*/ 45155 w 12067822"/>
              <a:gd name="connsiteY9" fmla="*/ 3759200 h 4775200"/>
              <a:gd name="connsiteX10" fmla="*/ 56444 w 12067822"/>
              <a:gd name="connsiteY10" fmla="*/ 3488267 h 4775200"/>
              <a:gd name="connsiteX11" fmla="*/ 90311 w 12067822"/>
              <a:gd name="connsiteY11" fmla="*/ 3386667 h 4775200"/>
              <a:gd name="connsiteX12" fmla="*/ 124177 w 12067822"/>
              <a:gd name="connsiteY12" fmla="*/ 3352800 h 4775200"/>
              <a:gd name="connsiteX13" fmla="*/ 169333 w 12067822"/>
              <a:gd name="connsiteY13" fmla="*/ 3285067 h 4775200"/>
              <a:gd name="connsiteX14" fmla="*/ 203200 w 12067822"/>
              <a:gd name="connsiteY14" fmla="*/ 3251200 h 4775200"/>
              <a:gd name="connsiteX15" fmla="*/ 225777 w 12067822"/>
              <a:gd name="connsiteY15" fmla="*/ 3217334 h 4775200"/>
              <a:gd name="connsiteX16" fmla="*/ 248355 w 12067822"/>
              <a:gd name="connsiteY16" fmla="*/ 3149600 h 4775200"/>
              <a:gd name="connsiteX17" fmla="*/ 237066 w 12067822"/>
              <a:gd name="connsiteY17" fmla="*/ 2178756 h 4775200"/>
              <a:gd name="connsiteX18" fmla="*/ 214489 w 12067822"/>
              <a:gd name="connsiteY18" fmla="*/ 2111022 h 4775200"/>
              <a:gd name="connsiteX19" fmla="*/ 180622 w 12067822"/>
              <a:gd name="connsiteY19" fmla="*/ 1998134 h 4775200"/>
              <a:gd name="connsiteX20" fmla="*/ 169333 w 12067822"/>
              <a:gd name="connsiteY20" fmla="*/ 1964267 h 4775200"/>
              <a:gd name="connsiteX21" fmla="*/ 158044 w 12067822"/>
              <a:gd name="connsiteY21" fmla="*/ 1930400 h 4775200"/>
              <a:gd name="connsiteX22" fmla="*/ 135466 w 12067822"/>
              <a:gd name="connsiteY22" fmla="*/ 1817511 h 4775200"/>
              <a:gd name="connsiteX23" fmla="*/ 146755 w 12067822"/>
              <a:gd name="connsiteY23" fmla="*/ 1546578 h 4775200"/>
              <a:gd name="connsiteX24" fmla="*/ 158044 w 12067822"/>
              <a:gd name="connsiteY24" fmla="*/ 1422400 h 4775200"/>
              <a:gd name="connsiteX25" fmla="*/ 169333 w 12067822"/>
              <a:gd name="connsiteY25" fmla="*/ 1140178 h 4775200"/>
              <a:gd name="connsiteX26" fmla="*/ 191911 w 12067822"/>
              <a:gd name="connsiteY26" fmla="*/ 1049867 h 4775200"/>
              <a:gd name="connsiteX27" fmla="*/ 214489 w 12067822"/>
              <a:gd name="connsiteY27" fmla="*/ 959556 h 4775200"/>
              <a:gd name="connsiteX28" fmla="*/ 237066 w 12067822"/>
              <a:gd name="connsiteY28" fmla="*/ 891822 h 4775200"/>
              <a:gd name="connsiteX29" fmla="*/ 304800 w 12067822"/>
              <a:gd name="connsiteY29" fmla="*/ 869245 h 4775200"/>
              <a:gd name="connsiteX30" fmla="*/ 383822 w 12067822"/>
              <a:gd name="connsiteY30" fmla="*/ 835378 h 4775200"/>
              <a:gd name="connsiteX31" fmla="*/ 417689 w 12067822"/>
              <a:gd name="connsiteY31" fmla="*/ 812800 h 4775200"/>
              <a:gd name="connsiteX32" fmla="*/ 451555 w 12067822"/>
              <a:gd name="connsiteY32" fmla="*/ 801511 h 4775200"/>
              <a:gd name="connsiteX33" fmla="*/ 824089 w 12067822"/>
              <a:gd name="connsiteY33" fmla="*/ 790222 h 4775200"/>
              <a:gd name="connsiteX34" fmla="*/ 1038577 w 12067822"/>
              <a:gd name="connsiteY34" fmla="*/ 778934 h 4775200"/>
              <a:gd name="connsiteX35" fmla="*/ 1140177 w 12067822"/>
              <a:gd name="connsiteY35" fmla="*/ 767645 h 4775200"/>
              <a:gd name="connsiteX36" fmla="*/ 1185333 w 12067822"/>
              <a:gd name="connsiteY36" fmla="*/ 756356 h 4775200"/>
              <a:gd name="connsiteX37" fmla="*/ 1478844 w 12067822"/>
              <a:gd name="connsiteY37" fmla="*/ 745067 h 4775200"/>
              <a:gd name="connsiteX38" fmla="*/ 1614311 w 12067822"/>
              <a:gd name="connsiteY38" fmla="*/ 722489 h 4775200"/>
              <a:gd name="connsiteX39" fmla="*/ 1749777 w 12067822"/>
              <a:gd name="connsiteY39" fmla="*/ 688622 h 4775200"/>
              <a:gd name="connsiteX40" fmla="*/ 1817511 w 12067822"/>
              <a:gd name="connsiteY40" fmla="*/ 643467 h 4775200"/>
              <a:gd name="connsiteX41" fmla="*/ 1851377 w 12067822"/>
              <a:gd name="connsiteY41" fmla="*/ 620889 h 4775200"/>
              <a:gd name="connsiteX42" fmla="*/ 1885244 w 12067822"/>
              <a:gd name="connsiteY42" fmla="*/ 609600 h 4775200"/>
              <a:gd name="connsiteX43" fmla="*/ 2133600 w 12067822"/>
              <a:gd name="connsiteY43" fmla="*/ 632178 h 4775200"/>
              <a:gd name="connsiteX44" fmla="*/ 2190044 w 12067822"/>
              <a:gd name="connsiteY44" fmla="*/ 643467 h 4775200"/>
              <a:gd name="connsiteX45" fmla="*/ 2223911 w 12067822"/>
              <a:gd name="connsiteY45" fmla="*/ 654756 h 4775200"/>
              <a:gd name="connsiteX46" fmla="*/ 2246489 w 12067822"/>
              <a:gd name="connsiteY46" fmla="*/ 688622 h 4775200"/>
              <a:gd name="connsiteX47" fmla="*/ 2348089 w 12067822"/>
              <a:gd name="connsiteY47" fmla="*/ 767645 h 4775200"/>
              <a:gd name="connsiteX48" fmla="*/ 2427111 w 12067822"/>
              <a:gd name="connsiteY48" fmla="*/ 790222 h 4775200"/>
              <a:gd name="connsiteX49" fmla="*/ 2573866 w 12067822"/>
              <a:gd name="connsiteY49" fmla="*/ 778934 h 4775200"/>
              <a:gd name="connsiteX50" fmla="*/ 2675466 w 12067822"/>
              <a:gd name="connsiteY50" fmla="*/ 767645 h 4775200"/>
              <a:gd name="connsiteX51" fmla="*/ 2856089 w 12067822"/>
              <a:gd name="connsiteY51" fmla="*/ 756356 h 4775200"/>
              <a:gd name="connsiteX52" fmla="*/ 2901244 w 12067822"/>
              <a:gd name="connsiteY52" fmla="*/ 745067 h 4775200"/>
              <a:gd name="connsiteX53" fmla="*/ 3025422 w 12067822"/>
              <a:gd name="connsiteY53" fmla="*/ 722489 h 4775200"/>
              <a:gd name="connsiteX54" fmla="*/ 3059289 w 12067822"/>
              <a:gd name="connsiteY54" fmla="*/ 711200 h 4775200"/>
              <a:gd name="connsiteX55" fmla="*/ 3160889 w 12067822"/>
              <a:gd name="connsiteY55" fmla="*/ 699911 h 4775200"/>
              <a:gd name="connsiteX56" fmla="*/ 3330222 w 12067822"/>
              <a:gd name="connsiteY56" fmla="*/ 677334 h 4775200"/>
              <a:gd name="connsiteX57" fmla="*/ 3578577 w 12067822"/>
              <a:gd name="connsiteY57" fmla="*/ 688622 h 4775200"/>
              <a:gd name="connsiteX58" fmla="*/ 3635022 w 12067822"/>
              <a:gd name="connsiteY58" fmla="*/ 778934 h 4775200"/>
              <a:gd name="connsiteX59" fmla="*/ 3657600 w 12067822"/>
              <a:gd name="connsiteY59" fmla="*/ 812800 h 4775200"/>
              <a:gd name="connsiteX60" fmla="*/ 3714044 w 12067822"/>
              <a:gd name="connsiteY60" fmla="*/ 982134 h 4775200"/>
              <a:gd name="connsiteX61" fmla="*/ 3725333 w 12067822"/>
              <a:gd name="connsiteY61" fmla="*/ 1016000 h 4775200"/>
              <a:gd name="connsiteX62" fmla="*/ 3736622 w 12067822"/>
              <a:gd name="connsiteY62" fmla="*/ 1049867 h 4775200"/>
              <a:gd name="connsiteX63" fmla="*/ 3759200 w 12067822"/>
              <a:gd name="connsiteY63" fmla="*/ 1083734 h 4775200"/>
              <a:gd name="connsiteX64" fmla="*/ 3793066 w 12067822"/>
              <a:gd name="connsiteY64" fmla="*/ 1151467 h 4775200"/>
              <a:gd name="connsiteX65" fmla="*/ 3894666 w 12067822"/>
              <a:gd name="connsiteY65" fmla="*/ 1196622 h 4775200"/>
              <a:gd name="connsiteX66" fmla="*/ 3928533 w 12067822"/>
              <a:gd name="connsiteY66" fmla="*/ 1207911 h 4775200"/>
              <a:gd name="connsiteX67" fmla="*/ 4346222 w 12067822"/>
              <a:gd name="connsiteY67" fmla="*/ 1196622 h 4775200"/>
              <a:gd name="connsiteX68" fmla="*/ 4380089 w 12067822"/>
              <a:gd name="connsiteY68" fmla="*/ 1162756 h 4775200"/>
              <a:gd name="connsiteX69" fmla="*/ 4391377 w 12067822"/>
              <a:gd name="connsiteY69" fmla="*/ 1128889 h 4775200"/>
              <a:gd name="connsiteX70" fmla="*/ 4413955 w 12067822"/>
              <a:gd name="connsiteY70" fmla="*/ 1095022 h 4775200"/>
              <a:gd name="connsiteX71" fmla="*/ 4436533 w 12067822"/>
              <a:gd name="connsiteY71" fmla="*/ 1027289 h 4775200"/>
              <a:gd name="connsiteX72" fmla="*/ 4470400 w 12067822"/>
              <a:gd name="connsiteY72" fmla="*/ 993422 h 4775200"/>
              <a:gd name="connsiteX73" fmla="*/ 4492977 w 12067822"/>
              <a:gd name="connsiteY73" fmla="*/ 959556 h 4775200"/>
              <a:gd name="connsiteX74" fmla="*/ 4526844 w 12067822"/>
              <a:gd name="connsiteY74" fmla="*/ 948267 h 4775200"/>
              <a:gd name="connsiteX75" fmla="*/ 4560711 w 12067822"/>
              <a:gd name="connsiteY75" fmla="*/ 925689 h 4775200"/>
              <a:gd name="connsiteX76" fmla="*/ 4628444 w 12067822"/>
              <a:gd name="connsiteY76" fmla="*/ 903111 h 4775200"/>
              <a:gd name="connsiteX77" fmla="*/ 4718755 w 12067822"/>
              <a:gd name="connsiteY77" fmla="*/ 914400 h 4775200"/>
              <a:gd name="connsiteX78" fmla="*/ 4730044 w 12067822"/>
              <a:gd name="connsiteY78" fmla="*/ 948267 h 4775200"/>
              <a:gd name="connsiteX79" fmla="*/ 4763911 w 12067822"/>
              <a:gd name="connsiteY79" fmla="*/ 1016000 h 4775200"/>
              <a:gd name="connsiteX80" fmla="*/ 4752622 w 12067822"/>
              <a:gd name="connsiteY80" fmla="*/ 1128889 h 4775200"/>
              <a:gd name="connsiteX81" fmla="*/ 4741333 w 12067822"/>
              <a:gd name="connsiteY81" fmla="*/ 1162756 h 4775200"/>
              <a:gd name="connsiteX82" fmla="*/ 4752622 w 12067822"/>
              <a:gd name="connsiteY82" fmla="*/ 1241778 h 4775200"/>
              <a:gd name="connsiteX83" fmla="*/ 4865511 w 12067822"/>
              <a:gd name="connsiteY83" fmla="*/ 1230489 h 4775200"/>
              <a:gd name="connsiteX84" fmla="*/ 4933244 w 12067822"/>
              <a:gd name="connsiteY84" fmla="*/ 1196622 h 4775200"/>
              <a:gd name="connsiteX85" fmla="*/ 5046133 w 12067822"/>
              <a:gd name="connsiteY85" fmla="*/ 1162756 h 4775200"/>
              <a:gd name="connsiteX86" fmla="*/ 5080000 w 12067822"/>
              <a:gd name="connsiteY86" fmla="*/ 1151467 h 4775200"/>
              <a:gd name="connsiteX87" fmla="*/ 5113866 w 12067822"/>
              <a:gd name="connsiteY87" fmla="*/ 1117600 h 4775200"/>
              <a:gd name="connsiteX88" fmla="*/ 5147733 w 12067822"/>
              <a:gd name="connsiteY88" fmla="*/ 993422 h 4775200"/>
              <a:gd name="connsiteX89" fmla="*/ 5125155 w 12067822"/>
              <a:gd name="connsiteY89" fmla="*/ 756356 h 4775200"/>
              <a:gd name="connsiteX90" fmla="*/ 5102577 w 12067822"/>
              <a:gd name="connsiteY90" fmla="*/ 722489 h 4775200"/>
              <a:gd name="connsiteX91" fmla="*/ 5068711 w 12067822"/>
              <a:gd name="connsiteY91" fmla="*/ 654756 h 4775200"/>
              <a:gd name="connsiteX92" fmla="*/ 5080000 w 12067822"/>
              <a:gd name="connsiteY92" fmla="*/ 575734 h 4775200"/>
              <a:gd name="connsiteX93" fmla="*/ 5147733 w 12067822"/>
              <a:gd name="connsiteY93" fmla="*/ 553156 h 4775200"/>
              <a:gd name="connsiteX94" fmla="*/ 5294489 w 12067822"/>
              <a:gd name="connsiteY94" fmla="*/ 508000 h 4775200"/>
              <a:gd name="connsiteX95" fmla="*/ 5554133 w 12067822"/>
              <a:gd name="connsiteY95" fmla="*/ 553156 h 4775200"/>
              <a:gd name="connsiteX96" fmla="*/ 5576711 w 12067822"/>
              <a:gd name="connsiteY96" fmla="*/ 598311 h 4775200"/>
              <a:gd name="connsiteX97" fmla="*/ 5588000 w 12067822"/>
              <a:gd name="connsiteY97" fmla="*/ 643467 h 4775200"/>
              <a:gd name="connsiteX98" fmla="*/ 5610577 w 12067822"/>
              <a:gd name="connsiteY98" fmla="*/ 677334 h 4775200"/>
              <a:gd name="connsiteX99" fmla="*/ 5621866 w 12067822"/>
              <a:gd name="connsiteY99" fmla="*/ 733778 h 4775200"/>
              <a:gd name="connsiteX100" fmla="*/ 5644444 w 12067822"/>
              <a:gd name="connsiteY100" fmla="*/ 801511 h 4775200"/>
              <a:gd name="connsiteX101" fmla="*/ 5667022 w 12067822"/>
              <a:gd name="connsiteY101" fmla="*/ 914400 h 4775200"/>
              <a:gd name="connsiteX102" fmla="*/ 5678311 w 12067822"/>
              <a:gd name="connsiteY102" fmla="*/ 970845 h 4775200"/>
              <a:gd name="connsiteX103" fmla="*/ 5779911 w 12067822"/>
              <a:gd name="connsiteY103" fmla="*/ 1095022 h 4775200"/>
              <a:gd name="connsiteX104" fmla="*/ 5881511 w 12067822"/>
              <a:gd name="connsiteY104" fmla="*/ 1174045 h 4775200"/>
              <a:gd name="connsiteX105" fmla="*/ 5971822 w 12067822"/>
              <a:gd name="connsiteY105" fmla="*/ 1196622 h 4775200"/>
              <a:gd name="connsiteX106" fmla="*/ 6333066 w 12067822"/>
              <a:gd name="connsiteY106" fmla="*/ 1185334 h 4775200"/>
              <a:gd name="connsiteX107" fmla="*/ 6366933 w 12067822"/>
              <a:gd name="connsiteY107" fmla="*/ 1174045 h 4775200"/>
              <a:gd name="connsiteX108" fmla="*/ 6412089 w 12067822"/>
              <a:gd name="connsiteY108" fmla="*/ 1140178 h 4775200"/>
              <a:gd name="connsiteX109" fmla="*/ 6445955 w 12067822"/>
              <a:gd name="connsiteY109" fmla="*/ 1117600 h 4775200"/>
              <a:gd name="connsiteX110" fmla="*/ 6491111 w 12067822"/>
              <a:gd name="connsiteY110" fmla="*/ 1095022 h 4775200"/>
              <a:gd name="connsiteX111" fmla="*/ 6604000 w 12067822"/>
              <a:gd name="connsiteY111" fmla="*/ 993422 h 4775200"/>
              <a:gd name="connsiteX112" fmla="*/ 6728177 w 12067822"/>
              <a:gd name="connsiteY112" fmla="*/ 959556 h 4775200"/>
              <a:gd name="connsiteX113" fmla="*/ 6931377 w 12067822"/>
              <a:gd name="connsiteY113" fmla="*/ 970845 h 4775200"/>
              <a:gd name="connsiteX114" fmla="*/ 6976533 w 12067822"/>
              <a:gd name="connsiteY114" fmla="*/ 982134 h 4775200"/>
              <a:gd name="connsiteX115" fmla="*/ 7044266 w 12067822"/>
              <a:gd name="connsiteY115" fmla="*/ 1016000 h 4775200"/>
              <a:gd name="connsiteX116" fmla="*/ 7055555 w 12067822"/>
              <a:gd name="connsiteY116" fmla="*/ 1049867 h 4775200"/>
              <a:gd name="connsiteX117" fmla="*/ 7157155 w 12067822"/>
              <a:gd name="connsiteY117" fmla="*/ 1128889 h 4775200"/>
              <a:gd name="connsiteX118" fmla="*/ 7191022 w 12067822"/>
              <a:gd name="connsiteY118" fmla="*/ 1151467 h 4775200"/>
              <a:gd name="connsiteX119" fmla="*/ 7247466 w 12067822"/>
              <a:gd name="connsiteY119" fmla="*/ 1162756 h 4775200"/>
              <a:gd name="connsiteX120" fmla="*/ 7450666 w 12067822"/>
              <a:gd name="connsiteY120" fmla="*/ 1151467 h 4775200"/>
              <a:gd name="connsiteX121" fmla="*/ 7586133 w 12067822"/>
              <a:gd name="connsiteY121" fmla="*/ 1106311 h 4775200"/>
              <a:gd name="connsiteX122" fmla="*/ 7732889 w 12067822"/>
              <a:gd name="connsiteY122" fmla="*/ 1072445 h 4775200"/>
              <a:gd name="connsiteX123" fmla="*/ 7778044 w 12067822"/>
              <a:gd name="connsiteY123" fmla="*/ 1061156 h 4775200"/>
              <a:gd name="connsiteX124" fmla="*/ 7823200 w 12067822"/>
              <a:gd name="connsiteY124" fmla="*/ 1038578 h 4775200"/>
              <a:gd name="connsiteX125" fmla="*/ 7902222 w 12067822"/>
              <a:gd name="connsiteY125" fmla="*/ 1004711 h 4775200"/>
              <a:gd name="connsiteX126" fmla="*/ 8037689 w 12067822"/>
              <a:gd name="connsiteY126" fmla="*/ 891822 h 4775200"/>
              <a:gd name="connsiteX127" fmla="*/ 8026400 w 12067822"/>
              <a:gd name="connsiteY127" fmla="*/ 801511 h 4775200"/>
              <a:gd name="connsiteX128" fmla="*/ 7981244 w 12067822"/>
              <a:gd name="connsiteY128" fmla="*/ 733778 h 4775200"/>
              <a:gd name="connsiteX129" fmla="*/ 8015111 w 12067822"/>
              <a:gd name="connsiteY129" fmla="*/ 711200 h 4775200"/>
              <a:gd name="connsiteX130" fmla="*/ 8105422 w 12067822"/>
              <a:gd name="connsiteY130" fmla="*/ 688622 h 4775200"/>
              <a:gd name="connsiteX131" fmla="*/ 8139289 w 12067822"/>
              <a:gd name="connsiteY131" fmla="*/ 677334 h 4775200"/>
              <a:gd name="connsiteX132" fmla="*/ 8240889 w 12067822"/>
              <a:gd name="connsiteY132" fmla="*/ 666045 h 4775200"/>
              <a:gd name="connsiteX133" fmla="*/ 8556977 w 12067822"/>
              <a:gd name="connsiteY133" fmla="*/ 654756 h 4775200"/>
              <a:gd name="connsiteX134" fmla="*/ 8624711 w 12067822"/>
              <a:gd name="connsiteY134" fmla="*/ 677334 h 4775200"/>
              <a:gd name="connsiteX135" fmla="*/ 8985955 w 12067822"/>
              <a:gd name="connsiteY135" fmla="*/ 688622 h 4775200"/>
              <a:gd name="connsiteX136" fmla="*/ 9053689 w 12067822"/>
              <a:gd name="connsiteY136" fmla="*/ 699911 h 4775200"/>
              <a:gd name="connsiteX137" fmla="*/ 9110133 w 12067822"/>
              <a:gd name="connsiteY137" fmla="*/ 711200 h 4775200"/>
              <a:gd name="connsiteX138" fmla="*/ 9200444 w 12067822"/>
              <a:gd name="connsiteY138" fmla="*/ 722489 h 4775200"/>
              <a:gd name="connsiteX139" fmla="*/ 9437511 w 12067822"/>
              <a:gd name="connsiteY139" fmla="*/ 711200 h 4775200"/>
              <a:gd name="connsiteX140" fmla="*/ 9505244 w 12067822"/>
              <a:gd name="connsiteY140" fmla="*/ 688622 h 4775200"/>
              <a:gd name="connsiteX141" fmla="*/ 9618133 w 12067822"/>
              <a:gd name="connsiteY141" fmla="*/ 620889 h 4775200"/>
              <a:gd name="connsiteX142" fmla="*/ 9719733 w 12067822"/>
              <a:gd name="connsiteY142" fmla="*/ 553156 h 4775200"/>
              <a:gd name="connsiteX143" fmla="*/ 9877777 w 12067822"/>
              <a:gd name="connsiteY143" fmla="*/ 474134 h 4775200"/>
              <a:gd name="connsiteX144" fmla="*/ 10024533 w 12067822"/>
              <a:gd name="connsiteY144" fmla="*/ 383822 h 4775200"/>
              <a:gd name="connsiteX145" fmla="*/ 10205155 w 12067822"/>
              <a:gd name="connsiteY145" fmla="*/ 304800 h 4775200"/>
              <a:gd name="connsiteX146" fmla="*/ 10318044 w 12067822"/>
              <a:gd name="connsiteY146" fmla="*/ 237067 h 4775200"/>
              <a:gd name="connsiteX147" fmla="*/ 10419644 w 12067822"/>
              <a:gd name="connsiteY147" fmla="*/ 191911 h 4775200"/>
              <a:gd name="connsiteX148" fmla="*/ 10464800 w 12067822"/>
              <a:gd name="connsiteY148" fmla="*/ 169334 h 4775200"/>
              <a:gd name="connsiteX149" fmla="*/ 10532533 w 12067822"/>
              <a:gd name="connsiteY149" fmla="*/ 101600 h 4775200"/>
              <a:gd name="connsiteX150" fmla="*/ 10577689 w 12067822"/>
              <a:gd name="connsiteY150" fmla="*/ 67734 h 4775200"/>
              <a:gd name="connsiteX151" fmla="*/ 10803466 w 12067822"/>
              <a:gd name="connsiteY151" fmla="*/ 22578 h 4775200"/>
              <a:gd name="connsiteX152" fmla="*/ 10927644 w 12067822"/>
              <a:gd name="connsiteY152" fmla="*/ 0 h 4775200"/>
              <a:gd name="connsiteX153" fmla="*/ 11063111 w 12067822"/>
              <a:gd name="connsiteY153" fmla="*/ 11289 h 4775200"/>
              <a:gd name="connsiteX154" fmla="*/ 11153422 w 12067822"/>
              <a:gd name="connsiteY154" fmla="*/ 56445 h 4775200"/>
              <a:gd name="connsiteX155" fmla="*/ 11176000 w 12067822"/>
              <a:gd name="connsiteY155" fmla="*/ 101600 h 4775200"/>
              <a:gd name="connsiteX156" fmla="*/ 11187289 w 12067822"/>
              <a:gd name="connsiteY156" fmla="*/ 146756 h 4775200"/>
              <a:gd name="connsiteX157" fmla="*/ 11142133 w 12067822"/>
              <a:gd name="connsiteY157" fmla="*/ 316089 h 4775200"/>
              <a:gd name="connsiteX158" fmla="*/ 11119555 w 12067822"/>
              <a:gd name="connsiteY158" fmla="*/ 349956 h 4775200"/>
              <a:gd name="connsiteX159" fmla="*/ 11051822 w 12067822"/>
              <a:gd name="connsiteY159" fmla="*/ 406400 h 4775200"/>
              <a:gd name="connsiteX160" fmla="*/ 11017955 w 12067822"/>
              <a:gd name="connsiteY160" fmla="*/ 440267 h 4775200"/>
              <a:gd name="connsiteX161" fmla="*/ 10984089 w 12067822"/>
              <a:gd name="connsiteY161" fmla="*/ 451556 h 4775200"/>
              <a:gd name="connsiteX162" fmla="*/ 10927644 w 12067822"/>
              <a:gd name="connsiteY162" fmla="*/ 474134 h 4775200"/>
              <a:gd name="connsiteX163" fmla="*/ 10882489 w 12067822"/>
              <a:gd name="connsiteY163" fmla="*/ 496711 h 4775200"/>
              <a:gd name="connsiteX164" fmla="*/ 10814755 w 12067822"/>
              <a:gd name="connsiteY164" fmla="*/ 519289 h 4775200"/>
              <a:gd name="connsiteX165" fmla="*/ 10780889 w 12067822"/>
              <a:gd name="connsiteY165" fmla="*/ 541867 h 4775200"/>
              <a:gd name="connsiteX166" fmla="*/ 10769600 w 12067822"/>
              <a:gd name="connsiteY166" fmla="*/ 643467 h 4775200"/>
              <a:gd name="connsiteX167" fmla="*/ 10803466 w 12067822"/>
              <a:gd name="connsiteY167" fmla="*/ 654756 h 4775200"/>
              <a:gd name="connsiteX168" fmla="*/ 10938933 w 12067822"/>
              <a:gd name="connsiteY168" fmla="*/ 643467 h 4775200"/>
              <a:gd name="connsiteX169" fmla="*/ 11085689 w 12067822"/>
              <a:gd name="connsiteY169" fmla="*/ 620889 h 4775200"/>
              <a:gd name="connsiteX170" fmla="*/ 11130844 w 12067822"/>
              <a:gd name="connsiteY170" fmla="*/ 609600 h 4775200"/>
              <a:gd name="connsiteX171" fmla="*/ 11221155 w 12067822"/>
              <a:gd name="connsiteY171" fmla="*/ 575734 h 4775200"/>
              <a:gd name="connsiteX172" fmla="*/ 11277600 w 12067822"/>
              <a:gd name="connsiteY172" fmla="*/ 564445 h 4775200"/>
              <a:gd name="connsiteX173" fmla="*/ 11379200 w 12067822"/>
              <a:gd name="connsiteY173" fmla="*/ 541867 h 4775200"/>
              <a:gd name="connsiteX174" fmla="*/ 11650133 w 12067822"/>
              <a:gd name="connsiteY174" fmla="*/ 553156 h 4775200"/>
              <a:gd name="connsiteX175" fmla="*/ 11684000 w 12067822"/>
              <a:gd name="connsiteY175" fmla="*/ 575734 h 4775200"/>
              <a:gd name="connsiteX176" fmla="*/ 11717866 w 12067822"/>
              <a:gd name="connsiteY176" fmla="*/ 587022 h 4775200"/>
              <a:gd name="connsiteX177" fmla="*/ 11763022 w 12067822"/>
              <a:gd name="connsiteY177" fmla="*/ 654756 h 4775200"/>
              <a:gd name="connsiteX178" fmla="*/ 11808177 w 12067822"/>
              <a:gd name="connsiteY178" fmla="*/ 699911 h 4775200"/>
              <a:gd name="connsiteX179" fmla="*/ 11853333 w 12067822"/>
              <a:gd name="connsiteY179" fmla="*/ 767645 h 4775200"/>
              <a:gd name="connsiteX180" fmla="*/ 11875911 w 12067822"/>
              <a:gd name="connsiteY180" fmla="*/ 801511 h 4775200"/>
              <a:gd name="connsiteX181" fmla="*/ 11898489 w 12067822"/>
              <a:gd name="connsiteY181" fmla="*/ 835378 h 4775200"/>
              <a:gd name="connsiteX182" fmla="*/ 11943644 w 12067822"/>
              <a:gd name="connsiteY182" fmla="*/ 970845 h 4775200"/>
              <a:gd name="connsiteX183" fmla="*/ 11966222 w 12067822"/>
              <a:gd name="connsiteY183" fmla="*/ 1038578 h 4775200"/>
              <a:gd name="connsiteX184" fmla="*/ 11977511 w 12067822"/>
              <a:gd name="connsiteY184" fmla="*/ 1095022 h 4775200"/>
              <a:gd name="connsiteX185" fmla="*/ 11966222 w 12067822"/>
              <a:gd name="connsiteY185" fmla="*/ 1896534 h 4775200"/>
              <a:gd name="connsiteX186" fmla="*/ 11954933 w 12067822"/>
              <a:gd name="connsiteY186" fmla="*/ 1941689 h 4775200"/>
              <a:gd name="connsiteX187" fmla="*/ 11909777 w 12067822"/>
              <a:gd name="connsiteY187" fmla="*/ 1998134 h 4775200"/>
              <a:gd name="connsiteX188" fmla="*/ 11887200 w 12067822"/>
              <a:gd name="connsiteY188" fmla="*/ 2077156 h 4775200"/>
              <a:gd name="connsiteX189" fmla="*/ 11864622 w 12067822"/>
              <a:gd name="connsiteY189" fmla="*/ 2111022 h 4775200"/>
              <a:gd name="connsiteX190" fmla="*/ 11808177 w 12067822"/>
              <a:gd name="connsiteY190" fmla="*/ 2201334 h 4775200"/>
              <a:gd name="connsiteX191" fmla="*/ 11796889 w 12067822"/>
              <a:gd name="connsiteY191" fmla="*/ 2246489 h 4775200"/>
              <a:gd name="connsiteX192" fmla="*/ 11819466 w 12067822"/>
              <a:gd name="connsiteY192" fmla="*/ 2540000 h 4775200"/>
              <a:gd name="connsiteX193" fmla="*/ 11830755 w 12067822"/>
              <a:gd name="connsiteY193" fmla="*/ 2585156 h 4775200"/>
              <a:gd name="connsiteX194" fmla="*/ 11864622 w 12067822"/>
              <a:gd name="connsiteY194" fmla="*/ 2698045 h 4775200"/>
              <a:gd name="connsiteX195" fmla="*/ 11898489 w 12067822"/>
              <a:gd name="connsiteY195" fmla="*/ 2833511 h 4775200"/>
              <a:gd name="connsiteX196" fmla="*/ 11909777 w 12067822"/>
              <a:gd name="connsiteY196" fmla="*/ 2878667 h 4775200"/>
              <a:gd name="connsiteX197" fmla="*/ 11921066 w 12067822"/>
              <a:gd name="connsiteY197" fmla="*/ 2912534 h 4775200"/>
              <a:gd name="connsiteX198" fmla="*/ 11954933 w 12067822"/>
              <a:gd name="connsiteY198" fmla="*/ 3070578 h 4775200"/>
              <a:gd name="connsiteX199" fmla="*/ 12000089 w 12067822"/>
              <a:gd name="connsiteY199" fmla="*/ 3160889 h 4775200"/>
              <a:gd name="connsiteX200" fmla="*/ 12033955 w 12067822"/>
              <a:gd name="connsiteY200" fmla="*/ 3251200 h 4775200"/>
              <a:gd name="connsiteX201" fmla="*/ 12056533 w 12067822"/>
              <a:gd name="connsiteY201" fmla="*/ 3680178 h 4775200"/>
              <a:gd name="connsiteX202" fmla="*/ 12067822 w 12067822"/>
              <a:gd name="connsiteY202" fmla="*/ 3714045 h 4775200"/>
              <a:gd name="connsiteX203" fmla="*/ 12056533 w 12067822"/>
              <a:gd name="connsiteY203" fmla="*/ 3883378 h 4775200"/>
              <a:gd name="connsiteX204" fmla="*/ 12033955 w 12067822"/>
              <a:gd name="connsiteY204" fmla="*/ 3917245 h 4775200"/>
              <a:gd name="connsiteX205" fmla="*/ 12022666 w 12067822"/>
              <a:gd name="connsiteY205" fmla="*/ 4030134 h 4775200"/>
              <a:gd name="connsiteX206" fmla="*/ 12000089 w 12067822"/>
              <a:gd name="connsiteY206" fmla="*/ 4109156 h 4775200"/>
              <a:gd name="connsiteX207" fmla="*/ 11988800 w 12067822"/>
              <a:gd name="connsiteY207" fmla="*/ 4334934 h 4775200"/>
              <a:gd name="connsiteX208" fmla="*/ 11977511 w 12067822"/>
              <a:gd name="connsiteY208" fmla="*/ 4380089 h 4775200"/>
              <a:gd name="connsiteX209" fmla="*/ 11966222 w 12067822"/>
              <a:gd name="connsiteY209" fmla="*/ 4673600 h 4775200"/>
              <a:gd name="connsiteX210" fmla="*/ 11954933 w 12067822"/>
              <a:gd name="connsiteY210" fmla="*/ 4775200 h 4775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2067822" h="4775200">
                <a:moveTo>
                  <a:pt x="101600" y="4718756"/>
                </a:moveTo>
                <a:cubicBezTo>
                  <a:pt x="90311" y="4714993"/>
                  <a:pt x="74650" y="4717150"/>
                  <a:pt x="67733" y="4707467"/>
                </a:cubicBezTo>
                <a:cubicBezTo>
                  <a:pt x="53900" y="4688101"/>
                  <a:pt x="45155" y="4639734"/>
                  <a:pt x="45155" y="4639734"/>
                </a:cubicBezTo>
                <a:cubicBezTo>
                  <a:pt x="41392" y="4564475"/>
                  <a:pt x="40394" y="4489026"/>
                  <a:pt x="33866" y="4413956"/>
                </a:cubicBezTo>
                <a:cubicBezTo>
                  <a:pt x="32835" y="4402101"/>
                  <a:pt x="25463" y="4391633"/>
                  <a:pt x="22577" y="4380089"/>
                </a:cubicBezTo>
                <a:cubicBezTo>
                  <a:pt x="17924" y="4361475"/>
                  <a:pt x="14002" y="4342639"/>
                  <a:pt x="11289" y="4323645"/>
                </a:cubicBezTo>
                <a:cubicBezTo>
                  <a:pt x="6470" y="4289912"/>
                  <a:pt x="3763" y="4255912"/>
                  <a:pt x="0" y="4222045"/>
                </a:cubicBezTo>
                <a:cubicBezTo>
                  <a:pt x="3763" y="4120445"/>
                  <a:pt x="4526" y="4018689"/>
                  <a:pt x="11289" y="3917245"/>
                </a:cubicBezTo>
                <a:cubicBezTo>
                  <a:pt x="12081" y="3905372"/>
                  <a:pt x="20448" y="3895086"/>
                  <a:pt x="22577" y="3883378"/>
                </a:cubicBezTo>
                <a:cubicBezTo>
                  <a:pt x="48104" y="3742972"/>
                  <a:pt x="19266" y="3836866"/>
                  <a:pt x="45155" y="3759200"/>
                </a:cubicBezTo>
                <a:cubicBezTo>
                  <a:pt x="48918" y="3668889"/>
                  <a:pt x="45567" y="3578000"/>
                  <a:pt x="56444" y="3488267"/>
                </a:cubicBezTo>
                <a:cubicBezTo>
                  <a:pt x="60740" y="3452828"/>
                  <a:pt x="65069" y="3411910"/>
                  <a:pt x="90311" y="3386667"/>
                </a:cubicBezTo>
                <a:cubicBezTo>
                  <a:pt x="101600" y="3375378"/>
                  <a:pt x="114376" y="3365402"/>
                  <a:pt x="124177" y="3352800"/>
                </a:cubicBezTo>
                <a:cubicBezTo>
                  <a:pt x="140836" y="3331381"/>
                  <a:pt x="150146" y="3304254"/>
                  <a:pt x="169333" y="3285067"/>
                </a:cubicBezTo>
                <a:cubicBezTo>
                  <a:pt x="180622" y="3273778"/>
                  <a:pt x="192979" y="3263465"/>
                  <a:pt x="203200" y="3251200"/>
                </a:cubicBezTo>
                <a:cubicBezTo>
                  <a:pt x="211886" y="3240777"/>
                  <a:pt x="220267" y="3229732"/>
                  <a:pt x="225777" y="3217334"/>
                </a:cubicBezTo>
                <a:cubicBezTo>
                  <a:pt x="235443" y="3195586"/>
                  <a:pt x="248355" y="3149600"/>
                  <a:pt x="248355" y="3149600"/>
                </a:cubicBezTo>
                <a:cubicBezTo>
                  <a:pt x="244592" y="2825985"/>
                  <a:pt x="247614" y="2502221"/>
                  <a:pt x="237066" y="2178756"/>
                </a:cubicBezTo>
                <a:cubicBezTo>
                  <a:pt x="236290" y="2154969"/>
                  <a:pt x="220261" y="2134111"/>
                  <a:pt x="214489" y="2111022"/>
                </a:cubicBezTo>
                <a:cubicBezTo>
                  <a:pt x="197428" y="2042778"/>
                  <a:pt x="208107" y="2080587"/>
                  <a:pt x="180622" y="1998134"/>
                </a:cubicBezTo>
                <a:lnTo>
                  <a:pt x="169333" y="1964267"/>
                </a:lnTo>
                <a:cubicBezTo>
                  <a:pt x="165570" y="1952978"/>
                  <a:pt x="160378" y="1942069"/>
                  <a:pt x="158044" y="1930400"/>
                </a:cubicBezTo>
                <a:lnTo>
                  <a:pt x="135466" y="1817511"/>
                </a:lnTo>
                <a:cubicBezTo>
                  <a:pt x="139229" y="1727200"/>
                  <a:pt x="141598" y="1636820"/>
                  <a:pt x="146755" y="1546578"/>
                </a:cubicBezTo>
                <a:cubicBezTo>
                  <a:pt x="149126" y="1505082"/>
                  <a:pt x="155738" y="1463899"/>
                  <a:pt x="158044" y="1422400"/>
                </a:cubicBezTo>
                <a:cubicBezTo>
                  <a:pt x="163267" y="1328396"/>
                  <a:pt x="160809" y="1233941"/>
                  <a:pt x="169333" y="1140178"/>
                </a:cubicBezTo>
                <a:cubicBezTo>
                  <a:pt x="172142" y="1109275"/>
                  <a:pt x="184385" y="1079971"/>
                  <a:pt x="191911" y="1049867"/>
                </a:cubicBezTo>
                <a:cubicBezTo>
                  <a:pt x="191912" y="1049864"/>
                  <a:pt x="214488" y="959560"/>
                  <a:pt x="214489" y="959556"/>
                </a:cubicBezTo>
                <a:cubicBezTo>
                  <a:pt x="222015" y="936978"/>
                  <a:pt x="214488" y="899348"/>
                  <a:pt x="237066" y="891822"/>
                </a:cubicBezTo>
                <a:lnTo>
                  <a:pt x="304800" y="869245"/>
                </a:lnTo>
                <a:cubicBezTo>
                  <a:pt x="389820" y="812563"/>
                  <a:pt x="281769" y="879115"/>
                  <a:pt x="383822" y="835378"/>
                </a:cubicBezTo>
                <a:cubicBezTo>
                  <a:pt x="396293" y="830033"/>
                  <a:pt x="405554" y="818868"/>
                  <a:pt x="417689" y="812800"/>
                </a:cubicBezTo>
                <a:cubicBezTo>
                  <a:pt x="428332" y="807478"/>
                  <a:pt x="439674" y="802171"/>
                  <a:pt x="451555" y="801511"/>
                </a:cubicBezTo>
                <a:cubicBezTo>
                  <a:pt x="575599" y="794620"/>
                  <a:pt x="699946" y="794997"/>
                  <a:pt x="824089" y="790222"/>
                </a:cubicBezTo>
                <a:cubicBezTo>
                  <a:pt x="895631" y="787470"/>
                  <a:pt x="967081" y="782697"/>
                  <a:pt x="1038577" y="778934"/>
                </a:cubicBezTo>
                <a:cubicBezTo>
                  <a:pt x="1072444" y="775171"/>
                  <a:pt x="1106498" y="772826"/>
                  <a:pt x="1140177" y="767645"/>
                </a:cubicBezTo>
                <a:cubicBezTo>
                  <a:pt x="1155512" y="765286"/>
                  <a:pt x="1169852" y="757388"/>
                  <a:pt x="1185333" y="756356"/>
                </a:cubicBezTo>
                <a:cubicBezTo>
                  <a:pt x="1283025" y="749843"/>
                  <a:pt x="1381007" y="748830"/>
                  <a:pt x="1478844" y="745067"/>
                </a:cubicBezTo>
                <a:lnTo>
                  <a:pt x="1614311" y="722489"/>
                </a:lnTo>
                <a:cubicBezTo>
                  <a:pt x="1648169" y="716846"/>
                  <a:pt x="1719960" y="708500"/>
                  <a:pt x="1749777" y="688622"/>
                </a:cubicBezTo>
                <a:lnTo>
                  <a:pt x="1817511" y="643467"/>
                </a:lnTo>
                <a:cubicBezTo>
                  <a:pt x="1828800" y="635941"/>
                  <a:pt x="1838506" y="625179"/>
                  <a:pt x="1851377" y="620889"/>
                </a:cubicBezTo>
                <a:lnTo>
                  <a:pt x="1885244" y="609600"/>
                </a:lnTo>
                <a:cubicBezTo>
                  <a:pt x="2012775" y="618102"/>
                  <a:pt x="2030726" y="615032"/>
                  <a:pt x="2133600" y="632178"/>
                </a:cubicBezTo>
                <a:cubicBezTo>
                  <a:pt x="2152526" y="635332"/>
                  <a:pt x="2171430" y="638813"/>
                  <a:pt x="2190044" y="643467"/>
                </a:cubicBezTo>
                <a:cubicBezTo>
                  <a:pt x="2201588" y="646353"/>
                  <a:pt x="2212622" y="650993"/>
                  <a:pt x="2223911" y="654756"/>
                </a:cubicBezTo>
                <a:cubicBezTo>
                  <a:pt x="2231437" y="666045"/>
                  <a:pt x="2237803" y="678199"/>
                  <a:pt x="2246489" y="688622"/>
                </a:cubicBezTo>
                <a:cubicBezTo>
                  <a:pt x="2268968" y="715597"/>
                  <a:pt x="2319038" y="757961"/>
                  <a:pt x="2348089" y="767645"/>
                </a:cubicBezTo>
                <a:cubicBezTo>
                  <a:pt x="2396674" y="783840"/>
                  <a:pt x="2370411" y="776048"/>
                  <a:pt x="2427111" y="790222"/>
                </a:cubicBezTo>
                <a:lnTo>
                  <a:pt x="2573866" y="778934"/>
                </a:lnTo>
                <a:cubicBezTo>
                  <a:pt x="2607801" y="775849"/>
                  <a:pt x="2641499" y="770362"/>
                  <a:pt x="2675466" y="767645"/>
                </a:cubicBezTo>
                <a:cubicBezTo>
                  <a:pt x="2735599" y="762834"/>
                  <a:pt x="2795881" y="760119"/>
                  <a:pt x="2856089" y="756356"/>
                </a:cubicBezTo>
                <a:cubicBezTo>
                  <a:pt x="2871141" y="752593"/>
                  <a:pt x="2886030" y="748110"/>
                  <a:pt x="2901244" y="745067"/>
                </a:cubicBezTo>
                <a:cubicBezTo>
                  <a:pt x="2951568" y="735002"/>
                  <a:pt x="2976992" y="734596"/>
                  <a:pt x="3025422" y="722489"/>
                </a:cubicBezTo>
                <a:cubicBezTo>
                  <a:pt x="3036966" y="719603"/>
                  <a:pt x="3047551" y="713156"/>
                  <a:pt x="3059289" y="711200"/>
                </a:cubicBezTo>
                <a:cubicBezTo>
                  <a:pt x="3092900" y="705598"/>
                  <a:pt x="3127047" y="703892"/>
                  <a:pt x="3160889" y="699911"/>
                </a:cubicBezTo>
                <a:cubicBezTo>
                  <a:pt x="3243544" y="690187"/>
                  <a:pt x="3251038" y="688645"/>
                  <a:pt x="3330222" y="677334"/>
                </a:cubicBezTo>
                <a:cubicBezTo>
                  <a:pt x="3413007" y="681097"/>
                  <a:pt x="3496297" y="678749"/>
                  <a:pt x="3578577" y="688622"/>
                </a:cubicBezTo>
                <a:cubicBezTo>
                  <a:pt x="3627636" y="694509"/>
                  <a:pt x="3616241" y="750764"/>
                  <a:pt x="3635022" y="778934"/>
                </a:cubicBezTo>
                <a:lnTo>
                  <a:pt x="3657600" y="812800"/>
                </a:lnTo>
                <a:lnTo>
                  <a:pt x="3714044" y="982134"/>
                </a:lnTo>
                <a:lnTo>
                  <a:pt x="3725333" y="1016000"/>
                </a:lnTo>
                <a:cubicBezTo>
                  <a:pt x="3729096" y="1027289"/>
                  <a:pt x="3730021" y="1039966"/>
                  <a:pt x="3736622" y="1049867"/>
                </a:cubicBezTo>
                <a:cubicBezTo>
                  <a:pt x="3744148" y="1061156"/>
                  <a:pt x="3753132" y="1071599"/>
                  <a:pt x="3759200" y="1083734"/>
                </a:cubicBezTo>
                <a:cubicBezTo>
                  <a:pt x="3777562" y="1120458"/>
                  <a:pt x="3760716" y="1119116"/>
                  <a:pt x="3793066" y="1151467"/>
                </a:cubicBezTo>
                <a:cubicBezTo>
                  <a:pt x="3819900" y="1178302"/>
                  <a:pt x="3861132" y="1185444"/>
                  <a:pt x="3894666" y="1196622"/>
                </a:cubicBezTo>
                <a:lnTo>
                  <a:pt x="3928533" y="1207911"/>
                </a:lnTo>
                <a:cubicBezTo>
                  <a:pt x="4067763" y="1204148"/>
                  <a:pt x="4207633" y="1210481"/>
                  <a:pt x="4346222" y="1196622"/>
                </a:cubicBezTo>
                <a:cubicBezTo>
                  <a:pt x="4362108" y="1195033"/>
                  <a:pt x="4371233" y="1176040"/>
                  <a:pt x="4380089" y="1162756"/>
                </a:cubicBezTo>
                <a:cubicBezTo>
                  <a:pt x="4386690" y="1152855"/>
                  <a:pt x="4386055" y="1139532"/>
                  <a:pt x="4391377" y="1128889"/>
                </a:cubicBezTo>
                <a:cubicBezTo>
                  <a:pt x="4397445" y="1116754"/>
                  <a:pt x="4408445" y="1107420"/>
                  <a:pt x="4413955" y="1095022"/>
                </a:cubicBezTo>
                <a:cubicBezTo>
                  <a:pt x="4423621" y="1073274"/>
                  <a:pt x="4419705" y="1044117"/>
                  <a:pt x="4436533" y="1027289"/>
                </a:cubicBezTo>
                <a:cubicBezTo>
                  <a:pt x="4447822" y="1016000"/>
                  <a:pt x="4460179" y="1005687"/>
                  <a:pt x="4470400" y="993422"/>
                </a:cubicBezTo>
                <a:cubicBezTo>
                  <a:pt x="4479086" y="982999"/>
                  <a:pt x="4482383" y="968031"/>
                  <a:pt x="4492977" y="959556"/>
                </a:cubicBezTo>
                <a:cubicBezTo>
                  <a:pt x="4502269" y="952122"/>
                  <a:pt x="4516201" y="953589"/>
                  <a:pt x="4526844" y="948267"/>
                </a:cubicBezTo>
                <a:cubicBezTo>
                  <a:pt x="4538979" y="942199"/>
                  <a:pt x="4548313" y="931199"/>
                  <a:pt x="4560711" y="925689"/>
                </a:cubicBezTo>
                <a:cubicBezTo>
                  <a:pt x="4582459" y="916023"/>
                  <a:pt x="4628444" y="903111"/>
                  <a:pt x="4628444" y="903111"/>
                </a:cubicBezTo>
                <a:cubicBezTo>
                  <a:pt x="4658548" y="906874"/>
                  <a:pt x="4691032" y="902078"/>
                  <a:pt x="4718755" y="914400"/>
                </a:cubicBezTo>
                <a:cubicBezTo>
                  <a:pt x="4729629" y="919233"/>
                  <a:pt x="4724722" y="937624"/>
                  <a:pt x="4730044" y="948267"/>
                </a:cubicBezTo>
                <a:cubicBezTo>
                  <a:pt x="4773813" y="1035805"/>
                  <a:pt x="4735535" y="930874"/>
                  <a:pt x="4763911" y="1016000"/>
                </a:cubicBezTo>
                <a:cubicBezTo>
                  <a:pt x="4760148" y="1053630"/>
                  <a:pt x="4758372" y="1091511"/>
                  <a:pt x="4752622" y="1128889"/>
                </a:cubicBezTo>
                <a:cubicBezTo>
                  <a:pt x="4750813" y="1140650"/>
                  <a:pt x="4741333" y="1150856"/>
                  <a:pt x="4741333" y="1162756"/>
                </a:cubicBezTo>
                <a:cubicBezTo>
                  <a:pt x="4741333" y="1189364"/>
                  <a:pt x="4748859" y="1215437"/>
                  <a:pt x="4752622" y="1241778"/>
                </a:cubicBezTo>
                <a:cubicBezTo>
                  <a:pt x="4790252" y="1238015"/>
                  <a:pt x="4828133" y="1236239"/>
                  <a:pt x="4865511" y="1230489"/>
                </a:cubicBezTo>
                <a:cubicBezTo>
                  <a:pt x="4912735" y="1223224"/>
                  <a:pt x="4888922" y="1216321"/>
                  <a:pt x="4933244" y="1196622"/>
                </a:cubicBezTo>
                <a:cubicBezTo>
                  <a:pt x="4981529" y="1175162"/>
                  <a:pt x="5000163" y="1175890"/>
                  <a:pt x="5046133" y="1162756"/>
                </a:cubicBezTo>
                <a:cubicBezTo>
                  <a:pt x="5057575" y="1159487"/>
                  <a:pt x="5068711" y="1155230"/>
                  <a:pt x="5080000" y="1151467"/>
                </a:cubicBezTo>
                <a:cubicBezTo>
                  <a:pt x="5091289" y="1140178"/>
                  <a:pt x="5106113" y="1131556"/>
                  <a:pt x="5113866" y="1117600"/>
                </a:cubicBezTo>
                <a:cubicBezTo>
                  <a:pt x="5131770" y="1085372"/>
                  <a:pt x="5140437" y="1029902"/>
                  <a:pt x="5147733" y="993422"/>
                </a:cubicBezTo>
                <a:cubicBezTo>
                  <a:pt x="5140207" y="914400"/>
                  <a:pt x="5138205" y="834656"/>
                  <a:pt x="5125155" y="756356"/>
                </a:cubicBezTo>
                <a:cubicBezTo>
                  <a:pt x="5122924" y="742973"/>
                  <a:pt x="5108645" y="734624"/>
                  <a:pt x="5102577" y="722489"/>
                </a:cubicBezTo>
                <a:cubicBezTo>
                  <a:pt x="5055843" y="629018"/>
                  <a:pt x="5133413" y="751806"/>
                  <a:pt x="5068711" y="654756"/>
                </a:cubicBezTo>
                <a:cubicBezTo>
                  <a:pt x="5072474" y="628415"/>
                  <a:pt x="5063664" y="596737"/>
                  <a:pt x="5080000" y="575734"/>
                </a:cubicBezTo>
                <a:cubicBezTo>
                  <a:pt x="5094611" y="556948"/>
                  <a:pt x="5125155" y="560682"/>
                  <a:pt x="5147733" y="553156"/>
                </a:cubicBezTo>
                <a:cubicBezTo>
                  <a:pt x="5241455" y="521915"/>
                  <a:pt x="5192583" y="537116"/>
                  <a:pt x="5294489" y="508000"/>
                </a:cubicBezTo>
                <a:cubicBezTo>
                  <a:pt x="5414338" y="513993"/>
                  <a:pt x="5492805" y="467297"/>
                  <a:pt x="5554133" y="553156"/>
                </a:cubicBezTo>
                <a:cubicBezTo>
                  <a:pt x="5563914" y="566850"/>
                  <a:pt x="5569185" y="583259"/>
                  <a:pt x="5576711" y="598311"/>
                </a:cubicBezTo>
                <a:cubicBezTo>
                  <a:pt x="5580474" y="613363"/>
                  <a:pt x="5581888" y="629206"/>
                  <a:pt x="5588000" y="643467"/>
                </a:cubicBezTo>
                <a:cubicBezTo>
                  <a:pt x="5593344" y="655938"/>
                  <a:pt x="5605813" y="664630"/>
                  <a:pt x="5610577" y="677334"/>
                </a:cubicBezTo>
                <a:cubicBezTo>
                  <a:pt x="5617314" y="695300"/>
                  <a:pt x="5616817" y="715267"/>
                  <a:pt x="5621866" y="733778"/>
                </a:cubicBezTo>
                <a:cubicBezTo>
                  <a:pt x="5628128" y="756738"/>
                  <a:pt x="5644444" y="801511"/>
                  <a:pt x="5644444" y="801511"/>
                </a:cubicBezTo>
                <a:cubicBezTo>
                  <a:pt x="5672103" y="995123"/>
                  <a:pt x="5640750" y="809315"/>
                  <a:pt x="5667022" y="914400"/>
                </a:cubicBezTo>
                <a:cubicBezTo>
                  <a:pt x="5671676" y="933015"/>
                  <a:pt x="5671185" y="953030"/>
                  <a:pt x="5678311" y="970845"/>
                </a:cubicBezTo>
                <a:cubicBezTo>
                  <a:pt x="5700664" y="1026729"/>
                  <a:pt x="5737321" y="1052432"/>
                  <a:pt x="5779911" y="1095022"/>
                </a:cubicBezTo>
                <a:cubicBezTo>
                  <a:pt x="5809134" y="1124245"/>
                  <a:pt x="5840998" y="1160540"/>
                  <a:pt x="5881511" y="1174045"/>
                </a:cubicBezTo>
                <a:cubicBezTo>
                  <a:pt x="5933580" y="1191402"/>
                  <a:pt x="5903709" y="1183001"/>
                  <a:pt x="5971822" y="1196622"/>
                </a:cubicBezTo>
                <a:cubicBezTo>
                  <a:pt x="6092237" y="1192859"/>
                  <a:pt x="6212789" y="1192207"/>
                  <a:pt x="6333066" y="1185334"/>
                </a:cubicBezTo>
                <a:cubicBezTo>
                  <a:pt x="6344946" y="1184655"/>
                  <a:pt x="6356601" y="1179949"/>
                  <a:pt x="6366933" y="1174045"/>
                </a:cubicBezTo>
                <a:cubicBezTo>
                  <a:pt x="6383269" y="1164710"/>
                  <a:pt x="6396779" y="1151114"/>
                  <a:pt x="6412089" y="1140178"/>
                </a:cubicBezTo>
                <a:cubicBezTo>
                  <a:pt x="6423129" y="1132292"/>
                  <a:pt x="6434175" y="1124331"/>
                  <a:pt x="6445955" y="1117600"/>
                </a:cubicBezTo>
                <a:cubicBezTo>
                  <a:pt x="6460566" y="1109251"/>
                  <a:pt x="6478086" y="1105679"/>
                  <a:pt x="6491111" y="1095022"/>
                </a:cubicBezTo>
                <a:cubicBezTo>
                  <a:pt x="6537080" y="1057411"/>
                  <a:pt x="6554671" y="1018086"/>
                  <a:pt x="6604000" y="993422"/>
                </a:cubicBezTo>
                <a:cubicBezTo>
                  <a:pt x="6658386" y="966230"/>
                  <a:pt x="6666786" y="969788"/>
                  <a:pt x="6728177" y="959556"/>
                </a:cubicBezTo>
                <a:cubicBezTo>
                  <a:pt x="6795910" y="963319"/>
                  <a:pt x="6863818" y="964703"/>
                  <a:pt x="6931377" y="970845"/>
                </a:cubicBezTo>
                <a:cubicBezTo>
                  <a:pt x="6946829" y="972250"/>
                  <a:pt x="6962272" y="976022"/>
                  <a:pt x="6976533" y="982134"/>
                </a:cubicBezTo>
                <a:cubicBezTo>
                  <a:pt x="7129739" y="1047792"/>
                  <a:pt x="6901546" y="968425"/>
                  <a:pt x="7044266" y="1016000"/>
                </a:cubicBezTo>
                <a:cubicBezTo>
                  <a:pt x="7048029" y="1027289"/>
                  <a:pt x="7048954" y="1039966"/>
                  <a:pt x="7055555" y="1049867"/>
                </a:cubicBezTo>
                <a:cubicBezTo>
                  <a:pt x="7076777" y="1081700"/>
                  <a:pt x="7130242" y="1110947"/>
                  <a:pt x="7157155" y="1128889"/>
                </a:cubicBezTo>
                <a:cubicBezTo>
                  <a:pt x="7168444" y="1136415"/>
                  <a:pt x="7177718" y="1148806"/>
                  <a:pt x="7191022" y="1151467"/>
                </a:cubicBezTo>
                <a:lnTo>
                  <a:pt x="7247466" y="1162756"/>
                </a:lnTo>
                <a:cubicBezTo>
                  <a:pt x="7315199" y="1158993"/>
                  <a:pt x="7383352" y="1159881"/>
                  <a:pt x="7450666" y="1151467"/>
                </a:cubicBezTo>
                <a:cubicBezTo>
                  <a:pt x="7450673" y="1151466"/>
                  <a:pt x="7586126" y="1106312"/>
                  <a:pt x="7586133" y="1106311"/>
                </a:cubicBezTo>
                <a:cubicBezTo>
                  <a:pt x="7836565" y="1056226"/>
                  <a:pt x="7623584" y="1103675"/>
                  <a:pt x="7732889" y="1072445"/>
                </a:cubicBezTo>
                <a:cubicBezTo>
                  <a:pt x="7747807" y="1068183"/>
                  <a:pt x="7763517" y="1066604"/>
                  <a:pt x="7778044" y="1061156"/>
                </a:cubicBezTo>
                <a:cubicBezTo>
                  <a:pt x="7793801" y="1055247"/>
                  <a:pt x="7807732" y="1045207"/>
                  <a:pt x="7823200" y="1038578"/>
                </a:cubicBezTo>
                <a:cubicBezTo>
                  <a:pt x="7862256" y="1021840"/>
                  <a:pt x="7861662" y="1032791"/>
                  <a:pt x="7902222" y="1004711"/>
                </a:cubicBezTo>
                <a:cubicBezTo>
                  <a:pt x="7984702" y="947610"/>
                  <a:pt x="7985288" y="944223"/>
                  <a:pt x="8037689" y="891822"/>
                </a:cubicBezTo>
                <a:cubicBezTo>
                  <a:pt x="8033926" y="861718"/>
                  <a:pt x="8036604" y="830081"/>
                  <a:pt x="8026400" y="801511"/>
                </a:cubicBezTo>
                <a:cubicBezTo>
                  <a:pt x="8017273" y="775957"/>
                  <a:pt x="7981244" y="733778"/>
                  <a:pt x="7981244" y="733778"/>
                </a:cubicBezTo>
                <a:cubicBezTo>
                  <a:pt x="7992533" y="726252"/>
                  <a:pt x="8002976" y="717268"/>
                  <a:pt x="8015111" y="711200"/>
                </a:cubicBezTo>
                <a:cubicBezTo>
                  <a:pt x="8040916" y="698297"/>
                  <a:pt x="8079659" y="695062"/>
                  <a:pt x="8105422" y="688622"/>
                </a:cubicBezTo>
                <a:cubicBezTo>
                  <a:pt x="8116966" y="685736"/>
                  <a:pt x="8127551" y="679290"/>
                  <a:pt x="8139289" y="677334"/>
                </a:cubicBezTo>
                <a:cubicBezTo>
                  <a:pt x="8172900" y="671732"/>
                  <a:pt x="8207022" y="669808"/>
                  <a:pt x="8240889" y="666045"/>
                </a:cubicBezTo>
                <a:cubicBezTo>
                  <a:pt x="8376295" y="620909"/>
                  <a:pt x="8322959" y="629682"/>
                  <a:pt x="8556977" y="654756"/>
                </a:cubicBezTo>
                <a:cubicBezTo>
                  <a:pt x="8580641" y="657291"/>
                  <a:pt x="8600923" y="676591"/>
                  <a:pt x="8624711" y="677334"/>
                </a:cubicBezTo>
                <a:lnTo>
                  <a:pt x="8985955" y="688622"/>
                </a:lnTo>
                <a:lnTo>
                  <a:pt x="9053689" y="699911"/>
                </a:lnTo>
                <a:cubicBezTo>
                  <a:pt x="9072567" y="703343"/>
                  <a:pt x="9091169" y="708282"/>
                  <a:pt x="9110133" y="711200"/>
                </a:cubicBezTo>
                <a:cubicBezTo>
                  <a:pt x="9140118" y="715813"/>
                  <a:pt x="9170340" y="718726"/>
                  <a:pt x="9200444" y="722489"/>
                </a:cubicBezTo>
                <a:cubicBezTo>
                  <a:pt x="9279466" y="718726"/>
                  <a:pt x="9358883" y="719937"/>
                  <a:pt x="9437511" y="711200"/>
                </a:cubicBezTo>
                <a:cubicBezTo>
                  <a:pt x="9461164" y="708572"/>
                  <a:pt x="9484837" y="700866"/>
                  <a:pt x="9505244" y="688622"/>
                </a:cubicBezTo>
                <a:cubicBezTo>
                  <a:pt x="9542874" y="666044"/>
                  <a:pt x="9581620" y="645231"/>
                  <a:pt x="9618133" y="620889"/>
                </a:cubicBezTo>
                <a:cubicBezTo>
                  <a:pt x="9652000" y="598311"/>
                  <a:pt x="9684299" y="573184"/>
                  <a:pt x="9719733" y="553156"/>
                </a:cubicBezTo>
                <a:cubicBezTo>
                  <a:pt x="9771009" y="524174"/>
                  <a:pt x="9826290" y="502738"/>
                  <a:pt x="9877777" y="474134"/>
                </a:cubicBezTo>
                <a:cubicBezTo>
                  <a:pt x="9927988" y="446239"/>
                  <a:pt x="9973514" y="410211"/>
                  <a:pt x="10024533" y="383822"/>
                </a:cubicBezTo>
                <a:cubicBezTo>
                  <a:pt x="10082904" y="353630"/>
                  <a:pt x="10146376" y="334190"/>
                  <a:pt x="10205155" y="304800"/>
                </a:cubicBezTo>
                <a:cubicBezTo>
                  <a:pt x="10244405" y="285175"/>
                  <a:pt x="10279211" y="257505"/>
                  <a:pt x="10318044" y="237067"/>
                </a:cubicBezTo>
                <a:cubicBezTo>
                  <a:pt x="10350840" y="219806"/>
                  <a:pt x="10385994" y="207442"/>
                  <a:pt x="10419644" y="191911"/>
                </a:cubicBezTo>
                <a:cubicBezTo>
                  <a:pt x="10434924" y="184859"/>
                  <a:pt x="10449748" y="176860"/>
                  <a:pt x="10464800" y="169334"/>
                </a:cubicBezTo>
                <a:cubicBezTo>
                  <a:pt x="10484060" y="111554"/>
                  <a:pt x="10463981" y="147301"/>
                  <a:pt x="10532533" y="101600"/>
                </a:cubicBezTo>
                <a:cubicBezTo>
                  <a:pt x="10548188" y="91163"/>
                  <a:pt x="10560606" y="75618"/>
                  <a:pt x="10577689" y="67734"/>
                </a:cubicBezTo>
                <a:cubicBezTo>
                  <a:pt x="10669937" y="25158"/>
                  <a:pt x="10700533" y="31936"/>
                  <a:pt x="10803466" y="22578"/>
                </a:cubicBezTo>
                <a:cubicBezTo>
                  <a:pt x="10842987" y="12698"/>
                  <a:pt x="10887196" y="0"/>
                  <a:pt x="10927644" y="0"/>
                </a:cubicBezTo>
                <a:cubicBezTo>
                  <a:pt x="10972956" y="0"/>
                  <a:pt x="11017955" y="7526"/>
                  <a:pt x="11063111" y="11289"/>
                </a:cubicBezTo>
                <a:cubicBezTo>
                  <a:pt x="11104942" y="21747"/>
                  <a:pt x="11122021" y="19811"/>
                  <a:pt x="11153422" y="56445"/>
                </a:cubicBezTo>
                <a:cubicBezTo>
                  <a:pt x="11164374" y="69222"/>
                  <a:pt x="11168474" y="86548"/>
                  <a:pt x="11176000" y="101600"/>
                </a:cubicBezTo>
                <a:cubicBezTo>
                  <a:pt x="11179763" y="116652"/>
                  <a:pt x="11188394" y="131280"/>
                  <a:pt x="11187289" y="146756"/>
                </a:cubicBezTo>
                <a:cubicBezTo>
                  <a:pt x="11183557" y="199004"/>
                  <a:pt x="11166913" y="266530"/>
                  <a:pt x="11142133" y="316089"/>
                </a:cubicBezTo>
                <a:cubicBezTo>
                  <a:pt x="11136065" y="328224"/>
                  <a:pt x="11129149" y="340362"/>
                  <a:pt x="11119555" y="349956"/>
                </a:cubicBezTo>
                <a:cubicBezTo>
                  <a:pt x="11098773" y="370738"/>
                  <a:pt x="11073788" y="386875"/>
                  <a:pt x="11051822" y="406400"/>
                </a:cubicBezTo>
                <a:cubicBezTo>
                  <a:pt x="11039890" y="417007"/>
                  <a:pt x="11031239" y="431411"/>
                  <a:pt x="11017955" y="440267"/>
                </a:cubicBezTo>
                <a:cubicBezTo>
                  <a:pt x="11008054" y="446868"/>
                  <a:pt x="10995231" y="447378"/>
                  <a:pt x="10984089" y="451556"/>
                </a:cubicBezTo>
                <a:cubicBezTo>
                  <a:pt x="10965115" y="458671"/>
                  <a:pt x="10946162" y="465904"/>
                  <a:pt x="10927644" y="474134"/>
                </a:cubicBezTo>
                <a:cubicBezTo>
                  <a:pt x="10912266" y="480969"/>
                  <a:pt x="10898114" y="490461"/>
                  <a:pt x="10882489" y="496711"/>
                </a:cubicBezTo>
                <a:cubicBezTo>
                  <a:pt x="10860392" y="505550"/>
                  <a:pt x="10814755" y="519289"/>
                  <a:pt x="10814755" y="519289"/>
                </a:cubicBezTo>
                <a:cubicBezTo>
                  <a:pt x="10803466" y="526815"/>
                  <a:pt x="10790483" y="532273"/>
                  <a:pt x="10780889" y="541867"/>
                </a:cubicBezTo>
                <a:cubicBezTo>
                  <a:pt x="10751586" y="571171"/>
                  <a:pt x="10746007" y="602178"/>
                  <a:pt x="10769600" y="643467"/>
                </a:cubicBezTo>
                <a:cubicBezTo>
                  <a:pt x="10775504" y="653799"/>
                  <a:pt x="10792177" y="650993"/>
                  <a:pt x="10803466" y="654756"/>
                </a:cubicBezTo>
                <a:cubicBezTo>
                  <a:pt x="10848622" y="650993"/>
                  <a:pt x="10893870" y="648211"/>
                  <a:pt x="10938933" y="643467"/>
                </a:cubicBezTo>
                <a:cubicBezTo>
                  <a:pt x="10961823" y="641057"/>
                  <a:pt x="11059489" y="626129"/>
                  <a:pt x="11085689" y="620889"/>
                </a:cubicBezTo>
                <a:cubicBezTo>
                  <a:pt x="11100903" y="617846"/>
                  <a:pt x="11116125" y="614506"/>
                  <a:pt x="11130844" y="609600"/>
                </a:cubicBezTo>
                <a:cubicBezTo>
                  <a:pt x="11161933" y="599237"/>
                  <a:pt x="11189441" y="583662"/>
                  <a:pt x="11221155" y="575734"/>
                </a:cubicBezTo>
                <a:cubicBezTo>
                  <a:pt x="11239770" y="571080"/>
                  <a:pt x="11258869" y="568607"/>
                  <a:pt x="11277600" y="564445"/>
                </a:cubicBezTo>
                <a:cubicBezTo>
                  <a:pt x="11421084" y="532559"/>
                  <a:pt x="11208958" y="575915"/>
                  <a:pt x="11379200" y="541867"/>
                </a:cubicBezTo>
                <a:cubicBezTo>
                  <a:pt x="11469511" y="545630"/>
                  <a:pt x="11560296" y="543174"/>
                  <a:pt x="11650133" y="553156"/>
                </a:cubicBezTo>
                <a:cubicBezTo>
                  <a:pt x="11663618" y="554654"/>
                  <a:pt x="11671865" y="569666"/>
                  <a:pt x="11684000" y="575734"/>
                </a:cubicBezTo>
                <a:cubicBezTo>
                  <a:pt x="11694643" y="581055"/>
                  <a:pt x="11706577" y="583259"/>
                  <a:pt x="11717866" y="587022"/>
                </a:cubicBezTo>
                <a:cubicBezTo>
                  <a:pt x="11732918" y="609600"/>
                  <a:pt x="11743834" y="635568"/>
                  <a:pt x="11763022" y="654756"/>
                </a:cubicBezTo>
                <a:cubicBezTo>
                  <a:pt x="11778074" y="669808"/>
                  <a:pt x="11794880" y="683289"/>
                  <a:pt x="11808177" y="699911"/>
                </a:cubicBezTo>
                <a:cubicBezTo>
                  <a:pt x="11825128" y="721100"/>
                  <a:pt x="11838281" y="745067"/>
                  <a:pt x="11853333" y="767645"/>
                </a:cubicBezTo>
                <a:lnTo>
                  <a:pt x="11875911" y="801511"/>
                </a:lnTo>
                <a:lnTo>
                  <a:pt x="11898489" y="835378"/>
                </a:lnTo>
                <a:lnTo>
                  <a:pt x="11943644" y="970845"/>
                </a:lnTo>
                <a:cubicBezTo>
                  <a:pt x="11943645" y="970849"/>
                  <a:pt x="11966221" y="1038575"/>
                  <a:pt x="11966222" y="1038578"/>
                </a:cubicBezTo>
                <a:lnTo>
                  <a:pt x="11977511" y="1095022"/>
                </a:lnTo>
                <a:cubicBezTo>
                  <a:pt x="11973748" y="1362193"/>
                  <a:pt x="11973345" y="1629432"/>
                  <a:pt x="11966222" y="1896534"/>
                </a:cubicBezTo>
                <a:cubicBezTo>
                  <a:pt x="11965808" y="1912043"/>
                  <a:pt x="11962468" y="1928127"/>
                  <a:pt x="11954933" y="1941689"/>
                </a:cubicBezTo>
                <a:cubicBezTo>
                  <a:pt x="11943231" y="1962752"/>
                  <a:pt x="11924829" y="1979319"/>
                  <a:pt x="11909777" y="1998134"/>
                </a:cubicBezTo>
                <a:cubicBezTo>
                  <a:pt x="11906160" y="2012605"/>
                  <a:pt x="11895299" y="2060959"/>
                  <a:pt x="11887200" y="2077156"/>
                </a:cubicBezTo>
                <a:cubicBezTo>
                  <a:pt x="11881132" y="2089291"/>
                  <a:pt x="11871353" y="2099242"/>
                  <a:pt x="11864622" y="2111022"/>
                </a:cubicBezTo>
                <a:cubicBezTo>
                  <a:pt x="11815032" y="2197804"/>
                  <a:pt x="11872934" y="2114991"/>
                  <a:pt x="11808177" y="2201334"/>
                </a:cubicBezTo>
                <a:cubicBezTo>
                  <a:pt x="11804414" y="2216386"/>
                  <a:pt x="11796889" y="2230974"/>
                  <a:pt x="11796889" y="2246489"/>
                </a:cubicBezTo>
                <a:cubicBezTo>
                  <a:pt x="11796889" y="2355029"/>
                  <a:pt x="11799565" y="2440495"/>
                  <a:pt x="11819466" y="2540000"/>
                </a:cubicBezTo>
                <a:cubicBezTo>
                  <a:pt x="11822509" y="2555214"/>
                  <a:pt x="11827980" y="2569891"/>
                  <a:pt x="11830755" y="2585156"/>
                </a:cubicBezTo>
                <a:cubicBezTo>
                  <a:pt x="11848916" y="2685039"/>
                  <a:pt x="11824759" y="2638250"/>
                  <a:pt x="11864622" y="2698045"/>
                </a:cubicBezTo>
                <a:lnTo>
                  <a:pt x="11898489" y="2833511"/>
                </a:lnTo>
                <a:cubicBezTo>
                  <a:pt x="11902252" y="2848563"/>
                  <a:pt x="11904871" y="2863948"/>
                  <a:pt x="11909777" y="2878667"/>
                </a:cubicBezTo>
                <a:cubicBezTo>
                  <a:pt x="11913540" y="2889956"/>
                  <a:pt x="11918390" y="2900939"/>
                  <a:pt x="11921066" y="2912534"/>
                </a:cubicBezTo>
                <a:cubicBezTo>
                  <a:pt x="11921289" y="2913500"/>
                  <a:pt x="11944605" y="3039596"/>
                  <a:pt x="11954933" y="3070578"/>
                </a:cubicBezTo>
                <a:cubicBezTo>
                  <a:pt x="11993999" y="3187775"/>
                  <a:pt x="11958605" y="3077919"/>
                  <a:pt x="12000089" y="3160889"/>
                </a:cubicBezTo>
                <a:cubicBezTo>
                  <a:pt x="12013583" y="3187879"/>
                  <a:pt x="12024186" y="3221894"/>
                  <a:pt x="12033955" y="3251200"/>
                </a:cubicBezTo>
                <a:cubicBezTo>
                  <a:pt x="12039975" y="3455877"/>
                  <a:pt x="12014894" y="3534443"/>
                  <a:pt x="12056533" y="3680178"/>
                </a:cubicBezTo>
                <a:cubicBezTo>
                  <a:pt x="12059802" y="3691620"/>
                  <a:pt x="12064059" y="3702756"/>
                  <a:pt x="12067822" y="3714045"/>
                </a:cubicBezTo>
                <a:cubicBezTo>
                  <a:pt x="12064059" y="3770489"/>
                  <a:pt x="12065833" y="3827578"/>
                  <a:pt x="12056533" y="3883378"/>
                </a:cubicBezTo>
                <a:cubicBezTo>
                  <a:pt x="12054302" y="3896761"/>
                  <a:pt x="12037006" y="3904025"/>
                  <a:pt x="12033955" y="3917245"/>
                </a:cubicBezTo>
                <a:cubicBezTo>
                  <a:pt x="12025451" y="3954094"/>
                  <a:pt x="12028014" y="3992697"/>
                  <a:pt x="12022666" y="4030134"/>
                </a:cubicBezTo>
                <a:cubicBezTo>
                  <a:pt x="12019123" y="4054934"/>
                  <a:pt x="12008128" y="4085036"/>
                  <a:pt x="12000089" y="4109156"/>
                </a:cubicBezTo>
                <a:cubicBezTo>
                  <a:pt x="11996326" y="4184415"/>
                  <a:pt x="11995058" y="4259841"/>
                  <a:pt x="11988800" y="4334934"/>
                </a:cubicBezTo>
                <a:cubicBezTo>
                  <a:pt x="11987512" y="4350395"/>
                  <a:pt x="11978543" y="4364608"/>
                  <a:pt x="11977511" y="4380089"/>
                </a:cubicBezTo>
                <a:cubicBezTo>
                  <a:pt x="11970998" y="4477781"/>
                  <a:pt x="11972329" y="4575881"/>
                  <a:pt x="11966222" y="4673600"/>
                </a:cubicBezTo>
                <a:cubicBezTo>
                  <a:pt x="11953077" y="4883916"/>
                  <a:pt x="11954933" y="4653617"/>
                  <a:pt x="11954933" y="4775200"/>
                </a:cubicBezTo>
              </a:path>
            </a:pathLst>
          </a:cu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291" name="Рисунок 9">
            <a:extLst>
              <a:ext uri="{FF2B5EF4-FFF2-40B4-BE49-F238E27FC236}">
                <a16:creationId xmlns:a16="http://schemas.microsoft.com/office/drawing/2014/main" id="{413FC435-3536-47BF-BB22-8EFBA7A90EA7}"/>
              </a:ext>
            </a:extLst>
          </p:cNvPr>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509588" y="2941638"/>
            <a:ext cx="28638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Заголовок 1">
            <a:extLst>
              <a:ext uri="{FF2B5EF4-FFF2-40B4-BE49-F238E27FC236}">
                <a16:creationId xmlns:a16="http://schemas.microsoft.com/office/drawing/2014/main" id="{1112CED4-7FB1-4F2A-9F4D-E36A68483488}"/>
              </a:ext>
            </a:extLst>
          </p:cNvPr>
          <p:cNvSpPr>
            <a:spLocks noGrp="1"/>
          </p:cNvSpPr>
          <p:nvPr>
            <p:ph idx="1"/>
            <p:custDataLst>
              <p:tags r:id="rId6"/>
            </p:custDataLst>
          </p:nvPr>
        </p:nvSpPr>
        <p:spPr>
          <a:xfrm>
            <a:off x="133350" y="100013"/>
            <a:ext cx="10117138" cy="2841625"/>
          </a:xfrm>
        </p:spPr>
        <p:txBody>
          <a:bodyPr>
            <a:normAutofit/>
          </a:bodyPr>
          <a:lstStyle/>
          <a:p>
            <a:r>
              <a:rPr lang="ru-RU" altLang="ru-RU" b="1">
                <a:solidFill>
                  <a:srgbClr val="660033"/>
                </a:solidFill>
                <a:latin typeface="Font Of Kindness 2.0 Bold" panose="00000800000000000000" pitchFamily="50" charset="-52"/>
                <a:cs typeface="Times New Roman" panose="02020603050405020304" pitchFamily="18" charset="0"/>
              </a:rPr>
              <a:t>дети</a:t>
            </a:r>
            <a:r>
              <a:rPr lang="ru-RU" altLang="ru-RU">
                <a:latin typeface="Times New Roman" panose="02020603050405020304" pitchFamily="18" charset="0"/>
                <a:cs typeface="Times New Roman" panose="02020603050405020304" pitchFamily="18" charset="0"/>
              </a:rPr>
              <a:t>-мастера современного искусства. Ребёнок получает наслаждение от процесса размазывания краски и создания причудливых образов. Юные творцы рисуют на бумаге, стенах, полу, в ход идут карандаши, краски, пластилин, блёстки, подручные материалы. Творчество помогает самовыражению, познавать мир, развивать воображение и логическое мышление. Ранние художественные опыты учат ребёнка быть терпимым к чужому мнению и принимать конструктивную критику, выходить из зоны комфорта. Яркие полотна и необычные арт-объекты современного искусства становятся незаменимыми проводниками на пути к самопознанию и личностному развитию</a:t>
            </a:r>
            <a:endParaRPr lang="ru-RU" altLang="ru-RU"/>
          </a:p>
        </p:txBody>
      </p:sp>
      <p:sp>
        <p:nvSpPr>
          <p:cNvPr id="6" name="Полилиния: фигура 5">
            <a:extLst>
              <a:ext uri="{FF2B5EF4-FFF2-40B4-BE49-F238E27FC236}">
                <a16:creationId xmlns:a16="http://schemas.microsoft.com/office/drawing/2014/main" id="{74D8C8EF-2CC7-4444-AC03-7519729FFE29}"/>
              </a:ext>
            </a:extLst>
          </p:cNvPr>
          <p:cNvSpPr/>
          <p:nvPr>
            <p:custDataLst>
              <p:tags r:id="rId7"/>
            </p:custDataLst>
          </p:nvPr>
        </p:nvSpPr>
        <p:spPr>
          <a:xfrm>
            <a:off x="304800" y="424357"/>
            <a:ext cx="2991556" cy="85234"/>
          </a:xfrm>
          <a:custGeom>
            <a:gdLst>
              <a:gd name="connsiteX0" fmla="*/ 0 w 2991556"/>
              <a:gd name="connsiteY0" fmla="*/ 72354 h 85234"/>
              <a:gd name="connsiteX1" fmla="*/ 383822 w 2991556"/>
              <a:gd name="connsiteY1" fmla="*/ 38487 h 85234"/>
              <a:gd name="connsiteX2" fmla="*/ 406400 w 2991556"/>
              <a:gd name="connsiteY2" fmla="*/ 72354 h 85234"/>
              <a:gd name="connsiteX3" fmla="*/ 451556 w 2991556"/>
              <a:gd name="connsiteY3" fmla="*/ 83643 h 85234"/>
              <a:gd name="connsiteX4" fmla="*/ 587022 w 2991556"/>
              <a:gd name="connsiteY4" fmla="*/ 72354 h 85234"/>
              <a:gd name="connsiteX5" fmla="*/ 778933 w 2991556"/>
              <a:gd name="connsiteY5" fmla="*/ 61065 h 85234"/>
              <a:gd name="connsiteX6" fmla="*/ 880533 w 2991556"/>
              <a:gd name="connsiteY6" fmla="*/ 38487 h 85234"/>
              <a:gd name="connsiteX7" fmla="*/ 1038578 w 2991556"/>
              <a:gd name="connsiteY7" fmla="*/ 49776 h 85234"/>
              <a:gd name="connsiteX8" fmla="*/ 1061156 w 2991556"/>
              <a:gd name="connsiteY8" fmla="*/ 83643 h 85234"/>
              <a:gd name="connsiteX9" fmla="*/ 1174044 w 2991556"/>
              <a:gd name="connsiteY9" fmla="*/ 72354 h 85234"/>
              <a:gd name="connsiteX10" fmla="*/ 1524000 w 2991556"/>
              <a:gd name="connsiteY10" fmla="*/ 49776 h 85234"/>
              <a:gd name="connsiteX11" fmla="*/ 1761067 w 2991556"/>
              <a:gd name="connsiteY11" fmla="*/ 38487 h 85234"/>
              <a:gd name="connsiteX12" fmla="*/ 1851378 w 2991556"/>
              <a:gd name="connsiteY12" fmla="*/ 49776 h 85234"/>
              <a:gd name="connsiteX13" fmla="*/ 1885244 w 2991556"/>
              <a:gd name="connsiteY13" fmla="*/ 83643 h 85234"/>
              <a:gd name="connsiteX14" fmla="*/ 1986844 w 2991556"/>
              <a:gd name="connsiteY14" fmla="*/ 72354 h 85234"/>
              <a:gd name="connsiteX15" fmla="*/ 2517422 w 2991556"/>
              <a:gd name="connsiteY15" fmla="*/ 61065 h 85234"/>
              <a:gd name="connsiteX16" fmla="*/ 2991556 w 2991556"/>
              <a:gd name="connsiteY16" fmla="*/ 61065 h 8523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91556" h="85234">
                <a:moveTo>
                  <a:pt x="0" y="72354"/>
                </a:moveTo>
                <a:cubicBezTo>
                  <a:pt x="133815" y="-34697"/>
                  <a:pt x="68133" y="-2247"/>
                  <a:pt x="383822" y="38487"/>
                </a:cubicBezTo>
                <a:cubicBezTo>
                  <a:pt x="397278" y="40223"/>
                  <a:pt x="395111" y="64828"/>
                  <a:pt x="406400" y="72354"/>
                </a:cubicBezTo>
                <a:cubicBezTo>
                  <a:pt x="419309" y="80960"/>
                  <a:pt x="436504" y="79880"/>
                  <a:pt x="451556" y="83643"/>
                </a:cubicBezTo>
                <a:lnTo>
                  <a:pt x="587022" y="72354"/>
                </a:lnTo>
                <a:cubicBezTo>
                  <a:pt x="650951" y="67945"/>
                  <a:pt x="715115" y="66867"/>
                  <a:pt x="778933" y="61065"/>
                </a:cubicBezTo>
                <a:cubicBezTo>
                  <a:pt x="801456" y="59017"/>
                  <a:pt x="856494" y="44497"/>
                  <a:pt x="880533" y="38487"/>
                </a:cubicBezTo>
                <a:cubicBezTo>
                  <a:pt x="933215" y="42250"/>
                  <a:pt x="987339" y="36966"/>
                  <a:pt x="1038578" y="49776"/>
                </a:cubicBezTo>
                <a:cubicBezTo>
                  <a:pt x="1051741" y="53067"/>
                  <a:pt x="1047773" y="81412"/>
                  <a:pt x="1061156" y="83643"/>
                </a:cubicBezTo>
                <a:cubicBezTo>
                  <a:pt x="1098458" y="89860"/>
                  <a:pt x="1136415" y="76117"/>
                  <a:pt x="1174044" y="72354"/>
                </a:cubicBezTo>
                <a:cubicBezTo>
                  <a:pt x="1308577" y="27510"/>
                  <a:pt x="1190298" y="63397"/>
                  <a:pt x="1524000" y="49776"/>
                </a:cubicBezTo>
                <a:lnTo>
                  <a:pt x="1761067" y="38487"/>
                </a:lnTo>
                <a:cubicBezTo>
                  <a:pt x="1791171" y="42250"/>
                  <a:pt x="1822867" y="39408"/>
                  <a:pt x="1851378" y="49776"/>
                </a:cubicBezTo>
                <a:cubicBezTo>
                  <a:pt x="1866382" y="55232"/>
                  <a:pt x="1869496" y="81018"/>
                  <a:pt x="1885244" y="83643"/>
                </a:cubicBezTo>
                <a:cubicBezTo>
                  <a:pt x="1918855" y="89245"/>
                  <a:pt x="1952977" y="76117"/>
                  <a:pt x="1986844" y="72354"/>
                </a:cubicBezTo>
                <a:cubicBezTo>
                  <a:pt x="2203667" y="80"/>
                  <a:pt x="2013396" y="54992"/>
                  <a:pt x="2517422" y="61065"/>
                </a:cubicBezTo>
                <a:cubicBezTo>
                  <a:pt x="2675455" y="62969"/>
                  <a:pt x="2833511" y="61065"/>
                  <a:pt x="2991556" y="61065"/>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ru-RU"/>
          </a:p>
        </p:txBody>
      </p:sp>
      <p:pic>
        <p:nvPicPr>
          <p:cNvPr id="8" name="Рисунок 7">
            <a:extLst>
              <a:ext uri="{FF2B5EF4-FFF2-40B4-BE49-F238E27FC236}">
                <a16:creationId xmlns:a16="http://schemas.microsoft.com/office/drawing/2014/main" id="{B7DFAEDE-BDF4-4CE5-BADC-1AB264F36D28}"/>
              </a:ext>
            </a:extLst>
          </p:cNvPr>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8818562" y="2941638"/>
            <a:ext cx="2863850" cy="3818466"/>
          </a:xfrm>
          <a:prstGeom prst="rect">
            <a:avLst/>
          </a:prstGeom>
        </p:spPr>
      </p:pic>
      <p:pic>
        <p:nvPicPr>
          <p:cNvPr id="9" name="Конвертированные (4)">
            <a:hlinkClick action="ppaction://media"/>
            <a:extLst>
              <a:ext uri="{FF2B5EF4-FFF2-40B4-BE49-F238E27FC236}">
                <a16:creationId xmlns:a16="http://schemas.microsoft.com/office/drawing/2014/main" id="{45255E47-ACEB-49FE-B1E2-C67062DBAABC}"/>
              </a:ext>
            </a:extLst>
          </p:cNvPr>
          <p:cNvPicPr>
            <a:picLocks noChangeAspect="1"/>
          </p:cNvPicPr>
          <p:nvPr>
            <a:videoFile r:link="rId12"/>
            <p:custDataLst>
              <p:tags r:id="rId11"/>
            </p:custDataLst>
            <p:extLst>
              <p:ext uri="{DAA4B4D4-6D71-4841-9C94-3DE7FCFB9230}">
                <p14:media xmlns:p14="http://schemas.microsoft.com/office/powerpoint/2010/main" r:embed="rId13"/>
              </p:ext>
            </p:extLst>
          </p:nvPr>
        </p:nvPicPr>
        <p:blipFill>
          <a:blip r:embed="rId10"/>
          <a:stretch>
            <a:fillRect/>
          </a:stretch>
        </p:blipFill>
        <p:spPr>
          <a:xfrm>
            <a:off x="3613300" y="3989954"/>
            <a:ext cx="4920948" cy="276803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par>
                          <p:cTn id="5" fill="hold" nodeType="afterGroup">
                            <p:stCondLst>
                              <p:cond delay="0"/>
                            </p:stCondLst>
                            <p:childTnLst>
                              <p:par>
                                <p:cTn id="6" presetID="1" presetClass="mediacall" presetSubtype="0" fill="hold" nodeType="afterEffect">
                                  <p:childTnLst>
                                    <p:cmd type="call" cmd="playFrom(0.0)">
                                      <p:cBhvr>
                                        <p:cTn id="7" dur="111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nodeType="clickPar">
                      <p:stCondLst>
                        <p:cond delay="0"/>
                      </p:stCondLst>
                      <p:childTnLst>
                        <p:par>
                          <p:cTn id="10" fill="hold" nodeType="afterGroup">
                            <p:stCondLst>
                              <p:cond delay="0"/>
                            </p:stCondLst>
                            <p:childTnLst>
                              <p:par>
                                <p:cTn id="11" presetID="2" presetClass="mediacall" presetSubtype="0" fill="hold" nodeType="clickEffec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p:cTn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solidFill>
          <a:srgbClr val="FFC000"/>
        </a:solidFill>
        <a:effectLst/>
      </p:bgPr>
    </p:bg>
    <p:spTree>
      <p:nvGrpSpPr>
        <p:cNvPr id="1" name=""/>
        <p:cNvGrpSpPr/>
        <p:nvPr>
          <p:custDataLst>
            <p:tags r:id="rId2"/>
          </p:custDataLst>
        </p:nvPr>
      </p:nvGrpSpPr>
      <p:grpSpPr>
        <a:xfrm>
          <a:off x="0" y="0"/>
          <a:ext cx="0" cy="0"/>
        </a:xfrm>
      </p:grpSpPr>
      <p:sp>
        <p:nvSpPr>
          <p:cNvPr id="3" name="Полилиния: фигура 2">
            <a:extLst>
              <a:ext uri="{FF2B5EF4-FFF2-40B4-BE49-F238E27FC236}">
                <a16:creationId xmlns:a16="http://schemas.microsoft.com/office/drawing/2014/main" id="{27A1AA7B-21BF-45AA-9A4A-035E80C51ACC}"/>
              </a:ext>
            </a:extLst>
          </p:cNvPr>
          <p:cNvSpPr/>
          <p:nvPr>
            <p:custDataLst>
              <p:tags r:id="rId3"/>
            </p:custDataLst>
          </p:nvPr>
        </p:nvSpPr>
        <p:spPr>
          <a:xfrm>
            <a:off x="45156" y="2043289"/>
            <a:ext cx="8985955" cy="4854266"/>
          </a:xfrm>
          <a:custGeom>
            <a:gdLst>
              <a:gd name="connsiteX0" fmla="*/ 45155 w 8985955"/>
              <a:gd name="connsiteY0" fmla="*/ 4831644 h 4854266"/>
              <a:gd name="connsiteX1" fmla="*/ 33866 w 8985955"/>
              <a:gd name="connsiteY1" fmla="*/ 4763911 h 4854266"/>
              <a:gd name="connsiteX2" fmla="*/ 11288 w 8985955"/>
              <a:gd name="connsiteY2" fmla="*/ 4730044 h 4854266"/>
              <a:gd name="connsiteX3" fmla="*/ 0 w 8985955"/>
              <a:gd name="connsiteY3" fmla="*/ 4696178 h 4854266"/>
              <a:gd name="connsiteX4" fmla="*/ 11288 w 8985955"/>
              <a:gd name="connsiteY4" fmla="*/ 4402667 h 4854266"/>
              <a:gd name="connsiteX5" fmla="*/ 45155 w 8985955"/>
              <a:gd name="connsiteY5" fmla="*/ 4289778 h 4854266"/>
              <a:gd name="connsiteX6" fmla="*/ 79022 w 8985955"/>
              <a:gd name="connsiteY6" fmla="*/ 4222044 h 4854266"/>
              <a:gd name="connsiteX7" fmla="*/ 112888 w 8985955"/>
              <a:gd name="connsiteY7" fmla="*/ 4199467 h 4854266"/>
              <a:gd name="connsiteX8" fmla="*/ 440266 w 8985955"/>
              <a:gd name="connsiteY8" fmla="*/ 4199467 h 4854266"/>
              <a:gd name="connsiteX9" fmla="*/ 541866 w 8985955"/>
              <a:gd name="connsiteY9" fmla="*/ 4143022 h 4854266"/>
              <a:gd name="connsiteX10" fmla="*/ 575733 w 8985955"/>
              <a:gd name="connsiteY10" fmla="*/ 4120444 h 4854266"/>
              <a:gd name="connsiteX11" fmla="*/ 609600 w 8985955"/>
              <a:gd name="connsiteY11" fmla="*/ 4097867 h 4854266"/>
              <a:gd name="connsiteX12" fmla="*/ 632177 w 8985955"/>
              <a:gd name="connsiteY12" fmla="*/ 4064000 h 4854266"/>
              <a:gd name="connsiteX13" fmla="*/ 666044 w 8985955"/>
              <a:gd name="connsiteY13" fmla="*/ 4030133 h 4854266"/>
              <a:gd name="connsiteX14" fmla="*/ 677333 w 8985955"/>
              <a:gd name="connsiteY14" fmla="*/ 3996267 h 4854266"/>
              <a:gd name="connsiteX15" fmla="*/ 733777 w 8985955"/>
              <a:gd name="connsiteY15" fmla="*/ 3905955 h 4854266"/>
              <a:gd name="connsiteX16" fmla="*/ 756355 w 8985955"/>
              <a:gd name="connsiteY16" fmla="*/ 3815644 h 4854266"/>
              <a:gd name="connsiteX17" fmla="*/ 745066 w 8985955"/>
              <a:gd name="connsiteY17" fmla="*/ 3578578 h 4854266"/>
              <a:gd name="connsiteX18" fmla="*/ 733777 w 8985955"/>
              <a:gd name="connsiteY18" fmla="*/ 3544711 h 4854266"/>
              <a:gd name="connsiteX19" fmla="*/ 722488 w 8985955"/>
              <a:gd name="connsiteY19" fmla="*/ 3499555 h 4854266"/>
              <a:gd name="connsiteX20" fmla="*/ 711200 w 8985955"/>
              <a:gd name="connsiteY20" fmla="*/ 3465689 h 4854266"/>
              <a:gd name="connsiteX21" fmla="*/ 699911 w 8985955"/>
              <a:gd name="connsiteY21" fmla="*/ 3409244 h 4854266"/>
              <a:gd name="connsiteX22" fmla="*/ 722488 w 8985955"/>
              <a:gd name="connsiteY22" fmla="*/ 3194755 h 4854266"/>
              <a:gd name="connsiteX23" fmla="*/ 745066 w 8985955"/>
              <a:gd name="connsiteY23" fmla="*/ 3160889 h 4854266"/>
              <a:gd name="connsiteX24" fmla="*/ 778933 w 8985955"/>
              <a:gd name="connsiteY24" fmla="*/ 3093155 h 4854266"/>
              <a:gd name="connsiteX25" fmla="*/ 812800 w 8985955"/>
              <a:gd name="connsiteY25" fmla="*/ 3025422 h 4854266"/>
              <a:gd name="connsiteX26" fmla="*/ 891822 w 8985955"/>
              <a:gd name="connsiteY26" fmla="*/ 2923822 h 4854266"/>
              <a:gd name="connsiteX27" fmla="*/ 948266 w 8985955"/>
              <a:gd name="connsiteY27" fmla="*/ 2867378 h 4854266"/>
              <a:gd name="connsiteX28" fmla="*/ 982133 w 8985955"/>
              <a:gd name="connsiteY28" fmla="*/ 2833511 h 4854266"/>
              <a:gd name="connsiteX29" fmla="*/ 1083733 w 8985955"/>
              <a:gd name="connsiteY29" fmla="*/ 2777067 h 4854266"/>
              <a:gd name="connsiteX30" fmla="*/ 1185333 w 8985955"/>
              <a:gd name="connsiteY30" fmla="*/ 2743200 h 4854266"/>
              <a:gd name="connsiteX31" fmla="*/ 1230488 w 8985955"/>
              <a:gd name="connsiteY31" fmla="*/ 2731911 h 4854266"/>
              <a:gd name="connsiteX32" fmla="*/ 1817511 w 8985955"/>
              <a:gd name="connsiteY32" fmla="*/ 2709333 h 4854266"/>
              <a:gd name="connsiteX33" fmla="*/ 2020711 w 8985955"/>
              <a:gd name="connsiteY33" fmla="*/ 2686755 h 4854266"/>
              <a:gd name="connsiteX34" fmla="*/ 2156177 w 8985955"/>
              <a:gd name="connsiteY34" fmla="*/ 2664178 h 4854266"/>
              <a:gd name="connsiteX35" fmla="*/ 2280355 w 8985955"/>
              <a:gd name="connsiteY35" fmla="*/ 2641600 h 4854266"/>
              <a:gd name="connsiteX36" fmla="*/ 2325511 w 8985955"/>
              <a:gd name="connsiteY36" fmla="*/ 2630311 h 4854266"/>
              <a:gd name="connsiteX37" fmla="*/ 2404533 w 8985955"/>
              <a:gd name="connsiteY37" fmla="*/ 2619022 h 4854266"/>
              <a:gd name="connsiteX38" fmla="*/ 2506133 w 8985955"/>
              <a:gd name="connsiteY38" fmla="*/ 2585155 h 4854266"/>
              <a:gd name="connsiteX39" fmla="*/ 2540000 w 8985955"/>
              <a:gd name="connsiteY39" fmla="*/ 2573867 h 4854266"/>
              <a:gd name="connsiteX40" fmla="*/ 2607733 w 8985955"/>
              <a:gd name="connsiteY40" fmla="*/ 2562578 h 4854266"/>
              <a:gd name="connsiteX41" fmla="*/ 2641600 w 8985955"/>
              <a:gd name="connsiteY41" fmla="*/ 2551289 h 4854266"/>
              <a:gd name="connsiteX42" fmla="*/ 2731911 w 8985955"/>
              <a:gd name="connsiteY42" fmla="*/ 2528711 h 4854266"/>
              <a:gd name="connsiteX43" fmla="*/ 2810933 w 8985955"/>
              <a:gd name="connsiteY43" fmla="*/ 2506133 h 4854266"/>
              <a:gd name="connsiteX44" fmla="*/ 2889955 w 8985955"/>
              <a:gd name="connsiteY44" fmla="*/ 2483555 h 4854266"/>
              <a:gd name="connsiteX45" fmla="*/ 2923822 w 8985955"/>
              <a:gd name="connsiteY45" fmla="*/ 2460978 h 4854266"/>
              <a:gd name="connsiteX46" fmla="*/ 2957688 w 8985955"/>
              <a:gd name="connsiteY46" fmla="*/ 2449689 h 4854266"/>
              <a:gd name="connsiteX47" fmla="*/ 2991555 w 8985955"/>
              <a:gd name="connsiteY47" fmla="*/ 2415822 h 4854266"/>
              <a:gd name="connsiteX48" fmla="*/ 3025422 w 8985955"/>
              <a:gd name="connsiteY48" fmla="*/ 2404533 h 4854266"/>
              <a:gd name="connsiteX49" fmla="*/ 3070577 w 8985955"/>
              <a:gd name="connsiteY49" fmla="*/ 2381955 h 4854266"/>
              <a:gd name="connsiteX50" fmla="*/ 3104444 w 8985955"/>
              <a:gd name="connsiteY50" fmla="*/ 2348089 h 4854266"/>
              <a:gd name="connsiteX51" fmla="*/ 3206044 w 8985955"/>
              <a:gd name="connsiteY51" fmla="*/ 2269067 h 4854266"/>
              <a:gd name="connsiteX52" fmla="*/ 3239911 w 8985955"/>
              <a:gd name="connsiteY52" fmla="*/ 2201333 h 4854266"/>
              <a:gd name="connsiteX53" fmla="*/ 3285066 w 8985955"/>
              <a:gd name="connsiteY53" fmla="*/ 2133600 h 4854266"/>
              <a:gd name="connsiteX54" fmla="*/ 3307644 w 8985955"/>
              <a:gd name="connsiteY54" fmla="*/ 2099733 h 4854266"/>
              <a:gd name="connsiteX55" fmla="*/ 3352800 w 8985955"/>
              <a:gd name="connsiteY55" fmla="*/ 1986844 h 4854266"/>
              <a:gd name="connsiteX56" fmla="*/ 3386666 w 8985955"/>
              <a:gd name="connsiteY56" fmla="*/ 1907822 h 4854266"/>
              <a:gd name="connsiteX57" fmla="*/ 3397955 w 8985955"/>
              <a:gd name="connsiteY57" fmla="*/ 1817511 h 4854266"/>
              <a:gd name="connsiteX58" fmla="*/ 3409244 w 8985955"/>
              <a:gd name="connsiteY58" fmla="*/ 1783644 h 4854266"/>
              <a:gd name="connsiteX59" fmla="*/ 3420533 w 8985955"/>
              <a:gd name="connsiteY59" fmla="*/ 1670755 h 4854266"/>
              <a:gd name="connsiteX60" fmla="*/ 3431822 w 8985955"/>
              <a:gd name="connsiteY60" fmla="*/ 1399822 h 4854266"/>
              <a:gd name="connsiteX61" fmla="*/ 3465688 w 8985955"/>
              <a:gd name="connsiteY61" fmla="*/ 1275644 h 4854266"/>
              <a:gd name="connsiteX62" fmla="*/ 3476977 w 8985955"/>
              <a:gd name="connsiteY62" fmla="*/ 1241778 h 4854266"/>
              <a:gd name="connsiteX63" fmla="*/ 3510844 w 8985955"/>
              <a:gd name="connsiteY63" fmla="*/ 1219200 h 4854266"/>
              <a:gd name="connsiteX64" fmla="*/ 3556000 w 8985955"/>
              <a:gd name="connsiteY64" fmla="*/ 1162755 h 4854266"/>
              <a:gd name="connsiteX65" fmla="*/ 3567288 w 8985955"/>
              <a:gd name="connsiteY65" fmla="*/ 1128889 h 4854266"/>
              <a:gd name="connsiteX66" fmla="*/ 3635022 w 8985955"/>
              <a:gd name="connsiteY66" fmla="*/ 1083733 h 4854266"/>
              <a:gd name="connsiteX67" fmla="*/ 3702755 w 8985955"/>
              <a:gd name="connsiteY67" fmla="*/ 1038578 h 4854266"/>
              <a:gd name="connsiteX68" fmla="*/ 3860800 w 8985955"/>
              <a:gd name="connsiteY68" fmla="*/ 1016000 h 4854266"/>
              <a:gd name="connsiteX69" fmla="*/ 4289777 w 8985955"/>
              <a:gd name="connsiteY69" fmla="*/ 1038578 h 4854266"/>
              <a:gd name="connsiteX70" fmla="*/ 4323644 w 8985955"/>
              <a:gd name="connsiteY70" fmla="*/ 1049867 h 4854266"/>
              <a:gd name="connsiteX71" fmla="*/ 4425244 w 8985955"/>
              <a:gd name="connsiteY71" fmla="*/ 1027289 h 4854266"/>
              <a:gd name="connsiteX72" fmla="*/ 4481688 w 8985955"/>
              <a:gd name="connsiteY72" fmla="*/ 993422 h 4854266"/>
              <a:gd name="connsiteX73" fmla="*/ 4526844 w 8985955"/>
              <a:gd name="connsiteY73" fmla="*/ 970844 h 4854266"/>
              <a:gd name="connsiteX74" fmla="*/ 4583288 w 8985955"/>
              <a:gd name="connsiteY74" fmla="*/ 936978 h 4854266"/>
              <a:gd name="connsiteX75" fmla="*/ 4628444 w 8985955"/>
              <a:gd name="connsiteY75" fmla="*/ 914400 h 4854266"/>
              <a:gd name="connsiteX76" fmla="*/ 4696177 w 8985955"/>
              <a:gd name="connsiteY76" fmla="*/ 869244 h 4854266"/>
              <a:gd name="connsiteX77" fmla="*/ 4786488 w 8985955"/>
              <a:gd name="connsiteY77" fmla="*/ 801511 h 4854266"/>
              <a:gd name="connsiteX78" fmla="*/ 4842933 w 8985955"/>
              <a:gd name="connsiteY78" fmla="*/ 677333 h 4854266"/>
              <a:gd name="connsiteX79" fmla="*/ 4865511 w 8985955"/>
              <a:gd name="connsiteY79" fmla="*/ 643467 h 4854266"/>
              <a:gd name="connsiteX80" fmla="*/ 4876800 w 8985955"/>
              <a:gd name="connsiteY80" fmla="*/ 587022 h 4854266"/>
              <a:gd name="connsiteX81" fmla="*/ 4933244 w 8985955"/>
              <a:gd name="connsiteY81" fmla="*/ 474133 h 4854266"/>
              <a:gd name="connsiteX82" fmla="*/ 4944533 w 8985955"/>
              <a:gd name="connsiteY82" fmla="*/ 428978 h 4854266"/>
              <a:gd name="connsiteX83" fmla="*/ 4967111 w 8985955"/>
              <a:gd name="connsiteY83" fmla="*/ 395111 h 4854266"/>
              <a:gd name="connsiteX84" fmla="*/ 4989688 w 8985955"/>
              <a:gd name="connsiteY84" fmla="*/ 349955 h 4854266"/>
              <a:gd name="connsiteX85" fmla="*/ 5012266 w 8985955"/>
              <a:gd name="connsiteY85" fmla="*/ 316089 h 4854266"/>
              <a:gd name="connsiteX86" fmla="*/ 5046133 w 8985955"/>
              <a:gd name="connsiteY86" fmla="*/ 304800 h 4854266"/>
              <a:gd name="connsiteX87" fmla="*/ 5068711 w 8985955"/>
              <a:gd name="connsiteY87" fmla="*/ 270933 h 4854266"/>
              <a:gd name="connsiteX88" fmla="*/ 5170311 w 8985955"/>
              <a:gd name="connsiteY88" fmla="*/ 214489 h 4854266"/>
              <a:gd name="connsiteX89" fmla="*/ 5260622 w 8985955"/>
              <a:gd name="connsiteY89" fmla="*/ 158044 h 4854266"/>
              <a:gd name="connsiteX90" fmla="*/ 5305777 w 8985955"/>
              <a:gd name="connsiteY90" fmla="*/ 124178 h 4854266"/>
              <a:gd name="connsiteX91" fmla="*/ 5384800 w 8985955"/>
              <a:gd name="connsiteY91" fmla="*/ 90311 h 4854266"/>
              <a:gd name="connsiteX92" fmla="*/ 5452533 w 8985955"/>
              <a:gd name="connsiteY92" fmla="*/ 56444 h 4854266"/>
              <a:gd name="connsiteX93" fmla="*/ 5497688 w 8985955"/>
              <a:gd name="connsiteY93" fmla="*/ 33867 h 4854266"/>
              <a:gd name="connsiteX94" fmla="*/ 5554133 w 8985955"/>
              <a:gd name="connsiteY94" fmla="*/ 22578 h 4854266"/>
              <a:gd name="connsiteX95" fmla="*/ 5667022 w 8985955"/>
              <a:gd name="connsiteY95" fmla="*/ 0 h 4854266"/>
              <a:gd name="connsiteX96" fmla="*/ 6005688 w 8985955"/>
              <a:gd name="connsiteY96" fmla="*/ 22578 h 4854266"/>
              <a:gd name="connsiteX97" fmla="*/ 6050844 w 8985955"/>
              <a:gd name="connsiteY97" fmla="*/ 33867 h 4854266"/>
              <a:gd name="connsiteX98" fmla="*/ 6118577 w 8985955"/>
              <a:gd name="connsiteY98" fmla="*/ 56444 h 4854266"/>
              <a:gd name="connsiteX99" fmla="*/ 6175022 w 8985955"/>
              <a:gd name="connsiteY99" fmla="*/ 112889 h 4854266"/>
              <a:gd name="connsiteX100" fmla="*/ 6242755 w 8985955"/>
              <a:gd name="connsiteY100" fmla="*/ 169333 h 4854266"/>
              <a:gd name="connsiteX101" fmla="*/ 6287911 w 8985955"/>
              <a:gd name="connsiteY101" fmla="*/ 237067 h 4854266"/>
              <a:gd name="connsiteX102" fmla="*/ 6310488 w 8985955"/>
              <a:gd name="connsiteY102" fmla="*/ 270933 h 4854266"/>
              <a:gd name="connsiteX103" fmla="*/ 6355644 w 8985955"/>
              <a:gd name="connsiteY103" fmla="*/ 349955 h 4854266"/>
              <a:gd name="connsiteX104" fmla="*/ 6412088 w 8985955"/>
              <a:gd name="connsiteY104" fmla="*/ 417689 h 4854266"/>
              <a:gd name="connsiteX105" fmla="*/ 6445955 w 8985955"/>
              <a:gd name="connsiteY105" fmla="*/ 440267 h 4854266"/>
              <a:gd name="connsiteX106" fmla="*/ 6536266 w 8985955"/>
              <a:gd name="connsiteY106" fmla="*/ 496711 h 4854266"/>
              <a:gd name="connsiteX107" fmla="*/ 6604000 w 8985955"/>
              <a:gd name="connsiteY107" fmla="*/ 519289 h 4854266"/>
              <a:gd name="connsiteX108" fmla="*/ 6716888 w 8985955"/>
              <a:gd name="connsiteY108" fmla="*/ 553155 h 4854266"/>
              <a:gd name="connsiteX109" fmla="*/ 6863644 w 8985955"/>
              <a:gd name="connsiteY109" fmla="*/ 575733 h 4854266"/>
              <a:gd name="connsiteX110" fmla="*/ 6897511 w 8985955"/>
              <a:gd name="connsiteY110" fmla="*/ 587022 h 4854266"/>
              <a:gd name="connsiteX111" fmla="*/ 7123288 w 8985955"/>
              <a:gd name="connsiteY111" fmla="*/ 620889 h 4854266"/>
              <a:gd name="connsiteX112" fmla="*/ 7179733 w 8985955"/>
              <a:gd name="connsiteY112" fmla="*/ 632178 h 4854266"/>
              <a:gd name="connsiteX113" fmla="*/ 7270044 w 8985955"/>
              <a:gd name="connsiteY113" fmla="*/ 654755 h 4854266"/>
              <a:gd name="connsiteX114" fmla="*/ 7473244 w 8985955"/>
              <a:gd name="connsiteY114" fmla="*/ 677333 h 4854266"/>
              <a:gd name="connsiteX115" fmla="*/ 7540977 w 8985955"/>
              <a:gd name="connsiteY115" fmla="*/ 688622 h 4854266"/>
              <a:gd name="connsiteX116" fmla="*/ 7744177 w 8985955"/>
              <a:gd name="connsiteY116" fmla="*/ 699911 h 4854266"/>
              <a:gd name="connsiteX117" fmla="*/ 7778044 w 8985955"/>
              <a:gd name="connsiteY117" fmla="*/ 711200 h 4854266"/>
              <a:gd name="connsiteX118" fmla="*/ 7845777 w 8985955"/>
              <a:gd name="connsiteY118" fmla="*/ 745067 h 4854266"/>
              <a:gd name="connsiteX119" fmla="*/ 7913511 w 8985955"/>
              <a:gd name="connsiteY119" fmla="*/ 857955 h 4854266"/>
              <a:gd name="connsiteX120" fmla="*/ 7913511 w 8985955"/>
              <a:gd name="connsiteY120" fmla="*/ 1174044 h 4854266"/>
              <a:gd name="connsiteX121" fmla="*/ 7902222 w 8985955"/>
              <a:gd name="connsiteY121" fmla="*/ 1264355 h 4854266"/>
              <a:gd name="connsiteX122" fmla="*/ 7868355 w 8985955"/>
              <a:gd name="connsiteY122" fmla="*/ 1354667 h 4854266"/>
              <a:gd name="connsiteX123" fmla="*/ 7845777 w 8985955"/>
              <a:gd name="connsiteY123" fmla="*/ 1444978 h 4854266"/>
              <a:gd name="connsiteX124" fmla="*/ 7823200 w 8985955"/>
              <a:gd name="connsiteY124" fmla="*/ 1490133 h 4854266"/>
              <a:gd name="connsiteX125" fmla="*/ 7789333 w 8985955"/>
              <a:gd name="connsiteY125" fmla="*/ 1603022 h 4854266"/>
              <a:gd name="connsiteX126" fmla="*/ 7778044 w 8985955"/>
              <a:gd name="connsiteY126" fmla="*/ 1659467 h 4854266"/>
              <a:gd name="connsiteX127" fmla="*/ 7755466 w 8985955"/>
              <a:gd name="connsiteY127" fmla="*/ 1704622 h 4854266"/>
              <a:gd name="connsiteX128" fmla="*/ 7744177 w 8985955"/>
              <a:gd name="connsiteY128" fmla="*/ 1772355 h 4854266"/>
              <a:gd name="connsiteX129" fmla="*/ 7732888 w 8985955"/>
              <a:gd name="connsiteY129" fmla="*/ 1828800 h 4854266"/>
              <a:gd name="connsiteX130" fmla="*/ 7744177 w 8985955"/>
              <a:gd name="connsiteY130" fmla="*/ 2280355 h 4854266"/>
              <a:gd name="connsiteX131" fmla="*/ 7755466 w 8985955"/>
              <a:gd name="connsiteY131" fmla="*/ 2314222 h 4854266"/>
              <a:gd name="connsiteX132" fmla="*/ 7789333 w 8985955"/>
              <a:gd name="connsiteY132" fmla="*/ 2404533 h 4854266"/>
              <a:gd name="connsiteX133" fmla="*/ 7958666 w 8985955"/>
              <a:gd name="connsiteY133" fmla="*/ 2551289 h 4854266"/>
              <a:gd name="connsiteX134" fmla="*/ 8048977 w 8985955"/>
              <a:gd name="connsiteY134" fmla="*/ 2596444 h 4854266"/>
              <a:gd name="connsiteX135" fmla="*/ 8207022 w 8985955"/>
              <a:gd name="connsiteY135" fmla="*/ 2698044 h 4854266"/>
              <a:gd name="connsiteX136" fmla="*/ 8229600 w 8985955"/>
              <a:gd name="connsiteY136" fmla="*/ 2743200 h 4854266"/>
              <a:gd name="connsiteX137" fmla="*/ 8263466 w 8985955"/>
              <a:gd name="connsiteY137" fmla="*/ 2765778 h 4854266"/>
              <a:gd name="connsiteX138" fmla="*/ 8286044 w 8985955"/>
              <a:gd name="connsiteY138" fmla="*/ 2799644 h 4854266"/>
              <a:gd name="connsiteX139" fmla="*/ 8263466 w 8985955"/>
              <a:gd name="connsiteY139" fmla="*/ 3127022 h 4854266"/>
              <a:gd name="connsiteX140" fmla="*/ 8252177 w 8985955"/>
              <a:gd name="connsiteY140" fmla="*/ 3228622 h 4854266"/>
              <a:gd name="connsiteX141" fmla="*/ 8240888 w 8985955"/>
              <a:gd name="connsiteY141" fmla="*/ 3273778 h 4854266"/>
              <a:gd name="connsiteX142" fmla="*/ 8229600 w 8985955"/>
              <a:gd name="connsiteY142" fmla="*/ 3341511 h 4854266"/>
              <a:gd name="connsiteX143" fmla="*/ 8195733 w 8985955"/>
              <a:gd name="connsiteY143" fmla="*/ 3431822 h 4854266"/>
              <a:gd name="connsiteX144" fmla="*/ 8184444 w 8985955"/>
              <a:gd name="connsiteY144" fmla="*/ 3465689 h 4854266"/>
              <a:gd name="connsiteX145" fmla="*/ 8139288 w 8985955"/>
              <a:gd name="connsiteY145" fmla="*/ 3556000 h 4854266"/>
              <a:gd name="connsiteX146" fmla="*/ 8116711 w 8985955"/>
              <a:gd name="connsiteY146" fmla="*/ 3635022 h 4854266"/>
              <a:gd name="connsiteX147" fmla="*/ 8105422 w 8985955"/>
              <a:gd name="connsiteY147" fmla="*/ 3668889 h 4854266"/>
              <a:gd name="connsiteX148" fmla="*/ 8116711 w 8985955"/>
              <a:gd name="connsiteY148" fmla="*/ 3928533 h 4854266"/>
              <a:gd name="connsiteX149" fmla="*/ 8128000 w 8985955"/>
              <a:gd name="connsiteY149" fmla="*/ 3962400 h 4854266"/>
              <a:gd name="connsiteX150" fmla="*/ 8150577 w 8985955"/>
              <a:gd name="connsiteY150" fmla="*/ 4052711 h 4854266"/>
              <a:gd name="connsiteX151" fmla="*/ 8229600 w 8985955"/>
              <a:gd name="connsiteY151" fmla="*/ 4143022 h 4854266"/>
              <a:gd name="connsiteX152" fmla="*/ 8297333 w 8985955"/>
              <a:gd name="connsiteY152" fmla="*/ 4165600 h 4854266"/>
              <a:gd name="connsiteX153" fmla="*/ 8353777 w 8985955"/>
              <a:gd name="connsiteY153" fmla="*/ 4199467 h 4854266"/>
              <a:gd name="connsiteX154" fmla="*/ 8466666 w 8985955"/>
              <a:gd name="connsiteY154" fmla="*/ 4244622 h 4854266"/>
              <a:gd name="connsiteX155" fmla="*/ 8523111 w 8985955"/>
              <a:gd name="connsiteY155" fmla="*/ 4267200 h 4854266"/>
              <a:gd name="connsiteX156" fmla="*/ 8590844 w 8985955"/>
              <a:gd name="connsiteY156" fmla="*/ 4289778 h 4854266"/>
              <a:gd name="connsiteX157" fmla="*/ 8703733 w 8985955"/>
              <a:gd name="connsiteY157" fmla="*/ 4323644 h 4854266"/>
              <a:gd name="connsiteX158" fmla="*/ 8737600 w 8985955"/>
              <a:gd name="connsiteY158" fmla="*/ 4346222 h 4854266"/>
              <a:gd name="connsiteX159" fmla="*/ 8805333 w 8985955"/>
              <a:gd name="connsiteY159" fmla="*/ 4357511 h 4854266"/>
              <a:gd name="connsiteX160" fmla="*/ 8827911 w 8985955"/>
              <a:gd name="connsiteY160" fmla="*/ 4391378 h 4854266"/>
              <a:gd name="connsiteX161" fmla="*/ 8884355 w 8985955"/>
              <a:gd name="connsiteY161" fmla="*/ 4459111 h 4854266"/>
              <a:gd name="connsiteX162" fmla="*/ 8895644 w 8985955"/>
              <a:gd name="connsiteY162" fmla="*/ 4492978 h 4854266"/>
              <a:gd name="connsiteX163" fmla="*/ 8952088 w 8985955"/>
              <a:gd name="connsiteY163" fmla="*/ 4560711 h 4854266"/>
              <a:gd name="connsiteX164" fmla="*/ 8974666 w 8985955"/>
              <a:gd name="connsiteY164" fmla="*/ 4763911 h 4854266"/>
              <a:gd name="connsiteX165" fmla="*/ 8985955 w 8985955"/>
              <a:gd name="connsiteY165" fmla="*/ 4797778 h 4854266"/>
              <a:gd name="connsiteX166" fmla="*/ 8963377 w 8985955"/>
              <a:gd name="connsiteY166" fmla="*/ 4854222 h 485426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8985955" h="4854266">
                <a:moveTo>
                  <a:pt x="45155" y="4831644"/>
                </a:moveTo>
                <a:cubicBezTo>
                  <a:pt x="41392" y="4809066"/>
                  <a:pt x="41104" y="4785625"/>
                  <a:pt x="33866" y="4763911"/>
                </a:cubicBezTo>
                <a:cubicBezTo>
                  <a:pt x="29575" y="4751040"/>
                  <a:pt x="17356" y="4742179"/>
                  <a:pt x="11288" y="4730044"/>
                </a:cubicBezTo>
                <a:cubicBezTo>
                  <a:pt x="5967" y="4719401"/>
                  <a:pt x="3763" y="4707467"/>
                  <a:pt x="0" y="4696178"/>
                </a:cubicBezTo>
                <a:cubicBezTo>
                  <a:pt x="3763" y="4598341"/>
                  <a:pt x="4775" y="4500359"/>
                  <a:pt x="11288" y="4402667"/>
                </a:cubicBezTo>
                <a:cubicBezTo>
                  <a:pt x="12710" y="4381340"/>
                  <a:pt x="41660" y="4300263"/>
                  <a:pt x="45155" y="4289778"/>
                </a:cubicBezTo>
                <a:cubicBezTo>
                  <a:pt x="54337" y="4262233"/>
                  <a:pt x="57138" y="4243928"/>
                  <a:pt x="79022" y="4222044"/>
                </a:cubicBezTo>
                <a:cubicBezTo>
                  <a:pt x="88615" y="4212451"/>
                  <a:pt x="101599" y="4206993"/>
                  <a:pt x="112888" y="4199467"/>
                </a:cubicBezTo>
                <a:cubicBezTo>
                  <a:pt x="276678" y="4209101"/>
                  <a:pt x="292810" y="4219127"/>
                  <a:pt x="440266" y="4199467"/>
                </a:cubicBezTo>
                <a:cubicBezTo>
                  <a:pt x="477522" y="4194500"/>
                  <a:pt x="515205" y="4160796"/>
                  <a:pt x="541866" y="4143022"/>
                </a:cubicBezTo>
                <a:lnTo>
                  <a:pt x="575733" y="4120444"/>
                </a:lnTo>
                <a:lnTo>
                  <a:pt x="609600" y="4097867"/>
                </a:lnTo>
                <a:cubicBezTo>
                  <a:pt x="617126" y="4086578"/>
                  <a:pt x="623491" y="4074423"/>
                  <a:pt x="632177" y="4064000"/>
                </a:cubicBezTo>
                <a:cubicBezTo>
                  <a:pt x="642397" y="4051735"/>
                  <a:pt x="657188" y="4043417"/>
                  <a:pt x="666044" y="4030133"/>
                </a:cubicBezTo>
                <a:cubicBezTo>
                  <a:pt x="672645" y="4020232"/>
                  <a:pt x="671635" y="4006713"/>
                  <a:pt x="677333" y="3996267"/>
                </a:cubicBezTo>
                <a:cubicBezTo>
                  <a:pt x="694332" y="3965102"/>
                  <a:pt x="716778" y="3937120"/>
                  <a:pt x="733777" y="3905955"/>
                </a:cubicBezTo>
                <a:cubicBezTo>
                  <a:pt x="744740" y="3885857"/>
                  <a:pt x="753043" y="3832205"/>
                  <a:pt x="756355" y="3815644"/>
                </a:cubicBezTo>
                <a:cubicBezTo>
                  <a:pt x="752592" y="3736622"/>
                  <a:pt x="751636" y="3657416"/>
                  <a:pt x="745066" y="3578578"/>
                </a:cubicBezTo>
                <a:cubicBezTo>
                  <a:pt x="744078" y="3566719"/>
                  <a:pt x="737046" y="3556153"/>
                  <a:pt x="733777" y="3544711"/>
                </a:cubicBezTo>
                <a:cubicBezTo>
                  <a:pt x="729515" y="3529793"/>
                  <a:pt x="726750" y="3514473"/>
                  <a:pt x="722488" y="3499555"/>
                </a:cubicBezTo>
                <a:cubicBezTo>
                  <a:pt x="719219" y="3488114"/>
                  <a:pt x="714086" y="3477233"/>
                  <a:pt x="711200" y="3465689"/>
                </a:cubicBezTo>
                <a:cubicBezTo>
                  <a:pt x="706546" y="3447074"/>
                  <a:pt x="703674" y="3428059"/>
                  <a:pt x="699911" y="3409244"/>
                </a:cubicBezTo>
                <a:cubicBezTo>
                  <a:pt x="700945" y="3392702"/>
                  <a:pt x="694294" y="3251143"/>
                  <a:pt x="722488" y="3194755"/>
                </a:cubicBezTo>
                <a:cubicBezTo>
                  <a:pt x="728555" y="3182620"/>
                  <a:pt x="737540" y="3172178"/>
                  <a:pt x="745066" y="3160889"/>
                </a:cubicBezTo>
                <a:cubicBezTo>
                  <a:pt x="773440" y="3075767"/>
                  <a:pt x="735166" y="3180687"/>
                  <a:pt x="778933" y="3093155"/>
                </a:cubicBezTo>
                <a:cubicBezTo>
                  <a:pt x="825672" y="2999679"/>
                  <a:pt x="748094" y="3122482"/>
                  <a:pt x="812800" y="3025422"/>
                </a:cubicBezTo>
                <a:cubicBezTo>
                  <a:pt x="843642" y="2932886"/>
                  <a:pt x="790295" y="3076113"/>
                  <a:pt x="891822" y="2923822"/>
                </a:cubicBezTo>
                <a:cubicBezTo>
                  <a:pt x="933215" y="2861732"/>
                  <a:pt x="891822" y="2914415"/>
                  <a:pt x="948266" y="2867378"/>
                </a:cubicBezTo>
                <a:cubicBezTo>
                  <a:pt x="960531" y="2857157"/>
                  <a:pt x="969531" y="2843313"/>
                  <a:pt x="982133" y="2833511"/>
                </a:cubicBezTo>
                <a:cubicBezTo>
                  <a:pt x="1040360" y="2788223"/>
                  <a:pt x="1032633" y="2794099"/>
                  <a:pt x="1083733" y="2777067"/>
                </a:cubicBezTo>
                <a:cubicBezTo>
                  <a:pt x="1140079" y="2739503"/>
                  <a:pt x="1098423" y="2760582"/>
                  <a:pt x="1185333" y="2743200"/>
                </a:cubicBezTo>
                <a:cubicBezTo>
                  <a:pt x="1200547" y="2740157"/>
                  <a:pt x="1215184" y="2734462"/>
                  <a:pt x="1230488" y="2731911"/>
                </a:cubicBezTo>
                <a:cubicBezTo>
                  <a:pt x="1411419" y="2701756"/>
                  <a:pt x="1692871" y="2712166"/>
                  <a:pt x="1817511" y="2709333"/>
                </a:cubicBezTo>
                <a:cubicBezTo>
                  <a:pt x="2009877" y="2677271"/>
                  <a:pt x="1704186" y="2726320"/>
                  <a:pt x="2020711" y="2686755"/>
                </a:cubicBezTo>
                <a:cubicBezTo>
                  <a:pt x="2066136" y="2681077"/>
                  <a:pt x="2111022" y="2671704"/>
                  <a:pt x="2156177" y="2664178"/>
                </a:cubicBezTo>
                <a:cubicBezTo>
                  <a:pt x="2205194" y="2656009"/>
                  <a:pt x="2233021" y="2652119"/>
                  <a:pt x="2280355" y="2641600"/>
                </a:cubicBezTo>
                <a:cubicBezTo>
                  <a:pt x="2295501" y="2638234"/>
                  <a:pt x="2310246" y="2633086"/>
                  <a:pt x="2325511" y="2630311"/>
                </a:cubicBezTo>
                <a:cubicBezTo>
                  <a:pt x="2351690" y="2625551"/>
                  <a:pt x="2378192" y="2622785"/>
                  <a:pt x="2404533" y="2619022"/>
                </a:cubicBezTo>
                <a:cubicBezTo>
                  <a:pt x="2501823" y="2580105"/>
                  <a:pt x="2421074" y="2609457"/>
                  <a:pt x="2506133" y="2585155"/>
                </a:cubicBezTo>
                <a:cubicBezTo>
                  <a:pt x="2517575" y="2581886"/>
                  <a:pt x="2528384" y="2576448"/>
                  <a:pt x="2540000" y="2573867"/>
                </a:cubicBezTo>
                <a:cubicBezTo>
                  <a:pt x="2562344" y="2568902"/>
                  <a:pt x="2585389" y="2567543"/>
                  <a:pt x="2607733" y="2562578"/>
                </a:cubicBezTo>
                <a:cubicBezTo>
                  <a:pt x="2619349" y="2559997"/>
                  <a:pt x="2630120" y="2554420"/>
                  <a:pt x="2641600" y="2551289"/>
                </a:cubicBezTo>
                <a:cubicBezTo>
                  <a:pt x="2671537" y="2543124"/>
                  <a:pt x="2702473" y="2538524"/>
                  <a:pt x="2731911" y="2528711"/>
                </a:cubicBezTo>
                <a:cubicBezTo>
                  <a:pt x="2813104" y="2501646"/>
                  <a:pt x="2711717" y="2534481"/>
                  <a:pt x="2810933" y="2506133"/>
                </a:cubicBezTo>
                <a:cubicBezTo>
                  <a:pt x="2924310" y="2473740"/>
                  <a:pt x="2748780" y="2518849"/>
                  <a:pt x="2889955" y="2483555"/>
                </a:cubicBezTo>
                <a:cubicBezTo>
                  <a:pt x="2901244" y="2476029"/>
                  <a:pt x="2911687" y="2467046"/>
                  <a:pt x="2923822" y="2460978"/>
                </a:cubicBezTo>
                <a:cubicBezTo>
                  <a:pt x="2934465" y="2455657"/>
                  <a:pt x="2947787" y="2456290"/>
                  <a:pt x="2957688" y="2449689"/>
                </a:cubicBezTo>
                <a:cubicBezTo>
                  <a:pt x="2970972" y="2440833"/>
                  <a:pt x="2978271" y="2424678"/>
                  <a:pt x="2991555" y="2415822"/>
                </a:cubicBezTo>
                <a:cubicBezTo>
                  <a:pt x="3001456" y="2409221"/>
                  <a:pt x="3014485" y="2409221"/>
                  <a:pt x="3025422" y="2404533"/>
                </a:cubicBezTo>
                <a:cubicBezTo>
                  <a:pt x="3040890" y="2397904"/>
                  <a:pt x="3056883" y="2391736"/>
                  <a:pt x="3070577" y="2381955"/>
                </a:cubicBezTo>
                <a:cubicBezTo>
                  <a:pt x="3083568" y="2372676"/>
                  <a:pt x="3091842" y="2357890"/>
                  <a:pt x="3104444" y="2348089"/>
                </a:cubicBezTo>
                <a:cubicBezTo>
                  <a:pt x="3164060" y="2301721"/>
                  <a:pt x="3165580" y="2317623"/>
                  <a:pt x="3206044" y="2269067"/>
                </a:cubicBezTo>
                <a:cubicBezTo>
                  <a:pt x="3256158" y="2208932"/>
                  <a:pt x="3205970" y="2262427"/>
                  <a:pt x="3239911" y="2201333"/>
                </a:cubicBezTo>
                <a:cubicBezTo>
                  <a:pt x="3253089" y="2177613"/>
                  <a:pt x="3270014" y="2156178"/>
                  <a:pt x="3285066" y="2133600"/>
                </a:cubicBezTo>
                <a:cubicBezTo>
                  <a:pt x="3292592" y="2122311"/>
                  <a:pt x="3302605" y="2112330"/>
                  <a:pt x="3307644" y="2099733"/>
                </a:cubicBezTo>
                <a:cubicBezTo>
                  <a:pt x="3322696" y="2062103"/>
                  <a:pt x="3342971" y="2026163"/>
                  <a:pt x="3352800" y="1986844"/>
                </a:cubicBezTo>
                <a:cubicBezTo>
                  <a:pt x="3367378" y="1928526"/>
                  <a:pt x="3355482" y="1954598"/>
                  <a:pt x="3386666" y="1907822"/>
                </a:cubicBezTo>
                <a:cubicBezTo>
                  <a:pt x="3390429" y="1877718"/>
                  <a:pt x="3392528" y="1847360"/>
                  <a:pt x="3397955" y="1817511"/>
                </a:cubicBezTo>
                <a:cubicBezTo>
                  <a:pt x="3400084" y="1805803"/>
                  <a:pt x="3407435" y="1795405"/>
                  <a:pt x="3409244" y="1783644"/>
                </a:cubicBezTo>
                <a:cubicBezTo>
                  <a:pt x="3414994" y="1746266"/>
                  <a:pt x="3416770" y="1708385"/>
                  <a:pt x="3420533" y="1670755"/>
                </a:cubicBezTo>
                <a:cubicBezTo>
                  <a:pt x="3424296" y="1580444"/>
                  <a:pt x="3425603" y="1489997"/>
                  <a:pt x="3431822" y="1399822"/>
                </a:cubicBezTo>
                <a:cubicBezTo>
                  <a:pt x="3434597" y="1359589"/>
                  <a:pt x="3453394" y="1312527"/>
                  <a:pt x="3465688" y="1275644"/>
                </a:cubicBezTo>
                <a:cubicBezTo>
                  <a:pt x="3469451" y="1264355"/>
                  <a:pt x="3467076" y="1248379"/>
                  <a:pt x="3476977" y="1241778"/>
                </a:cubicBezTo>
                <a:lnTo>
                  <a:pt x="3510844" y="1219200"/>
                </a:lnTo>
                <a:cubicBezTo>
                  <a:pt x="3539219" y="1134074"/>
                  <a:pt x="3497642" y="1235702"/>
                  <a:pt x="3556000" y="1162755"/>
                </a:cubicBezTo>
                <a:cubicBezTo>
                  <a:pt x="3563433" y="1153463"/>
                  <a:pt x="3558874" y="1137303"/>
                  <a:pt x="3567288" y="1128889"/>
                </a:cubicBezTo>
                <a:cubicBezTo>
                  <a:pt x="3586476" y="1109701"/>
                  <a:pt x="3612444" y="1098785"/>
                  <a:pt x="3635022" y="1083733"/>
                </a:cubicBezTo>
                <a:lnTo>
                  <a:pt x="3702755" y="1038578"/>
                </a:lnTo>
                <a:lnTo>
                  <a:pt x="3860800" y="1016000"/>
                </a:lnTo>
                <a:cubicBezTo>
                  <a:pt x="3989828" y="1019910"/>
                  <a:pt x="4152081" y="1004154"/>
                  <a:pt x="4289777" y="1038578"/>
                </a:cubicBezTo>
                <a:cubicBezTo>
                  <a:pt x="4301321" y="1041464"/>
                  <a:pt x="4312355" y="1046104"/>
                  <a:pt x="4323644" y="1049867"/>
                </a:cubicBezTo>
                <a:cubicBezTo>
                  <a:pt x="4349658" y="1045531"/>
                  <a:pt x="4397454" y="1041184"/>
                  <a:pt x="4425244" y="1027289"/>
                </a:cubicBezTo>
                <a:cubicBezTo>
                  <a:pt x="4444869" y="1017476"/>
                  <a:pt x="4462508" y="1004078"/>
                  <a:pt x="4481688" y="993422"/>
                </a:cubicBezTo>
                <a:cubicBezTo>
                  <a:pt x="4496399" y="985249"/>
                  <a:pt x="4512133" y="979017"/>
                  <a:pt x="4526844" y="970844"/>
                </a:cubicBezTo>
                <a:cubicBezTo>
                  <a:pt x="4546024" y="960188"/>
                  <a:pt x="4564108" y="947634"/>
                  <a:pt x="4583288" y="936978"/>
                </a:cubicBezTo>
                <a:cubicBezTo>
                  <a:pt x="4597999" y="928805"/>
                  <a:pt x="4614014" y="923058"/>
                  <a:pt x="4628444" y="914400"/>
                </a:cubicBezTo>
                <a:cubicBezTo>
                  <a:pt x="4651712" y="900439"/>
                  <a:pt x="4674469" y="885525"/>
                  <a:pt x="4696177" y="869244"/>
                </a:cubicBezTo>
                <a:lnTo>
                  <a:pt x="4786488" y="801511"/>
                </a:lnTo>
                <a:cubicBezTo>
                  <a:pt x="4808594" y="746248"/>
                  <a:pt x="4812271" y="732525"/>
                  <a:pt x="4842933" y="677333"/>
                </a:cubicBezTo>
                <a:cubicBezTo>
                  <a:pt x="4849522" y="665473"/>
                  <a:pt x="4857985" y="654756"/>
                  <a:pt x="4865511" y="643467"/>
                </a:cubicBezTo>
                <a:cubicBezTo>
                  <a:pt x="4869274" y="624652"/>
                  <a:pt x="4871287" y="605400"/>
                  <a:pt x="4876800" y="587022"/>
                </a:cubicBezTo>
                <a:cubicBezTo>
                  <a:pt x="4892163" y="535809"/>
                  <a:pt x="4905586" y="520230"/>
                  <a:pt x="4933244" y="474133"/>
                </a:cubicBezTo>
                <a:cubicBezTo>
                  <a:pt x="4937007" y="459081"/>
                  <a:pt x="4938421" y="443238"/>
                  <a:pt x="4944533" y="428978"/>
                </a:cubicBezTo>
                <a:cubicBezTo>
                  <a:pt x="4949878" y="416507"/>
                  <a:pt x="4960380" y="406891"/>
                  <a:pt x="4967111" y="395111"/>
                </a:cubicBezTo>
                <a:cubicBezTo>
                  <a:pt x="4975460" y="380500"/>
                  <a:pt x="4981339" y="364566"/>
                  <a:pt x="4989688" y="349955"/>
                </a:cubicBezTo>
                <a:cubicBezTo>
                  <a:pt x="4996419" y="338175"/>
                  <a:pt x="5001672" y="324564"/>
                  <a:pt x="5012266" y="316089"/>
                </a:cubicBezTo>
                <a:cubicBezTo>
                  <a:pt x="5021558" y="308655"/>
                  <a:pt x="5034844" y="308563"/>
                  <a:pt x="5046133" y="304800"/>
                </a:cubicBezTo>
                <a:cubicBezTo>
                  <a:pt x="5053659" y="293511"/>
                  <a:pt x="5058500" y="279867"/>
                  <a:pt x="5068711" y="270933"/>
                </a:cubicBezTo>
                <a:cubicBezTo>
                  <a:pt x="5116485" y="229131"/>
                  <a:pt x="5123796" y="229994"/>
                  <a:pt x="5170311" y="214489"/>
                </a:cubicBezTo>
                <a:cubicBezTo>
                  <a:pt x="5298215" y="118559"/>
                  <a:pt x="5136666" y="235516"/>
                  <a:pt x="5260622" y="158044"/>
                </a:cubicBezTo>
                <a:cubicBezTo>
                  <a:pt x="5276577" y="148072"/>
                  <a:pt x="5289822" y="134150"/>
                  <a:pt x="5305777" y="124178"/>
                </a:cubicBezTo>
                <a:cubicBezTo>
                  <a:pt x="5337663" y="104250"/>
                  <a:pt x="5351877" y="101285"/>
                  <a:pt x="5384800" y="90311"/>
                </a:cubicBezTo>
                <a:cubicBezTo>
                  <a:pt x="5449878" y="46924"/>
                  <a:pt x="5387103" y="84485"/>
                  <a:pt x="5452533" y="56444"/>
                </a:cubicBezTo>
                <a:cubicBezTo>
                  <a:pt x="5468001" y="49815"/>
                  <a:pt x="5481723" y="39188"/>
                  <a:pt x="5497688" y="33867"/>
                </a:cubicBezTo>
                <a:cubicBezTo>
                  <a:pt x="5515891" y="27799"/>
                  <a:pt x="5535402" y="26740"/>
                  <a:pt x="5554133" y="22578"/>
                </a:cubicBezTo>
                <a:cubicBezTo>
                  <a:pt x="5655177" y="124"/>
                  <a:pt x="5534291" y="22122"/>
                  <a:pt x="5667022" y="0"/>
                </a:cubicBezTo>
                <a:cubicBezTo>
                  <a:pt x="5779911" y="7526"/>
                  <a:pt x="5892987" y="12634"/>
                  <a:pt x="6005688" y="22578"/>
                </a:cubicBezTo>
                <a:cubicBezTo>
                  <a:pt x="6021143" y="23942"/>
                  <a:pt x="6035983" y="29409"/>
                  <a:pt x="6050844" y="33867"/>
                </a:cubicBezTo>
                <a:cubicBezTo>
                  <a:pt x="6073639" y="40705"/>
                  <a:pt x="6118577" y="56444"/>
                  <a:pt x="6118577" y="56444"/>
                </a:cubicBezTo>
                <a:cubicBezTo>
                  <a:pt x="6159970" y="118533"/>
                  <a:pt x="6118577" y="65852"/>
                  <a:pt x="6175022" y="112889"/>
                </a:cubicBezTo>
                <a:cubicBezTo>
                  <a:pt x="6261943" y="185323"/>
                  <a:pt x="6158669" y="113275"/>
                  <a:pt x="6242755" y="169333"/>
                </a:cubicBezTo>
                <a:lnTo>
                  <a:pt x="6287911" y="237067"/>
                </a:lnTo>
                <a:lnTo>
                  <a:pt x="6310488" y="270933"/>
                </a:lnTo>
                <a:cubicBezTo>
                  <a:pt x="6328762" y="344028"/>
                  <a:pt x="6307603" y="292307"/>
                  <a:pt x="6355644" y="349955"/>
                </a:cubicBezTo>
                <a:cubicBezTo>
                  <a:pt x="6396008" y="398392"/>
                  <a:pt x="6358120" y="372715"/>
                  <a:pt x="6412088" y="417689"/>
                </a:cubicBezTo>
                <a:cubicBezTo>
                  <a:pt x="6422511" y="426375"/>
                  <a:pt x="6434914" y="432381"/>
                  <a:pt x="6445955" y="440267"/>
                </a:cubicBezTo>
                <a:cubicBezTo>
                  <a:pt x="6489181" y="471142"/>
                  <a:pt x="6488050" y="477425"/>
                  <a:pt x="6536266" y="496711"/>
                </a:cubicBezTo>
                <a:cubicBezTo>
                  <a:pt x="6558363" y="505550"/>
                  <a:pt x="6582713" y="508645"/>
                  <a:pt x="6604000" y="519289"/>
                </a:cubicBezTo>
                <a:cubicBezTo>
                  <a:pt x="6669627" y="552103"/>
                  <a:pt x="6632556" y="539101"/>
                  <a:pt x="6716888" y="553155"/>
                </a:cubicBezTo>
                <a:cubicBezTo>
                  <a:pt x="6798406" y="580328"/>
                  <a:pt x="6701495" y="550787"/>
                  <a:pt x="6863644" y="575733"/>
                </a:cubicBezTo>
                <a:cubicBezTo>
                  <a:pt x="6875405" y="577542"/>
                  <a:pt x="6885875" y="584529"/>
                  <a:pt x="6897511" y="587022"/>
                </a:cubicBezTo>
                <a:cubicBezTo>
                  <a:pt x="7062226" y="622319"/>
                  <a:pt x="6974194" y="599590"/>
                  <a:pt x="7123288" y="620889"/>
                </a:cubicBezTo>
                <a:cubicBezTo>
                  <a:pt x="7142283" y="623603"/>
                  <a:pt x="7161037" y="627864"/>
                  <a:pt x="7179733" y="632178"/>
                </a:cubicBezTo>
                <a:cubicBezTo>
                  <a:pt x="7209968" y="639155"/>
                  <a:pt x="7239326" y="650367"/>
                  <a:pt x="7270044" y="654755"/>
                </a:cubicBezTo>
                <a:cubicBezTo>
                  <a:pt x="7492518" y="686537"/>
                  <a:pt x="7162759" y="640805"/>
                  <a:pt x="7473244" y="677333"/>
                </a:cubicBezTo>
                <a:cubicBezTo>
                  <a:pt x="7495976" y="680007"/>
                  <a:pt x="7518167" y="686721"/>
                  <a:pt x="7540977" y="688622"/>
                </a:cubicBezTo>
                <a:cubicBezTo>
                  <a:pt x="7608580" y="694256"/>
                  <a:pt x="7676444" y="696148"/>
                  <a:pt x="7744177" y="699911"/>
                </a:cubicBezTo>
                <a:cubicBezTo>
                  <a:pt x="7755466" y="703674"/>
                  <a:pt x="7767401" y="705878"/>
                  <a:pt x="7778044" y="711200"/>
                </a:cubicBezTo>
                <a:cubicBezTo>
                  <a:pt x="7865582" y="754969"/>
                  <a:pt x="7760651" y="716691"/>
                  <a:pt x="7845777" y="745067"/>
                </a:cubicBezTo>
                <a:cubicBezTo>
                  <a:pt x="7900268" y="826802"/>
                  <a:pt x="7878798" y="788530"/>
                  <a:pt x="7913511" y="857955"/>
                </a:cubicBezTo>
                <a:cubicBezTo>
                  <a:pt x="7940807" y="994436"/>
                  <a:pt x="7930069" y="917406"/>
                  <a:pt x="7913511" y="1174044"/>
                </a:cubicBezTo>
                <a:cubicBezTo>
                  <a:pt x="7911558" y="1204319"/>
                  <a:pt x="7907649" y="1234506"/>
                  <a:pt x="7902222" y="1264355"/>
                </a:cubicBezTo>
                <a:cubicBezTo>
                  <a:pt x="7899207" y="1280935"/>
                  <a:pt x="7870349" y="1349350"/>
                  <a:pt x="7868355" y="1354667"/>
                </a:cubicBezTo>
                <a:cubicBezTo>
                  <a:pt x="7817673" y="1489817"/>
                  <a:pt x="7913136" y="1242897"/>
                  <a:pt x="7845777" y="1444978"/>
                </a:cubicBezTo>
                <a:cubicBezTo>
                  <a:pt x="7840456" y="1460943"/>
                  <a:pt x="7829450" y="1474508"/>
                  <a:pt x="7823200" y="1490133"/>
                </a:cubicBezTo>
                <a:cubicBezTo>
                  <a:pt x="7809130" y="1525308"/>
                  <a:pt x="7797649" y="1565599"/>
                  <a:pt x="7789333" y="1603022"/>
                </a:cubicBezTo>
                <a:cubicBezTo>
                  <a:pt x="7785171" y="1621753"/>
                  <a:pt x="7784112" y="1641264"/>
                  <a:pt x="7778044" y="1659467"/>
                </a:cubicBezTo>
                <a:cubicBezTo>
                  <a:pt x="7772722" y="1675432"/>
                  <a:pt x="7762992" y="1689570"/>
                  <a:pt x="7755466" y="1704622"/>
                </a:cubicBezTo>
                <a:cubicBezTo>
                  <a:pt x="7751703" y="1727200"/>
                  <a:pt x="7748272" y="1749835"/>
                  <a:pt x="7744177" y="1772355"/>
                </a:cubicBezTo>
                <a:cubicBezTo>
                  <a:pt x="7740745" y="1791233"/>
                  <a:pt x="7732888" y="1809612"/>
                  <a:pt x="7732888" y="1828800"/>
                </a:cubicBezTo>
                <a:cubicBezTo>
                  <a:pt x="7732888" y="1979365"/>
                  <a:pt x="7737181" y="2129952"/>
                  <a:pt x="7744177" y="2280355"/>
                </a:cubicBezTo>
                <a:cubicBezTo>
                  <a:pt x="7744730" y="2292242"/>
                  <a:pt x="7751399" y="2303039"/>
                  <a:pt x="7755466" y="2314222"/>
                </a:cubicBezTo>
                <a:cubicBezTo>
                  <a:pt x="7766453" y="2344437"/>
                  <a:pt x="7770792" y="2378267"/>
                  <a:pt x="7789333" y="2404533"/>
                </a:cubicBezTo>
                <a:cubicBezTo>
                  <a:pt x="7829179" y="2460982"/>
                  <a:pt x="7896940" y="2516017"/>
                  <a:pt x="7958666" y="2551289"/>
                </a:cubicBezTo>
                <a:cubicBezTo>
                  <a:pt x="7987888" y="2567987"/>
                  <a:pt x="8019556" y="2580099"/>
                  <a:pt x="8048977" y="2596444"/>
                </a:cubicBezTo>
                <a:cubicBezTo>
                  <a:pt x="8148502" y="2651736"/>
                  <a:pt x="8139406" y="2647333"/>
                  <a:pt x="8207022" y="2698044"/>
                </a:cubicBezTo>
                <a:cubicBezTo>
                  <a:pt x="8214548" y="2713096"/>
                  <a:pt x="8218827" y="2730272"/>
                  <a:pt x="8229600" y="2743200"/>
                </a:cubicBezTo>
                <a:cubicBezTo>
                  <a:pt x="8238286" y="2753623"/>
                  <a:pt x="8253872" y="2756184"/>
                  <a:pt x="8263466" y="2765778"/>
                </a:cubicBezTo>
                <a:cubicBezTo>
                  <a:pt x="8273060" y="2775372"/>
                  <a:pt x="8278518" y="2788355"/>
                  <a:pt x="8286044" y="2799644"/>
                </a:cubicBezTo>
                <a:cubicBezTo>
                  <a:pt x="8279522" y="2903996"/>
                  <a:pt x="8273016" y="3021977"/>
                  <a:pt x="8263466" y="3127022"/>
                </a:cubicBezTo>
                <a:cubicBezTo>
                  <a:pt x="8260381" y="3160957"/>
                  <a:pt x="8257358" y="3194943"/>
                  <a:pt x="8252177" y="3228622"/>
                </a:cubicBezTo>
                <a:cubicBezTo>
                  <a:pt x="8249818" y="3243957"/>
                  <a:pt x="8243931" y="3258564"/>
                  <a:pt x="8240888" y="3273778"/>
                </a:cubicBezTo>
                <a:cubicBezTo>
                  <a:pt x="8236399" y="3296223"/>
                  <a:pt x="8235888" y="3319503"/>
                  <a:pt x="8229600" y="3341511"/>
                </a:cubicBezTo>
                <a:cubicBezTo>
                  <a:pt x="8220768" y="3372425"/>
                  <a:pt x="8206720" y="3401607"/>
                  <a:pt x="8195733" y="3431822"/>
                </a:cubicBezTo>
                <a:cubicBezTo>
                  <a:pt x="8191666" y="3443005"/>
                  <a:pt x="8189368" y="3454856"/>
                  <a:pt x="8184444" y="3465689"/>
                </a:cubicBezTo>
                <a:cubicBezTo>
                  <a:pt x="8170517" y="3496329"/>
                  <a:pt x="8149930" y="3524070"/>
                  <a:pt x="8139288" y="3556000"/>
                </a:cubicBezTo>
                <a:cubicBezTo>
                  <a:pt x="8112216" y="3637222"/>
                  <a:pt x="8145069" y="3535771"/>
                  <a:pt x="8116711" y="3635022"/>
                </a:cubicBezTo>
                <a:cubicBezTo>
                  <a:pt x="8113442" y="3646464"/>
                  <a:pt x="8109185" y="3657600"/>
                  <a:pt x="8105422" y="3668889"/>
                </a:cubicBezTo>
                <a:cubicBezTo>
                  <a:pt x="8109185" y="3755437"/>
                  <a:pt x="8110067" y="3842158"/>
                  <a:pt x="8116711" y="3928533"/>
                </a:cubicBezTo>
                <a:cubicBezTo>
                  <a:pt x="8117624" y="3940398"/>
                  <a:pt x="8124869" y="3950920"/>
                  <a:pt x="8128000" y="3962400"/>
                </a:cubicBezTo>
                <a:cubicBezTo>
                  <a:pt x="8136164" y="3992337"/>
                  <a:pt x="8133365" y="4026892"/>
                  <a:pt x="8150577" y="4052711"/>
                </a:cubicBezTo>
                <a:cubicBezTo>
                  <a:pt x="8173737" y="4087451"/>
                  <a:pt x="8191366" y="4118691"/>
                  <a:pt x="8229600" y="4143022"/>
                </a:cubicBezTo>
                <a:cubicBezTo>
                  <a:pt x="8249678" y="4155799"/>
                  <a:pt x="8275667" y="4155752"/>
                  <a:pt x="8297333" y="4165600"/>
                </a:cubicBezTo>
                <a:cubicBezTo>
                  <a:pt x="8317308" y="4174680"/>
                  <a:pt x="8333894" y="4190188"/>
                  <a:pt x="8353777" y="4199467"/>
                </a:cubicBezTo>
                <a:cubicBezTo>
                  <a:pt x="8390503" y="4216606"/>
                  <a:pt x="8429036" y="4229570"/>
                  <a:pt x="8466666" y="4244622"/>
                </a:cubicBezTo>
                <a:cubicBezTo>
                  <a:pt x="8485481" y="4252148"/>
                  <a:pt x="8503887" y="4260792"/>
                  <a:pt x="8523111" y="4267200"/>
                </a:cubicBezTo>
                <a:cubicBezTo>
                  <a:pt x="8545689" y="4274726"/>
                  <a:pt x="8568478" y="4281645"/>
                  <a:pt x="8590844" y="4289778"/>
                </a:cubicBezTo>
                <a:cubicBezTo>
                  <a:pt x="8681602" y="4322781"/>
                  <a:pt x="8611795" y="4305256"/>
                  <a:pt x="8703733" y="4323644"/>
                </a:cubicBezTo>
                <a:cubicBezTo>
                  <a:pt x="8715022" y="4331170"/>
                  <a:pt x="8724729" y="4341931"/>
                  <a:pt x="8737600" y="4346222"/>
                </a:cubicBezTo>
                <a:cubicBezTo>
                  <a:pt x="8759314" y="4353460"/>
                  <a:pt x="8784860" y="4347275"/>
                  <a:pt x="8805333" y="4357511"/>
                </a:cubicBezTo>
                <a:cubicBezTo>
                  <a:pt x="8817468" y="4363579"/>
                  <a:pt x="8819225" y="4380955"/>
                  <a:pt x="8827911" y="4391378"/>
                </a:cubicBezTo>
                <a:cubicBezTo>
                  <a:pt x="8859119" y="4428828"/>
                  <a:pt x="8863334" y="4417068"/>
                  <a:pt x="8884355" y="4459111"/>
                </a:cubicBezTo>
                <a:cubicBezTo>
                  <a:pt x="8889677" y="4469754"/>
                  <a:pt x="8890322" y="4482335"/>
                  <a:pt x="8895644" y="4492978"/>
                </a:cubicBezTo>
                <a:cubicBezTo>
                  <a:pt x="8911360" y="4524409"/>
                  <a:pt x="8927124" y="4535747"/>
                  <a:pt x="8952088" y="4560711"/>
                </a:cubicBezTo>
                <a:cubicBezTo>
                  <a:pt x="8958908" y="4649365"/>
                  <a:pt x="8956078" y="4689560"/>
                  <a:pt x="8974666" y="4763911"/>
                </a:cubicBezTo>
                <a:cubicBezTo>
                  <a:pt x="8977552" y="4775455"/>
                  <a:pt x="8982192" y="4786489"/>
                  <a:pt x="8985955" y="4797778"/>
                </a:cubicBezTo>
                <a:cubicBezTo>
                  <a:pt x="8973928" y="4857912"/>
                  <a:pt x="8993853" y="4854222"/>
                  <a:pt x="8963377" y="4854222"/>
                </a:cubicBezTo>
              </a:path>
            </a:pathLst>
          </a:cu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314" name="Рисунок 13">
            <a:extLst>
              <a:ext uri="{FF2B5EF4-FFF2-40B4-BE49-F238E27FC236}">
                <a16:creationId xmlns:a16="http://schemas.microsoft.com/office/drawing/2014/main" id="{809CBF76-437E-47A3-8927-309A1CF2B652}"/>
              </a:ext>
            </a:extLst>
          </p:cNvPr>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8045450" y="1468438"/>
            <a:ext cx="3856038"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Объект 6">
            <a:extLst>
              <a:ext uri="{FF2B5EF4-FFF2-40B4-BE49-F238E27FC236}">
                <a16:creationId xmlns:a16="http://schemas.microsoft.com/office/drawing/2014/main" id="{152FD084-09FB-4A75-A44F-2B3A8E2FB0B4}"/>
              </a:ext>
            </a:extLst>
          </p:cNvPr>
          <p:cNvSpPr>
            <a:spLocks noGrp="1"/>
          </p:cNvSpPr>
          <p:nvPr>
            <p:ph idx="1"/>
            <p:custDataLst>
              <p:tags r:id="rId6"/>
            </p:custDataLst>
          </p:nvPr>
        </p:nvSpPr>
        <p:spPr>
          <a:xfrm>
            <a:off x="139700" y="136525"/>
            <a:ext cx="7756525" cy="2841625"/>
          </a:xfrm>
        </p:spPr>
        <p:txBody>
          <a:bodyPr rtlCol="0">
            <a:normAutofit/>
          </a:bodyPr>
          <a:lstStyle/>
          <a:p>
            <a:pPr marL="0" indent="0" fontAlgn="auto">
              <a:spcAft>
                <a:spcPct val="0"/>
              </a:spcAft>
              <a:buFont typeface="Wingdings 3" charset="2"/>
              <a:buNone/>
              <a:defRPr/>
            </a:pPr>
            <a:r>
              <a:rPr lang="ru-RU" sz="1800" b="1" u="sng">
                <a:solidFill>
                  <a:schemeClr val="bg1">
                    <a:lumMod val="25000"/>
                  </a:schemeClr>
                </a:solidFill>
                <a:latin typeface="Font Of Kindness 2.0 Bold" panose="00000800000000000000" pitchFamily="50" charset="-52"/>
                <a:cs typeface="Times New Roman" panose="02020603050405020304" pitchFamily="18" charset="0"/>
              </a:rPr>
              <a:t>Краткое содержание описания методики</a:t>
            </a:r>
          </a:p>
          <a:p>
            <a:pPr fontAlgn="auto">
              <a:spcAft>
                <a:spcPct val="0"/>
              </a:spcAft>
              <a:buFont typeface="Wingdings 3" charset="2"/>
              <a:buChar char=""/>
              <a:defRPr/>
            </a:pPr>
            <a:r>
              <a:rPr lang="ru-RU" sz="1800">
                <a:latin typeface="Times New Roman" panose="02020603050405020304" pitchFamily="18" charset="0"/>
                <a:cs typeface="Times New Roman" panose="02020603050405020304" pitchFamily="18" charset="0"/>
              </a:rPr>
              <a:t>Распределение обязанностей работы в группе</a:t>
            </a:r>
          </a:p>
          <a:p>
            <a:pPr fontAlgn="auto">
              <a:spcAft>
                <a:spcPct val="0"/>
              </a:spcAft>
              <a:buFont typeface="Wingdings 3" charset="2"/>
              <a:buChar char=""/>
              <a:defRPr/>
            </a:pPr>
            <a:r>
              <a:rPr lang="ru-RU" sz="1800">
                <a:latin typeface="Times New Roman" panose="02020603050405020304" pitchFamily="18" charset="0"/>
                <a:cs typeface="Times New Roman" panose="02020603050405020304" pitchFamily="18" charset="0"/>
              </a:rPr>
              <a:t>Изучение техники работы с краской</a:t>
            </a:r>
          </a:p>
          <a:p>
            <a:pPr fontAlgn="auto">
              <a:spcAft>
                <a:spcPct val="0"/>
              </a:spcAft>
              <a:buFont typeface="Wingdings 3" charset="2"/>
              <a:buChar char=""/>
              <a:defRPr/>
            </a:pPr>
            <a:r>
              <a:rPr lang="ru-RU" sz="1800">
                <a:latin typeface="Times New Roman" panose="02020603050405020304" pitchFamily="18" charset="0"/>
                <a:cs typeface="Times New Roman" panose="02020603050405020304" pitchFamily="18" charset="0"/>
              </a:rPr>
              <a:t>Составление нужной конструкции для выполнения работы</a:t>
            </a:r>
          </a:p>
          <a:p>
            <a:pPr fontAlgn="auto">
              <a:spcAft>
                <a:spcPct val="0"/>
              </a:spcAft>
              <a:buFont typeface="Wingdings 3" charset="2"/>
              <a:buChar char=""/>
              <a:defRPr/>
            </a:pPr>
            <a:r>
              <a:rPr lang="ru-RU" sz="1800">
                <a:latin typeface="Times New Roman" panose="02020603050405020304" pitchFamily="18" charset="0"/>
                <a:cs typeface="Times New Roman" panose="02020603050405020304" pitchFamily="18" charset="0"/>
              </a:rPr>
              <a:t>Показ примера выполнения работ</a:t>
            </a:r>
          </a:p>
          <a:p>
            <a:pPr fontAlgn="auto">
              <a:spcAft>
                <a:spcPct val="0"/>
              </a:spcAft>
              <a:buFont typeface="Wingdings 3" charset="2"/>
              <a:buChar char=""/>
              <a:defRPr/>
            </a:pPr>
            <a:r>
              <a:rPr lang="ru-RU" sz="1800">
                <a:latin typeface="Times New Roman" panose="02020603050405020304" pitchFamily="18" charset="0"/>
                <a:cs typeface="Times New Roman" panose="02020603050405020304" pitchFamily="18" charset="0"/>
              </a:rPr>
              <a:t>Выполнение работы детьми</a:t>
            </a:r>
          </a:p>
          <a:p>
            <a:pPr fontAlgn="auto">
              <a:spcAft>
                <a:spcPct val="0"/>
              </a:spcAft>
              <a:buFont typeface="Wingdings 3" charset="2"/>
              <a:buChar char=""/>
              <a:defRPr/>
            </a:pPr>
            <a:r>
              <a:rPr lang="ru-RU" sz="1800">
                <a:latin typeface="Times New Roman" panose="02020603050405020304" pitchFamily="18" charset="0"/>
                <a:cs typeface="Times New Roman" panose="02020603050405020304" pitchFamily="18" charset="0"/>
              </a:rPr>
              <a:t>Закрепление полученных навыков </a:t>
            </a:r>
          </a:p>
          <a:p>
            <a:pPr fontAlgn="auto">
              <a:spcAft>
                <a:spcPct val="0"/>
              </a:spcAft>
              <a:buFont typeface="Wingdings 3" charset="2"/>
              <a:buChar char=""/>
              <a:defRPr/>
            </a:pPr>
            <a:endParaRPr lang="ru-RU"/>
          </a:p>
        </p:txBody>
      </p:sp>
      <p:pic>
        <p:nvPicPr>
          <p:cNvPr id="13316" name="Рисунок 17">
            <a:extLst>
              <a:ext uri="{FF2B5EF4-FFF2-40B4-BE49-F238E27FC236}">
                <a16:creationId xmlns:a16="http://schemas.microsoft.com/office/drawing/2014/main" id="{12F84CF0-9183-4574-80AA-E1D739585DE9}"/>
              </a:ext>
            </a:extLst>
          </p:cNvPr>
          <p:cNvPicPr>
            <a:picLocks noChangeAspect="1" noChangeArrowheads="1"/>
          </p:cNvPicPr>
          <p:nvPr>
            <p:custDataLst>
              <p:tags r:id="rId8"/>
            </p:custDataLst>
          </p:nvPr>
        </p:nvPicPr>
        <p:blipFill>
          <a:blip r:embed="rId7">
            <a:extLst>
              <a:ext uri="{28A0092B-C50C-407E-A947-70E740481C1C}">
                <a14:useLocalDpi xmlns:a14="http://schemas.microsoft.com/office/drawing/2010/main" val="0"/>
              </a:ext>
            </a:extLst>
          </a:blip>
          <a:stretch>
            <a:fillRect/>
          </a:stretch>
        </p:blipFill>
        <p:spPr bwMode="auto">
          <a:xfrm>
            <a:off x="1038225" y="3216275"/>
            <a:ext cx="2619375"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Рисунок 15">
            <a:extLst>
              <a:ext uri="{FF2B5EF4-FFF2-40B4-BE49-F238E27FC236}">
                <a16:creationId xmlns:a16="http://schemas.microsoft.com/office/drawing/2014/main" id="{E41127CC-3BCC-49CC-A07B-56AA0E7A9AA6}"/>
              </a:ext>
            </a:extLst>
          </p:cNvPr>
          <p:cNvPicPr>
            <a:picLocks noChangeAspect="1"/>
          </p:cNvPicPr>
          <p:nvPr>
            <p:custDataLst>
              <p:tags r:id="rId10"/>
            </p:custDataLst>
          </p:nvPr>
        </p:nvPicPr>
        <p:blipFill>
          <a:blip r:embed="rId9"/>
          <a:stretch>
            <a:fillRect/>
          </a:stretch>
        </p:blipFill>
        <p:spPr>
          <a:xfrm>
            <a:off x="4555458" y="2502491"/>
            <a:ext cx="3080008" cy="4106677"/>
          </a:xfrm>
          <a:prstGeom prst="rect">
            <a:avLst/>
          </a:prstGeom>
          <a:scene3d>
            <a:camera prst="orthographicFront"/>
            <a:lightRig rig="threePt" dir="t"/>
          </a:scene3d>
          <a:sp3d prstMaterial="plastic"/>
        </p:spPr>
      </p:pic>
      <p:sp>
        <p:nvSpPr>
          <p:cNvPr id="4" name="Овал 3">
            <a:extLst>
              <a:ext uri="{FF2B5EF4-FFF2-40B4-BE49-F238E27FC236}">
                <a16:creationId xmlns:a16="http://schemas.microsoft.com/office/drawing/2014/main" id="{4AAAB118-018F-46D4-BCF5-30009E04C16C}"/>
              </a:ext>
            </a:extLst>
          </p:cNvPr>
          <p:cNvSpPr/>
          <p:nvPr>
            <p:custDataLst>
              <p:tags r:id="rId11"/>
            </p:custDataLst>
          </p:nvPr>
        </p:nvSpPr>
        <p:spPr>
          <a:xfrm>
            <a:off x="6965244" y="1840089"/>
            <a:ext cx="327378" cy="327378"/>
          </a:xfrm>
          <a:prstGeom prst="ellipse">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a:extLst>
              <a:ext uri="{FF2B5EF4-FFF2-40B4-BE49-F238E27FC236}">
                <a16:creationId xmlns:a16="http://schemas.microsoft.com/office/drawing/2014/main" id="{82864C59-C598-49AB-9CA4-F44C0EADA2D4}"/>
              </a:ext>
            </a:extLst>
          </p:cNvPr>
          <p:cNvSpPr/>
          <p:nvPr>
            <p:custDataLst>
              <p:tags r:id="rId12"/>
            </p:custDataLst>
          </p:nvPr>
        </p:nvSpPr>
        <p:spPr>
          <a:xfrm>
            <a:off x="327378" y="4865511"/>
            <a:ext cx="300863" cy="282222"/>
          </a:xfrm>
          <a:prstGeom prst="ellipse">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a:extLst>
              <a:ext uri="{FF2B5EF4-FFF2-40B4-BE49-F238E27FC236}">
                <a16:creationId xmlns:a16="http://schemas.microsoft.com/office/drawing/2014/main" id="{C7365152-9847-4DED-B716-5CB28DCD11D9}"/>
              </a:ext>
            </a:extLst>
          </p:cNvPr>
          <p:cNvSpPr/>
          <p:nvPr>
            <p:custDataLst>
              <p:tags r:id="rId13"/>
            </p:custDataLst>
          </p:nvPr>
        </p:nvSpPr>
        <p:spPr>
          <a:xfrm>
            <a:off x="5813778" y="812800"/>
            <a:ext cx="282222" cy="270933"/>
          </a:xfrm>
          <a:prstGeom prst="ellipse">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Полилиния: фигура 1">
            <a:extLst>
              <a:ext uri="{FF2B5EF4-FFF2-40B4-BE49-F238E27FC236}">
                <a16:creationId xmlns:a16="http://schemas.microsoft.com/office/drawing/2014/main" id="{1089CA8A-A199-4E86-80EC-2D447206B823}"/>
              </a:ext>
            </a:extLst>
          </p:cNvPr>
          <p:cNvSpPr/>
          <p:nvPr>
            <p:custDataLst>
              <p:tags r:id="rId3"/>
            </p:custDataLst>
          </p:nvPr>
        </p:nvSpPr>
        <p:spPr>
          <a:xfrm>
            <a:off x="3680178" y="4120444"/>
            <a:ext cx="8568910" cy="2777067"/>
          </a:xfrm>
          <a:custGeom>
            <a:gdLst>
              <a:gd name="connsiteX0" fmla="*/ 2517422 w 8568910"/>
              <a:gd name="connsiteY0" fmla="*/ 2754489 h 2777067"/>
              <a:gd name="connsiteX1" fmla="*/ 2494844 w 8568910"/>
              <a:gd name="connsiteY1" fmla="*/ 2652889 h 2777067"/>
              <a:gd name="connsiteX2" fmla="*/ 2483555 w 8568910"/>
              <a:gd name="connsiteY2" fmla="*/ 2619023 h 2777067"/>
              <a:gd name="connsiteX3" fmla="*/ 2460978 w 8568910"/>
              <a:gd name="connsiteY3" fmla="*/ 2585156 h 2777067"/>
              <a:gd name="connsiteX4" fmla="*/ 2449689 w 8568910"/>
              <a:gd name="connsiteY4" fmla="*/ 2540000 h 2777067"/>
              <a:gd name="connsiteX5" fmla="*/ 2415822 w 8568910"/>
              <a:gd name="connsiteY5" fmla="*/ 2517423 h 2777067"/>
              <a:gd name="connsiteX6" fmla="*/ 2393244 w 8568910"/>
              <a:gd name="connsiteY6" fmla="*/ 2483556 h 2777067"/>
              <a:gd name="connsiteX7" fmla="*/ 2257778 w 8568910"/>
              <a:gd name="connsiteY7" fmla="*/ 2415823 h 2777067"/>
              <a:gd name="connsiteX8" fmla="*/ 711200 w 8568910"/>
              <a:gd name="connsiteY8" fmla="*/ 2404534 h 2777067"/>
              <a:gd name="connsiteX9" fmla="*/ 654755 w 8568910"/>
              <a:gd name="connsiteY9" fmla="*/ 2393245 h 2777067"/>
              <a:gd name="connsiteX10" fmla="*/ 609600 w 8568910"/>
              <a:gd name="connsiteY10" fmla="*/ 2381956 h 2777067"/>
              <a:gd name="connsiteX11" fmla="*/ 530578 w 8568910"/>
              <a:gd name="connsiteY11" fmla="*/ 2370667 h 2777067"/>
              <a:gd name="connsiteX12" fmla="*/ 428978 w 8568910"/>
              <a:gd name="connsiteY12" fmla="*/ 2336800 h 2777067"/>
              <a:gd name="connsiteX13" fmla="*/ 395111 w 8568910"/>
              <a:gd name="connsiteY13" fmla="*/ 2325512 h 2777067"/>
              <a:gd name="connsiteX14" fmla="*/ 361244 w 8568910"/>
              <a:gd name="connsiteY14" fmla="*/ 2314223 h 2777067"/>
              <a:gd name="connsiteX15" fmla="*/ 282222 w 8568910"/>
              <a:gd name="connsiteY15" fmla="*/ 2291645 h 2777067"/>
              <a:gd name="connsiteX16" fmla="*/ 203200 w 8568910"/>
              <a:gd name="connsiteY16" fmla="*/ 2269067 h 2777067"/>
              <a:gd name="connsiteX17" fmla="*/ 169333 w 8568910"/>
              <a:gd name="connsiteY17" fmla="*/ 2246489 h 2777067"/>
              <a:gd name="connsiteX18" fmla="*/ 135466 w 8568910"/>
              <a:gd name="connsiteY18" fmla="*/ 2235200 h 2777067"/>
              <a:gd name="connsiteX19" fmla="*/ 67733 w 8568910"/>
              <a:gd name="connsiteY19" fmla="*/ 2190045 h 2777067"/>
              <a:gd name="connsiteX20" fmla="*/ 11289 w 8568910"/>
              <a:gd name="connsiteY20" fmla="*/ 2088445 h 2777067"/>
              <a:gd name="connsiteX21" fmla="*/ 0 w 8568910"/>
              <a:gd name="connsiteY21" fmla="*/ 2043289 h 2777067"/>
              <a:gd name="connsiteX22" fmla="*/ 11289 w 8568910"/>
              <a:gd name="connsiteY22" fmla="*/ 1365956 h 2777067"/>
              <a:gd name="connsiteX23" fmla="*/ 22578 w 8568910"/>
              <a:gd name="connsiteY23" fmla="*/ 1332089 h 2777067"/>
              <a:gd name="connsiteX24" fmla="*/ 33866 w 8568910"/>
              <a:gd name="connsiteY24" fmla="*/ 880534 h 2777067"/>
              <a:gd name="connsiteX25" fmla="*/ 45155 w 8568910"/>
              <a:gd name="connsiteY25" fmla="*/ 767645 h 2777067"/>
              <a:gd name="connsiteX26" fmla="*/ 79022 w 8568910"/>
              <a:gd name="connsiteY26" fmla="*/ 462845 h 2777067"/>
              <a:gd name="connsiteX27" fmla="*/ 112889 w 8568910"/>
              <a:gd name="connsiteY27" fmla="*/ 316089 h 2777067"/>
              <a:gd name="connsiteX28" fmla="*/ 124178 w 8568910"/>
              <a:gd name="connsiteY28" fmla="*/ 282223 h 2777067"/>
              <a:gd name="connsiteX29" fmla="*/ 191911 w 8568910"/>
              <a:gd name="connsiteY29" fmla="*/ 214489 h 2777067"/>
              <a:gd name="connsiteX30" fmla="*/ 259644 w 8568910"/>
              <a:gd name="connsiteY30" fmla="*/ 169334 h 2777067"/>
              <a:gd name="connsiteX31" fmla="*/ 293511 w 8568910"/>
              <a:gd name="connsiteY31" fmla="*/ 158045 h 2777067"/>
              <a:gd name="connsiteX32" fmla="*/ 327378 w 8568910"/>
              <a:gd name="connsiteY32" fmla="*/ 135467 h 2777067"/>
              <a:gd name="connsiteX33" fmla="*/ 395111 w 8568910"/>
              <a:gd name="connsiteY33" fmla="*/ 112889 h 2777067"/>
              <a:gd name="connsiteX34" fmla="*/ 496711 w 8568910"/>
              <a:gd name="connsiteY34" fmla="*/ 90312 h 2777067"/>
              <a:gd name="connsiteX35" fmla="*/ 632178 w 8568910"/>
              <a:gd name="connsiteY35" fmla="*/ 67734 h 2777067"/>
              <a:gd name="connsiteX36" fmla="*/ 688622 w 8568910"/>
              <a:gd name="connsiteY36" fmla="*/ 56445 h 2777067"/>
              <a:gd name="connsiteX37" fmla="*/ 767644 w 8568910"/>
              <a:gd name="connsiteY37" fmla="*/ 45156 h 2777067"/>
              <a:gd name="connsiteX38" fmla="*/ 993422 w 8568910"/>
              <a:gd name="connsiteY38" fmla="*/ 11289 h 2777067"/>
              <a:gd name="connsiteX39" fmla="*/ 1298222 w 8568910"/>
              <a:gd name="connsiteY39" fmla="*/ 0 h 2777067"/>
              <a:gd name="connsiteX40" fmla="*/ 4944533 w 8568910"/>
              <a:gd name="connsiteY40" fmla="*/ 11289 h 2777067"/>
              <a:gd name="connsiteX41" fmla="*/ 4955822 w 8568910"/>
              <a:gd name="connsiteY41" fmla="*/ 79023 h 2777067"/>
              <a:gd name="connsiteX42" fmla="*/ 4967111 w 8568910"/>
              <a:gd name="connsiteY42" fmla="*/ 135467 h 2777067"/>
              <a:gd name="connsiteX43" fmla="*/ 5012266 w 8568910"/>
              <a:gd name="connsiteY43" fmla="*/ 237067 h 2777067"/>
              <a:gd name="connsiteX44" fmla="*/ 5046133 w 8568910"/>
              <a:gd name="connsiteY44" fmla="*/ 259645 h 2777067"/>
              <a:gd name="connsiteX45" fmla="*/ 5080000 w 8568910"/>
              <a:gd name="connsiteY45" fmla="*/ 270934 h 2777067"/>
              <a:gd name="connsiteX46" fmla="*/ 5870222 w 8568910"/>
              <a:gd name="connsiteY46" fmla="*/ 248356 h 2777067"/>
              <a:gd name="connsiteX47" fmla="*/ 6231466 w 8568910"/>
              <a:gd name="connsiteY47" fmla="*/ 259645 h 2777067"/>
              <a:gd name="connsiteX48" fmla="*/ 6299200 w 8568910"/>
              <a:gd name="connsiteY48" fmla="*/ 270934 h 2777067"/>
              <a:gd name="connsiteX49" fmla="*/ 6344355 w 8568910"/>
              <a:gd name="connsiteY49" fmla="*/ 282223 h 2777067"/>
              <a:gd name="connsiteX50" fmla="*/ 6389511 w 8568910"/>
              <a:gd name="connsiteY50" fmla="*/ 349956 h 2777067"/>
              <a:gd name="connsiteX51" fmla="*/ 6412089 w 8568910"/>
              <a:gd name="connsiteY51" fmla="*/ 417689 h 2777067"/>
              <a:gd name="connsiteX52" fmla="*/ 6434666 w 8568910"/>
              <a:gd name="connsiteY52" fmla="*/ 541867 h 2777067"/>
              <a:gd name="connsiteX53" fmla="*/ 6513689 w 8568910"/>
              <a:gd name="connsiteY53" fmla="*/ 598312 h 2777067"/>
              <a:gd name="connsiteX54" fmla="*/ 6592711 w 8568910"/>
              <a:gd name="connsiteY54" fmla="*/ 620889 h 2777067"/>
              <a:gd name="connsiteX55" fmla="*/ 6841066 w 8568910"/>
              <a:gd name="connsiteY55" fmla="*/ 598312 h 2777067"/>
              <a:gd name="connsiteX56" fmla="*/ 6953955 w 8568910"/>
              <a:gd name="connsiteY56" fmla="*/ 575734 h 2777067"/>
              <a:gd name="connsiteX57" fmla="*/ 7665155 w 8568910"/>
              <a:gd name="connsiteY57" fmla="*/ 564445 h 2777067"/>
              <a:gd name="connsiteX58" fmla="*/ 8048978 w 8568910"/>
              <a:gd name="connsiteY58" fmla="*/ 575734 h 2777067"/>
              <a:gd name="connsiteX59" fmla="*/ 8128000 w 8568910"/>
              <a:gd name="connsiteY59" fmla="*/ 620889 h 2777067"/>
              <a:gd name="connsiteX60" fmla="*/ 8184444 w 8568910"/>
              <a:gd name="connsiteY60" fmla="*/ 643467 h 2777067"/>
              <a:gd name="connsiteX61" fmla="*/ 8218311 w 8568910"/>
              <a:gd name="connsiteY61" fmla="*/ 677334 h 2777067"/>
              <a:gd name="connsiteX62" fmla="*/ 8263466 w 8568910"/>
              <a:gd name="connsiteY62" fmla="*/ 699912 h 2777067"/>
              <a:gd name="connsiteX63" fmla="*/ 8308622 w 8568910"/>
              <a:gd name="connsiteY63" fmla="*/ 767645 h 2777067"/>
              <a:gd name="connsiteX64" fmla="*/ 8331200 w 8568910"/>
              <a:gd name="connsiteY64" fmla="*/ 801512 h 2777067"/>
              <a:gd name="connsiteX65" fmla="*/ 8342489 w 8568910"/>
              <a:gd name="connsiteY65" fmla="*/ 835378 h 2777067"/>
              <a:gd name="connsiteX66" fmla="*/ 8376355 w 8568910"/>
              <a:gd name="connsiteY66" fmla="*/ 903112 h 2777067"/>
              <a:gd name="connsiteX67" fmla="*/ 8365066 w 8568910"/>
              <a:gd name="connsiteY67" fmla="*/ 1038578 h 2777067"/>
              <a:gd name="connsiteX68" fmla="*/ 8297333 w 8568910"/>
              <a:gd name="connsiteY68" fmla="*/ 1174045 h 2777067"/>
              <a:gd name="connsiteX69" fmla="*/ 8252178 w 8568910"/>
              <a:gd name="connsiteY69" fmla="*/ 1241778 h 2777067"/>
              <a:gd name="connsiteX70" fmla="*/ 8229600 w 8568910"/>
              <a:gd name="connsiteY70" fmla="*/ 1275645 h 2777067"/>
              <a:gd name="connsiteX71" fmla="*/ 8195733 w 8568910"/>
              <a:gd name="connsiteY71" fmla="*/ 1354667 h 2777067"/>
              <a:gd name="connsiteX72" fmla="*/ 8173155 w 8568910"/>
              <a:gd name="connsiteY72" fmla="*/ 1422400 h 2777067"/>
              <a:gd name="connsiteX73" fmla="*/ 8139289 w 8568910"/>
              <a:gd name="connsiteY73" fmla="*/ 1524000 h 2777067"/>
              <a:gd name="connsiteX74" fmla="*/ 8128000 w 8568910"/>
              <a:gd name="connsiteY74" fmla="*/ 1557867 h 2777067"/>
              <a:gd name="connsiteX75" fmla="*/ 8116711 w 8568910"/>
              <a:gd name="connsiteY75" fmla="*/ 1591734 h 2777067"/>
              <a:gd name="connsiteX76" fmla="*/ 8094133 w 8568910"/>
              <a:gd name="connsiteY76" fmla="*/ 1682045 h 2777067"/>
              <a:gd name="connsiteX77" fmla="*/ 8139289 w 8568910"/>
              <a:gd name="connsiteY77" fmla="*/ 1941689 h 2777067"/>
              <a:gd name="connsiteX78" fmla="*/ 8173155 w 8568910"/>
              <a:gd name="connsiteY78" fmla="*/ 1975556 h 2777067"/>
              <a:gd name="connsiteX79" fmla="*/ 8207022 w 8568910"/>
              <a:gd name="connsiteY79" fmla="*/ 1998134 h 2777067"/>
              <a:gd name="connsiteX80" fmla="*/ 8319911 w 8568910"/>
              <a:gd name="connsiteY80" fmla="*/ 2111023 h 2777067"/>
              <a:gd name="connsiteX81" fmla="*/ 8353778 w 8568910"/>
              <a:gd name="connsiteY81" fmla="*/ 2144889 h 2777067"/>
              <a:gd name="connsiteX82" fmla="*/ 8421511 w 8568910"/>
              <a:gd name="connsiteY82" fmla="*/ 2178756 h 2777067"/>
              <a:gd name="connsiteX83" fmla="*/ 8489244 w 8568910"/>
              <a:gd name="connsiteY83" fmla="*/ 2212623 h 2777067"/>
              <a:gd name="connsiteX84" fmla="*/ 8545689 w 8568910"/>
              <a:gd name="connsiteY84" fmla="*/ 2302934 h 2777067"/>
              <a:gd name="connsiteX85" fmla="*/ 8568266 w 8568910"/>
              <a:gd name="connsiteY85" fmla="*/ 2336800 h 2777067"/>
              <a:gd name="connsiteX86" fmla="*/ 8511822 w 8568910"/>
              <a:gd name="connsiteY86" fmla="*/ 2460978 h 2777067"/>
              <a:gd name="connsiteX87" fmla="*/ 8376355 w 8568910"/>
              <a:gd name="connsiteY87" fmla="*/ 2664178 h 2777067"/>
              <a:gd name="connsiteX88" fmla="*/ 8353778 w 8568910"/>
              <a:gd name="connsiteY88" fmla="*/ 2698045 h 2777067"/>
              <a:gd name="connsiteX89" fmla="*/ 8319911 w 8568910"/>
              <a:gd name="connsiteY89" fmla="*/ 2765778 h 2777067"/>
              <a:gd name="connsiteX90" fmla="*/ 8319911 w 8568910"/>
              <a:gd name="connsiteY90" fmla="*/ 2777067 h 277706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8568910" h="2777067">
                <a:moveTo>
                  <a:pt x="2517422" y="2754489"/>
                </a:moveTo>
                <a:cubicBezTo>
                  <a:pt x="2509663" y="2715694"/>
                  <a:pt x="2505472" y="2690086"/>
                  <a:pt x="2494844" y="2652889"/>
                </a:cubicBezTo>
                <a:cubicBezTo>
                  <a:pt x="2491575" y="2641448"/>
                  <a:pt x="2488876" y="2629666"/>
                  <a:pt x="2483555" y="2619023"/>
                </a:cubicBezTo>
                <a:cubicBezTo>
                  <a:pt x="2477487" y="2606888"/>
                  <a:pt x="2468504" y="2596445"/>
                  <a:pt x="2460978" y="2585156"/>
                </a:cubicBezTo>
                <a:cubicBezTo>
                  <a:pt x="2457215" y="2570104"/>
                  <a:pt x="2458295" y="2552909"/>
                  <a:pt x="2449689" y="2540000"/>
                </a:cubicBezTo>
                <a:cubicBezTo>
                  <a:pt x="2442163" y="2528711"/>
                  <a:pt x="2425416" y="2527017"/>
                  <a:pt x="2415822" y="2517423"/>
                </a:cubicBezTo>
                <a:cubicBezTo>
                  <a:pt x="2406228" y="2507829"/>
                  <a:pt x="2403455" y="2492490"/>
                  <a:pt x="2393244" y="2483556"/>
                </a:cubicBezTo>
                <a:cubicBezTo>
                  <a:pt x="2366771" y="2460392"/>
                  <a:pt x="2297699" y="2416114"/>
                  <a:pt x="2257778" y="2415823"/>
                </a:cubicBezTo>
                <a:lnTo>
                  <a:pt x="711200" y="2404534"/>
                </a:lnTo>
                <a:cubicBezTo>
                  <a:pt x="692385" y="2400771"/>
                  <a:pt x="673486" y="2397407"/>
                  <a:pt x="654755" y="2393245"/>
                </a:cubicBezTo>
                <a:cubicBezTo>
                  <a:pt x="639610" y="2389879"/>
                  <a:pt x="624865" y="2384731"/>
                  <a:pt x="609600" y="2381956"/>
                </a:cubicBezTo>
                <a:cubicBezTo>
                  <a:pt x="583421" y="2377196"/>
                  <a:pt x="556919" y="2374430"/>
                  <a:pt x="530578" y="2370667"/>
                </a:cubicBezTo>
                <a:lnTo>
                  <a:pt x="428978" y="2336800"/>
                </a:lnTo>
                <a:lnTo>
                  <a:pt x="395111" y="2325512"/>
                </a:lnTo>
                <a:cubicBezTo>
                  <a:pt x="383822" y="2321749"/>
                  <a:pt x="372788" y="2317109"/>
                  <a:pt x="361244" y="2314223"/>
                </a:cubicBezTo>
                <a:cubicBezTo>
                  <a:pt x="220069" y="2278929"/>
                  <a:pt x="395599" y="2324038"/>
                  <a:pt x="282222" y="2291645"/>
                </a:cubicBezTo>
                <a:cubicBezTo>
                  <a:pt x="265341" y="2286822"/>
                  <a:pt x="221246" y="2278090"/>
                  <a:pt x="203200" y="2269067"/>
                </a:cubicBezTo>
                <a:cubicBezTo>
                  <a:pt x="191065" y="2262999"/>
                  <a:pt x="181468" y="2252557"/>
                  <a:pt x="169333" y="2246489"/>
                </a:cubicBezTo>
                <a:cubicBezTo>
                  <a:pt x="158690" y="2241167"/>
                  <a:pt x="145868" y="2240979"/>
                  <a:pt x="135466" y="2235200"/>
                </a:cubicBezTo>
                <a:cubicBezTo>
                  <a:pt x="111746" y="2222022"/>
                  <a:pt x="67733" y="2190045"/>
                  <a:pt x="67733" y="2190045"/>
                </a:cubicBezTo>
                <a:cubicBezTo>
                  <a:pt x="27305" y="2129402"/>
                  <a:pt x="26191" y="2140603"/>
                  <a:pt x="11289" y="2088445"/>
                </a:cubicBezTo>
                <a:cubicBezTo>
                  <a:pt x="7027" y="2073527"/>
                  <a:pt x="3763" y="2058341"/>
                  <a:pt x="0" y="2043289"/>
                </a:cubicBezTo>
                <a:cubicBezTo>
                  <a:pt x="3763" y="1817511"/>
                  <a:pt x="4124" y="1591651"/>
                  <a:pt x="11289" y="1365956"/>
                </a:cubicBezTo>
                <a:cubicBezTo>
                  <a:pt x="11667" y="1354062"/>
                  <a:pt x="22025" y="1343976"/>
                  <a:pt x="22578" y="1332089"/>
                </a:cubicBezTo>
                <a:cubicBezTo>
                  <a:pt x="29573" y="1181686"/>
                  <a:pt x="27848" y="1030979"/>
                  <a:pt x="33866" y="880534"/>
                </a:cubicBezTo>
                <a:cubicBezTo>
                  <a:pt x="35377" y="842747"/>
                  <a:pt x="41570" y="805292"/>
                  <a:pt x="45155" y="767645"/>
                </a:cubicBezTo>
                <a:cubicBezTo>
                  <a:pt x="62664" y="583802"/>
                  <a:pt x="50228" y="683597"/>
                  <a:pt x="79022" y="462845"/>
                </a:cubicBezTo>
                <a:cubicBezTo>
                  <a:pt x="91583" y="366545"/>
                  <a:pt x="83770" y="403447"/>
                  <a:pt x="112889" y="316089"/>
                </a:cubicBezTo>
                <a:cubicBezTo>
                  <a:pt x="116652" y="304800"/>
                  <a:pt x="117578" y="292124"/>
                  <a:pt x="124178" y="282223"/>
                </a:cubicBezTo>
                <a:cubicBezTo>
                  <a:pt x="154667" y="236487"/>
                  <a:pt x="139402" y="251246"/>
                  <a:pt x="191911" y="214489"/>
                </a:cubicBezTo>
                <a:cubicBezTo>
                  <a:pt x="214141" y="198928"/>
                  <a:pt x="233902" y="177915"/>
                  <a:pt x="259644" y="169334"/>
                </a:cubicBezTo>
                <a:cubicBezTo>
                  <a:pt x="270933" y="165571"/>
                  <a:pt x="282868" y="163367"/>
                  <a:pt x="293511" y="158045"/>
                </a:cubicBezTo>
                <a:cubicBezTo>
                  <a:pt x="305646" y="151977"/>
                  <a:pt x="314980" y="140977"/>
                  <a:pt x="327378" y="135467"/>
                </a:cubicBezTo>
                <a:cubicBezTo>
                  <a:pt x="349126" y="125801"/>
                  <a:pt x="372023" y="118661"/>
                  <a:pt x="395111" y="112889"/>
                </a:cubicBezTo>
                <a:cubicBezTo>
                  <a:pt x="440352" y="101578"/>
                  <a:pt x="447967" y="98914"/>
                  <a:pt x="496711" y="90312"/>
                </a:cubicBezTo>
                <a:cubicBezTo>
                  <a:pt x="541793" y="82357"/>
                  <a:pt x="587288" y="76712"/>
                  <a:pt x="632178" y="67734"/>
                </a:cubicBezTo>
                <a:cubicBezTo>
                  <a:pt x="650993" y="63971"/>
                  <a:pt x="669696" y="59599"/>
                  <a:pt x="688622" y="56445"/>
                </a:cubicBezTo>
                <a:cubicBezTo>
                  <a:pt x="714868" y="52071"/>
                  <a:pt x="741362" y="49306"/>
                  <a:pt x="767644" y="45156"/>
                </a:cubicBezTo>
                <a:cubicBezTo>
                  <a:pt x="809488" y="38549"/>
                  <a:pt x="939563" y="14367"/>
                  <a:pt x="993422" y="11289"/>
                </a:cubicBezTo>
                <a:cubicBezTo>
                  <a:pt x="1094926" y="5489"/>
                  <a:pt x="1196622" y="3763"/>
                  <a:pt x="1298222" y="0"/>
                </a:cubicBezTo>
                <a:lnTo>
                  <a:pt x="4944533" y="11289"/>
                </a:lnTo>
                <a:cubicBezTo>
                  <a:pt x="4967417" y="11783"/>
                  <a:pt x="4951727" y="56503"/>
                  <a:pt x="4955822" y="79023"/>
                </a:cubicBezTo>
                <a:cubicBezTo>
                  <a:pt x="4959254" y="97901"/>
                  <a:pt x="4962062" y="116956"/>
                  <a:pt x="4967111" y="135467"/>
                </a:cubicBezTo>
                <a:cubicBezTo>
                  <a:pt x="4975494" y="166203"/>
                  <a:pt x="4987027" y="211827"/>
                  <a:pt x="5012266" y="237067"/>
                </a:cubicBezTo>
                <a:cubicBezTo>
                  <a:pt x="5021860" y="246661"/>
                  <a:pt x="5033998" y="253577"/>
                  <a:pt x="5046133" y="259645"/>
                </a:cubicBezTo>
                <a:cubicBezTo>
                  <a:pt x="5056776" y="264967"/>
                  <a:pt x="5068711" y="267171"/>
                  <a:pt x="5080000" y="270934"/>
                </a:cubicBezTo>
                <a:cubicBezTo>
                  <a:pt x="5405380" y="249242"/>
                  <a:pt x="5377531" y="248356"/>
                  <a:pt x="5870222" y="248356"/>
                </a:cubicBezTo>
                <a:cubicBezTo>
                  <a:pt x="5990695" y="248356"/>
                  <a:pt x="6111051" y="255882"/>
                  <a:pt x="6231466" y="259645"/>
                </a:cubicBezTo>
                <a:cubicBezTo>
                  <a:pt x="6254044" y="263408"/>
                  <a:pt x="6276755" y="266445"/>
                  <a:pt x="6299200" y="270934"/>
                </a:cubicBezTo>
                <a:cubicBezTo>
                  <a:pt x="6314414" y="273977"/>
                  <a:pt x="6332679" y="272006"/>
                  <a:pt x="6344355" y="282223"/>
                </a:cubicBezTo>
                <a:cubicBezTo>
                  <a:pt x="6364776" y="300092"/>
                  <a:pt x="6380930" y="324213"/>
                  <a:pt x="6389511" y="349956"/>
                </a:cubicBezTo>
                <a:lnTo>
                  <a:pt x="6412089" y="417689"/>
                </a:lnTo>
                <a:cubicBezTo>
                  <a:pt x="6412567" y="421510"/>
                  <a:pt x="6418605" y="517774"/>
                  <a:pt x="6434666" y="541867"/>
                </a:cubicBezTo>
                <a:cubicBezTo>
                  <a:pt x="6455315" y="572841"/>
                  <a:pt x="6480730" y="584187"/>
                  <a:pt x="6513689" y="598312"/>
                </a:cubicBezTo>
                <a:cubicBezTo>
                  <a:pt x="6536358" y="608027"/>
                  <a:pt x="6569803" y="615162"/>
                  <a:pt x="6592711" y="620889"/>
                </a:cubicBezTo>
                <a:cubicBezTo>
                  <a:pt x="6856704" y="583175"/>
                  <a:pt x="6370989" y="650541"/>
                  <a:pt x="6841066" y="598312"/>
                </a:cubicBezTo>
                <a:cubicBezTo>
                  <a:pt x="7003097" y="580309"/>
                  <a:pt x="6633016" y="584904"/>
                  <a:pt x="6953955" y="575734"/>
                </a:cubicBezTo>
                <a:cubicBezTo>
                  <a:pt x="7190955" y="568963"/>
                  <a:pt x="7428088" y="568208"/>
                  <a:pt x="7665155" y="564445"/>
                </a:cubicBezTo>
                <a:cubicBezTo>
                  <a:pt x="7793096" y="568208"/>
                  <a:pt x="7921168" y="568825"/>
                  <a:pt x="8048978" y="575734"/>
                </a:cubicBezTo>
                <a:cubicBezTo>
                  <a:pt x="8085299" y="577697"/>
                  <a:pt x="8097666" y="604037"/>
                  <a:pt x="8128000" y="620889"/>
                </a:cubicBezTo>
                <a:cubicBezTo>
                  <a:pt x="8145714" y="630730"/>
                  <a:pt x="8165629" y="635941"/>
                  <a:pt x="8184444" y="643467"/>
                </a:cubicBezTo>
                <a:cubicBezTo>
                  <a:pt x="8195733" y="654756"/>
                  <a:pt x="8205320" y="668054"/>
                  <a:pt x="8218311" y="677334"/>
                </a:cubicBezTo>
                <a:cubicBezTo>
                  <a:pt x="8232005" y="687115"/>
                  <a:pt x="8251567" y="688013"/>
                  <a:pt x="8263466" y="699912"/>
                </a:cubicBezTo>
                <a:cubicBezTo>
                  <a:pt x="8282653" y="719099"/>
                  <a:pt x="8293570" y="745067"/>
                  <a:pt x="8308622" y="767645"/>
                </a:cubicBezTo>
                <a:cubicBezTo>
                  <a:pt x="8316148" y="778934"/>
                  <a:pt x="8326909" y="788641"/>
                  <a:pt x="8331200" y="801512"/>
                </a:cubicBezTo>
                <a:cubicBezTo>
                  <a:pt x="8334963" y="812801"/>
                  <a:pt x="8337168" y="824735"/>
                  <a:pt x="8342489" y="835378"/>
                </a:cubicBezTo>
                <a:cubicBezTo>
                  <a:pt x="8386255" y="922911"/>
                  <a:pt x="8347981" y="817989"/>
                  <a:pt x="8376355" y="903112"/>
                </a:cubicBezTo>
                <a:cubicBezTo>
                  <a:pt x="8372592" y="948267"/>
                  <a:pt x="8372515" y="993883"/>
                  <a:pt x="8365066" y="1038578"/>
                </a:cubicBezTo>
                <a:cubicBezTo>
                  <a:pt x="8354679" y="1100899"/>
                  <a:pt x="8332008" y="1122033"/>
                  <a:pt x="8297333" y="1174045"/>
                </a:cubicBezTo>
                <a:lnTo>
                  <a:pt x="8252178" y="1241778"/>
                </a:lnTo>
                <a:lnTo>
                  <a:pt x="8229600" y="1275645"/>
                </a:lnTo>
                <a:cubicBezTo>
                  <a:pt x="8199737" y="1395093"/>
                  <a:pt x="8240282" y="1254433"/>
                  <a:pt x="8195733" y="1354667"/>
                </a:cubicBezTo>
                <a:cubicBezTo>
                  <a:pt x="8186067" y="1376415"/>
                  <a:pt x="8180681" y="1399822"/>
                  <a:pt x="8173155" y="1422400"/>
                </a:cubicBezTo>
                <a:lnTo>
                  <a:pt x="8139289" y="1524000"/>
                </a:lnTo>
                <a:lnTo>
                  <a:pt x="8128000" y="1557867"/>
                </a:lnTo>
                <a:cubicBezTo>
                  <a:pt x="8124237" y="1569156"/>
                  <a:pt x="8119045" y="1580065"/>
                  <a:pt x="8116711" y="1591734"/>
                </a:cubicBezTo>
                <a:cubicBezTo>
                  <a:pt x="8103088" y="1659847"/>
                  <a:pt x="8111490" y="1629975"/>
                  <a:pt x="8094133" y="1682045"/>
                </a:cubicBezTo>
                <a:cubicBezTo>
                  <a:pt x="8096455" y="1714559"/>
                  <a:pt x="8096500" y="1898899"/>
                  <a:pt x="8139289" y="1941689"/>
                </a:cubicBezTo>
                <a:cubicBezTo>
                  <a:pt x="8150578" y="1952978"/>
                  <a:pt x="8160891" y="1965335"/>
                  <a:pt x="8173155" y="1975556"/>
                </a:cubicBezTo>
                <a:cubicBezTo>
                  <a:pt x="8183578" y="1984242"/>
                  <a:pt x="8196937" y="1989058"/>
                  <a:pt x="8207022" y="1998134"/>
                </a:cubicBezTo>
                <a:lnTo>
                  <a:pt x="8319911" y="2111023"/>
                </a:lnTo>
                <a:cubicBezTo>
                  <a:pt x="8331200" y="2122312"/>
                  <a:pt x="8340495" y="2136033"/>
                  <a:pt x="8353778" y="2144889"/>
                </a:cubicBezTo>
                <a:cubicBezTo>
                  <a:pt x="8450827" y="2209590"/>
                  <a:pt x="8328040" y="2132021"/>
                  <a:pt x="8421511" y="2178756"/>
                </a:cubicBezTo>
                <a:cubicBezTo>
                  <a:pt x="8509049" y="2222525"/>
                  <a:pt x="8404118" y="2184247"/>
                  <a:pt x="8489244" y="2212623"/>
                </a:cubicBezTo>
                <a:cubicBezTo>
                  <a:pt x="8516113" y="2293227"/>
                  <a:pt x="8492020" y="2267155"/>
                  <a:pt x="8545689" y="2302934"/>
                </a:cubicBezTo>
                <a:cubicBezTo>
                  <a:pt x="8553215" y="2314223"/>
                  <a:pt x="8566583" y="2323338"/>
                  <a:pt x="8568266" y="2336800"/>
                </a:cubicBezTo>
                <a:cubicBezTo>
                  <a:pt x="8574386" y="2385760"/>
                  <a:pt x="8535478" y="2425495"/>
                  <a:pt x="8511822" y="2460978"/>
                </a:cubicBezTo>
                <a:lnTo>
                  <a:pt x="8376355" y="2664178"/>
                </a:lnTo>
                <a:lnTo>
                  <a:pt x="8353778" y="2698045"/>
                </a:lnTo>
                <a:cubicBezTo>
                  <a:pt x="8331705" y="2731155"/>
                  <a:pt x="8329259" y="2728388"/>
                  <a:pt x="8319911" y="2765778"/>
                </a:cubicBezTo>
                <a:cubicBezTo>
                  <a:pt x="8318998" y="2769429"/>
                  <a:pt x="8319911" y="2773304"/>
                  <a:pt x="8319911" y="2777067"/>
                </a:cubicBezTo>
              </a:path>
            </a:pathLst>
          </a:cu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a:extLst>
              <a:ext uri="{FF2B5EF4-FFF2-40B4-BE49-F238E27FC236}">
                <a16:creationId xmlns:a16="http://schemas.microsoft.com/office/drawing/2014/main" id="{2EA5C036-C7E2-4ABD-9741-4D7D2A4DA767}"/>
              </a:ext>
            </a:extLst>
          </p:cNvPr>
          <p:cNvSpPr>
            <a:spLocks noGrp="1"/>
          </p:cNvSpPr>
          <p:nvPr>
            <p:ph idx="1"/>
            <p:custDataLst>
              <p:tags r:id="rId4"/>
            </p:custDataLst>
          </p:nvPr>
        </p:nvSpPr>
        <p:spPr>
          <a:xfrm>
            <a:off x="176213" y="200025"/>
            <a:ext cx="8947150" cy="1504950"/>
          </a:xfrm>
        </p:spPr>
        <p:txBody>
          <a:bodyPr rtlCol="0">
            <a:normAutofit/>
          </a:bodyPr>
          <a:lstStyle/>
          <a:p>
            <a:pPr marL="0" indent="0" fontAlgn="auto">
              <a:spcAft>
                <a:spcPct val="0"/>
              </a:spcAft>
              <a:buFont typeface="Wingdings 3" charset="2"/>
              <a:buNone/>
              <a:defRPr/>
            </a:pPr>
            <a:r>
              <a:rPr lang="ru-RU" sz="1800" b="1" u="sng">
                <a:latin typeface="Font Of Kindness 2.0 Bold" panose="00000800000000000000" pitchFamily="50" charset="-52"/>
                <a:cs typeface="Times New Roman" panose="02020603050405020304" pitchFamily="18" charset="0"/>
              </a:rPr>
              <a:t>Форма организации деятельности при реализации методики</a:t>
            </a:r>
          </a:p>
          <a:p>
            <a:pPr fontAlgn="auto">
              <a:spcAft>
                <a:spcPct val="0"/>
              </a:spcAft>
              <a:buFont typeface="Wingdings 3" charset="2"/>
              <a:buChar char=""/>
              <a:defRPr/>
            </a:pPr>
            <a:r>
              <a:rPr lang="ru-RU" sz="1800">
                <a:latin typeface="Times New Roman" panose="02020603050405020304" pitchFamily="18" charset="0"/>
                <a:cs typeface="Times New Roman" panose="02020603050405020304" pitchFamily="18" charset="0"/>
              </a:rPr>
              <a:t>Групповая</a:t>
            </a:r>
          </a:p>
          <a:p>
            <a:pPr fontAlgn="auto">
              <a:spcAft>
                <a:spcPct val="0"/>
              </a:spcAft>
              <a:buFont typeface="Wingdings 3" charset="2"/>
              <a:buChar char=""/>
              <a:defRPr/>
            </a:pPr>
            <a:r>
              <a:rPr lang="ru-RU" sz="1800">
                <a:latin typeface="Times New Roman" panose="02020603050405020304" pitchFamily="18" charset="0"/>
                <a:cs typeface="Times New Roman" panose="02020603050405020304" pitchFamily="18" charset="0"/>
              </a:rPr>
              <a:t>Индивидуальная </a:t>
            </a:r>
          </a:p>
          <a:p>
            <a:pPr fontAlgn="auto">
              <a:spcAft>
                <a:spcPct val="0"/>
              </a:spcAft>
              <a:buFont typeface="Wingdings 3" charset="2"/>
              <a:buChar char=""/>
              <a:defRPr/>
            </a:pPr>
            <a:endParaRPr lang="ru-RU" sz="1800">
              <a:latin typeface="Times New Roman" panose="02020603050405020304" pitchFamily="18" charset="0"/>
              <a:cs typeface="Times New Roman" panose="02020603050405020304" pitchFamily="18" charset="0"/>
            </a:endParaRPr>
          </a:p>
        </p:txBody>
      </p:sp>
      <p:sp>
        <p:nvSpPr>
          <p:cNvPr id="14339" name="TextBox 3">
            <a:extLst>
              <a:ext uri="{FF2B5EF4-FFF2-40B4-BE49-F238E27FC236}">
                <a16:creationId xmlns:a16="http://schemas.microsoft.com/office/drawing/2014/main" id="{3EEA6B6E-BC01-4B61-8EFD-F1CB08343A52}"/>
              </a:ext>
            </a:extLst>
          </p:cNvPr>
          <p:cNvSpPr txBox="1">
            <a:spLocks noChangeArrowheads="1"/>
          </p:cNvSpPr>
          <p:nvPr>
            <p:custDataLst>
              <p:tags r:id="rId5"/>
            </p:custDataLst>
          </p:nvPr>
        </p:nvSpPr>
        <p:spPr bwMode="auto">
          <a:xfrm>
            <a:off x="2867025" y="3163888"/>
            <a:ext cx="8810625"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endParaRPr lang="ru-RU" altLang="ru-RU"/>
          </a:p>
          <a:p>
            <a:pPr eaLnBrk="1" hangingPunct="1"/>
            <a:endParaRPr lang="ru-RU" altLang="ru-RU"/>
          </a:p>
          <a:p>
            <a:pPr eaLnBrk="1" hangingPunct="1"/>
            <a:endParaRPr lang="ru-RU" altLang="ru-RU"/>
          </a:p>
          <a:p>
            <a:pPr eaLnBrk="1" hangingPunct="1"/>
            <a:endParaRPr lang="ru-RU" altLang="ru-RU"/>
          </a:p>
          <a:p>
            <a:pPr eaLnBrk="1" hangingPunct="1"/>
            <a:endParaRPr lang="ru-RU" altLang="ru-RU"/>
          </a:p>
          <a:p>
            <a:pPr eaLnBrk="1" hangingPunct="1"/>
            <a:endParaRPr lang="ru-RU" altLang="ru-RU"/>
          </a:p>
          <a:p>
            <a:pPr eaLnBrk="1" hangingPunct="1"/>
            <a:endParaRPr lang="ru-RU" altLang="ru-RU"/>
          </a:p>
        </p:txBody>
      </p:sp>
      <p:sp>
        <p:nvSpPr>
          <p:cNvPr id="14340" name="TextBox 5">
            <a:extLst>
              <a:ext uri="{FF2B5EF4-FFF2-40B4-BE49-F238E27FC236}">
                <a16:creationId xmlns:a16="http://schemas.microsoft.com/office/drawing/2014/main" id="{AE4E003A-CDFF-4F24-A17F-AA52803887DA}"/>
              </a:ext>
            </a:extLst>
          </p:cNvPr>
          <p:cNvSpPr txBox="1">
            <a:spLocks noChangeArrowheads="1"/>
          </p:cNvSpPr>
          <p:nvPr>
            <p:custDataLst>
              <p:tags r:id="rId6"/>
            </p:custDataLst>
          </p:nvPr>
        </p:nvSpPr>
        <p:spPr bwMode="auto">
          <a:xfrm>
            <a:off x="3704432" y="4300818"/>
            <a:ext cx="8078787"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r>
              <a:rPr lang="ru-RU" altLang="ru-RU" b="1" u="sng">
                <a:latin typeface="Font Of Kindness 2.0 Bold" panose="00000800000000000000" pitchFamily="50" charset="-52"/>
                <a:cs typeface="Times New Roman" panose="02020603050405020304" pitchFamily="18" charset="0"/>
              </a:rPr>
              <a:t>Основные качественные результаты реализации технологии/методики»               </a:t>
            </a:r>
          </a:p>
          <a:p>
            <a:pPr eaLnBrk="1" hangingPunct="1"/>
            <a:r>
              <a:rPr lang="ru-RU" altLang="ru-RU" sz="1600" b="1">
                <a:latin typeface="Times New Roman" panose="02020603050405020304" pitchFamily="18" charset="0"/>
                <a:cs typeface="Times New Roman" panose="02020603050405020304" pitchFamily="18" charset="0"/>
              </a:rPr>
              <a:t>-Ребенок учится выделять в предметах такие свойства как форма, цвет и размер, развиваются пространственные представления. Развивается мелкая моторика рук и зрительно- двигательная координация. Ребенок учится соотносить объемные фигуры и их изображения на плоскости. В процессе работы в группе у детей развиваются речевые коммуникативные навыки. Дети учатся выполнять действия в определённой последовательности. Работа в группе с различными материалами предполагает четкие правила и инструкции, что способствует развитию</a:t>
            </a:r>
            <a:r>
              <a:rPr lang="ru-RU" altLang="ru-RU" b="1">
                <a:latin typeface="Times New Roman" panose="02020603050405020304" pitchFamily="18" charset="0"/>
                <a:cs typeface="Times New Roman" panose="02020603050405020304" pitchFamily="18" charset="0"/>
              </a:rPr>
              <a:t> учебных навыков.</a:t>
            </a:r>
            <a:endParaRPr lang="ru-RU" altLang="ru-RU"/>
          </a:p>
        </p:txBody>
      </p:sp>
      <p:pic>
        <p:nvPicPr>
          <p:cNvPr id="14341" name="Рисунок 7">
            <a:extLst>
              <a:ext uri="{FF2B5EF4-FFF2-40B4-BE49-F238E27FC236}">
                <a16:creationId xmlns:a16="http://schemas.microsoft.com/office/drawing/2014/main" id="{93826198-B151-43CF-A937-EC896E16859C}"/>
              </a:ext>
            </a:extLst>
          </p:cNvPr>
          <p:cNvPicPr>
            <a:picLocks noChangeAspect="1" noChangeArrowheads="1"/>
          </p:cNvPicPr>
          <p:nvPr>
            <p:custDataLst>
              <p:tags r:id="rId8"/>
            </p:custDataLst>
          </p:nvPr>
        </p:nvPicPr>
        <p:blipFill>
          <a:blip r:embed="rId7">
            <a:extLst>
              <a:ext uri="{28A0092B-C50C-407E-A947-70E740481C1C}">
                <a14:useLocalDpi xmlns:a14="http://schemas.microsoft.com/office/drawing/2010/main" val="0"/>
              </a:ext>
            </a:extLst>
          </a:blip>
          <a:stretch>
            <a:fillRect/>
          </a:stretch>
        </p:blipFill>
        <p:spPr bwMode="auto">
          <a:xfrm>
            <a:off x="8777288" y="200025"/>
            <a:ext cx="311150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Рисунок 9">
            <a:extLst>
              <a:ext uri="{FF2B5EF4-FFF2-40B4-BE49-F238E27FC236}">
                <a16:creationId xmlns:a16="http://schemas.microsoft.com/office/drawing/2014/main" id="{6A70B283-7B53-4689-AB8D-3E35CBE350C7}"/>
              </a:ext>
            </a:extLst>
          </p:cNvPr>
          <p:cNvPicPr>
            <a:picLocks noChangeAspect="1" noChangeArrowheads="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bwMode="auto">
          <a:xfrm>
            <a:off x="176213" y="1803400"/>
            <a:ext cx="3422650"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Рисунок 11">
            <a:extLst>
              <a:ext uri="{FF2B5EF4-FFF2-40B4-BE49-F238E27FC236}">
                <a16:creationId xmlns:a16="http://schemas.microsoft.com/office/drawing/2014/main" id="{123E8129-A7A0-4110-B6A5-C0B1574A19C4}"/>
              </a:ext>
            </a:extLst>
          </p:cNvPr>
          <p:cNvPicPr>
            <a:picLocks noChangeAspect="1" noChangeArrowheads="1"/>
          </p:cNvPicPr>
          <p:nvPr>
            <p:custDataLst>
              <p:tags r:id="rId12"/>
            </p:custDataLst>
          </p:nvPr>
        </p:nvPicPr>
        <p:blipFill>
          <a:blip r:embed="rId11">
            <a:extLst>
              <a:ext uri="{28A0092B-C50C-407E-A947-70E740481C1C}">
                <a14:useLocalDpi xmlns:a14="http://schemas.microsoft.com/office/drawing/2010/main" val="0"/>
              </a:ext>
            </a:extLst>
          </a:blip>
          <a:stretch>
            <a:fillRect/>
          </a:stretch>
        </p:blipFill>
        <p:spPr bwMode="auto">
          <a:xfrm>
            <a:off x="3776663" y="1255713"/>
            <a:ext cx="4811712"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Овал 3">
            <a:extLst>
              <a:ext uri="{FF2B5EF4-FFF2-40B4-BE49-F238E27FC236}">
                <a16:creationId xmlns:a16="http://schemas.microsoft.com/office/drawing/2014/main" id="{4D022669-5551-46EF-A4EE-1AC32EFD90A3}"/>
              </a:ext>
            </a:extLst>
          </p:cNvPr>
          <p:cNvSpPr/>
          <p:nvPr>
            <p:custDataLst>
              <p:tags r:id="rId13"/>
            </p:custDataLst>
          </p:nvPr>
        </p:nvSpPr>
        <p:spPr>
          <a:xfrm>
            <a:off x="-12700" y="490537"/>
            <a:ext cx="2473678" cy="1144058"/>
          </a:xfrm>
          <a:prstGeom prst="ellipse">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solidFill>
          <a:srgbClr val="FFC000"/>
        </a:solidFill>
        <a:effectLst/>
      </p:bgPr>
    </p:bg>
    <p:spTree>
      <p:nvGrpSpPr>
        <p:cNvPr id="1" name=""/>
        <p:cNvGrpSpPr/>
        <p:nvPr>
          <p:custDataLst>
            <p:tags r:id="rId2"/>
          </p:custDataLst>
        </p:nvPr>
      </p:nvGrpSpPr>
      <p:grpSpPr>
        <a:xfrm>
          <a:off x="0" y="0"/>
          <a:ext cx="0" cy="0"/>
        </a:xfrm>
      </p:grpSpPr>
      <p:sp>
        <p:nvSpPr>
          <p:cNvPr id="3" name="Объект 2">
            <a:extLst>
              <a:ext uri="{FF2B5EF4-FFF2-40B4-BE49-F238E27FC236}">
                <a16:creationId xmlns:a16="http://schemas.microsoft.com/office/drawing/2014/main" id="{DC80567C-E2D2-4A72-8AFA-70E03B904EA4}"/>
              </a:ext>
            </a:extLst>
          </p:cNvPr>
          <p:cNvSpPr>
            <a:spLocks noGrp="1"/>
          </p:cNvSpPr>
          <p:nvPr>
            <p:ph idx="1"/>
            <p:custDataLst>
              <p:tags r:id="rId3"/>
            </p:custDataLst>
          </p:nvPr>
        </p:nvSpPr>
        <p:spPr>
          <a:xfrm>
            <a:off x="419100" y="134938"/>
            <a:ext cx="11772900" cy="6921500"/>
          </a:xfrm>
          <a:ln>
            <a:solidFill>
              <a:schemeClr val="tx1"/>
            </a:solidFill>
          </a:ln>
        </p:spPr>
        <p:txBody>
          <a:bodyPr rtlCol="0">
            <a:normAutofit/>
          </a:bodyPr>
          <a:lstStyle/>
          <a:p>
            <a:pPr marL="0" indent="0" fontAlgn="auto">
              <a:spcAft>
                <a:spcPct val="0"/>
              </a:spcAft>
              <a:buFont typeface="Wingdings 3" charset="2"/>
              <a:buNone/>
              <a:defRPr/>
            </a:pPr>
            <a:r>
              <a:rPr lang="ru-RU" sz="1800" u="sng">
                <a:solidFill>
                  <a:schemeClr val="bg1">
                    <a:lumMod val="25000"/>
                  </a:schemeClr>
                </a:solidFill>
                <a:latin typeface="Font Of Kindness 2.0 Bold" panose="00000800000000000000" pitchFamily="50" charset="-52"/>
                <a:cs typeface="Times New Roman" panose="02020603050405020304" pitchFamily="18" charset="0"/>
              </a:rPr>
              <a:t>Ожидаемые результаты, достигаемые в ходе реализации технологии/методики</a:t>
            </a:r>
          </a:p>
          <a:p>
            <a:pPr fontAlgn="auto">
              <a:spcAft>
                <a:spcPct val="0"/>
              </a:spcAft>
              <a:buFont typeface="Wingdings 3" charset="2"/>
              <a:buChar char=""/>
              <a:defRPr/>
            </a:pPr>
            <a:endParaRPr lang="ru-RU"/>
          </a:p>
        </p:txBody>
      </p:sp>
      <p:sp>
        <p:nvSpPr>
          <p:cNvPr id="14" name="Овал 13">
            <a:extLst>
              <a:ext uri="{FF2B5EF4-FFF2-40B4-BE49-F238E27FC236}">
                <a16:creationId xmlns:a16="http://schemas.microsoft.com/office/drawing/2014/main" id="{E87219B9-EC99-4D87-BD4B-C4C8C5969E12}"/>
              </a:ext>
            </a:extLst>
          </p:cNvPr>
          <p:cNvSpPr/>
          <p:nvPr>
            <p:custDataLst>
              <p:tags r:id="rId4"/>
            </p:custDataLst>
          </p:nvPr>
        </p:nvSpPr>
        <p:spPr>
          <a:xfrm>
            <a:off x="807079" y="4140551"/>
            <a:ext cx="1124169" cy="645192"/>
          </a:xfrm>
          <a:prstGeom prst="ellipse">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ru-RU"/>
          </a:p>
        </p:txBody>
      </p:sp>
      <p:sp>
        <p:nvSpPr>
          <p:cNvPr id="15" name="Овал 14">
            <a:extLst>
              <a:ext uri="{FF2B5EF4-FFF2-40B4-BE49-F238E27FC236}">
                <a16:creationId xmlns:a16="http://schemas.microsoft.com/office/drawing/2014/main" id="{329CB2C9-C784-49D8-B99B-5DBF1148D4CA}"/>
              </a:ext>
            </a:extLst>
          </p:cNvPr>
          <p:cNvSpPr/>
          <p:nvPr>
            <p:custDataLst>
              <p:tags r:id="rId5"/>
            </p:custDataLst>
          </p:nvPr>
        </p:nvSpPr>
        <p:spPr>
          <a:xfrm>
            <a:off x="1697666" y="5029200"/>
            <a:ext cx="962245" cy="552589"/>
          </a:xfrm>
          <a:prstGeom prst="ellipse">
            <a:avLst/>
          </a:prstGeom>
          <a:solidFill>
            <a:schemeClr val="tx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ru-RU"/>
          </a:p>
        </p:txBody>
      </p:sp>
      <p:sp>
        <p:nvSpPr>
          <p:cNvPr id="17" name="Овал 16">
            <a:extLst>
              <a:ext uri="{FF2B5EF4-FFF2-40B4-BE49-F238E27FC236}">
                <a16:creationId xmlns:a16="http://schemas.microsoft.com/office/drawing/2014/main" id="{C2C50621-B4AC-435C-B099-B918A059A67C}"/>
              </a:ext>
            </a:extLst>
          </p:cNvPr>
          <p:cNvSpPr/>
          <p:nvPr>
            <p:custDataLst>
              <p:tags r:id="rId6"/>
            </p:custDataLst>
          </p:nvPr>
        </p:nvSpPr>
        <p:spPr>
          <a:xfrm>
            <a:off x="2839502" y="4469163"/>
            <a:ext cx="722405" cy="411181"/>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ru-RU"/>
          </a:p>
        </p:txBody>
      </p:sp>
      <p:graphicFrame>
        <p:nvGraphicFramePr>
          <p:cNvPr id="6" name="Таблица 5">
            <a:extLst>
              <a:ext uri="{FF2B5EF4-FFF2-40B4-BE49-F238E27FC236}">
                <a16:creationId xmlns:a16="http://schemas.microsoft.com/office/drawing/2014/main" id="{638153F5-93FF-4FBF-8B8C-3270D3CE7453}"/>
              </a:ext>
            </a:extLst>
          </p:cNvPr>
          <p:cNvGraphicFramePr>
            <a:graphicFrameLocks noGrp="1"/>
          </p:cNvGraphicFramePr>
          <p:nvPr>
            <p:custDataLst>
              <p:tags r:id="rId7"/>
            </p:custDataLst>
            <p:extLst>
              <p:ext uri="{D42A27DB-BD31-4B8C-83A1-F6EECF244321}">
                <p14:modId xmlns:p14="http://schemas.microsoft.com/office/powerpoint/2010/main" val="3181633256"/>
              </p:ext>
            </p:extLst>
          </p:nvPr>
        </p:nvGraphicFramePr>
        <p:xfrm>
          <a:off x="733647" y="540067"/>
          <a:ext cx="9760687" cy="3840547"/>
        </p:xfrm>
        <a:graphic>
          <a:graphicData uri="http://schemas.openxmlformats.org/drawingml/2006/table">
            <a:tbl>
              <a:tblPr/>
              <a:tblGrid>
                <a:gridCol w="9760687">
                  <a:extLst>
                    <a:ext uri="{9D8B030D-6E8A-4147-A177-3AD203B41FA5}">
                      <a16:colId xmlns:a16="http://schemas.microsoft.com/office/drawing/2014/main" val="3197619806"/>
                    </a:ext>
                  </a:extLst>
                </a:gridCol>
              </a:tblGrid>
              <a:tr h="3840547">
                <a:tc>
                  <a:txBody>
                    <a:bodyPr/>
                    <a:lstStyle/>
                    <a:p>
                      <a:pPr marL="342900" lvl="0" indent="-342900" algn="l">
                        <a:spcAft>
                          <a:spcPct val="0"/>
                        </a:spcAft>
                        <a:buClr>
                          <a:srgbClr val="0D0D0D"/>
                        </a:buClr>
                        <a:buFont typeface="Wingdings 3" panose="05040102010807070707" pitchFamily="18" charset="2"/>
                        <a:buChar char=""/>
                        <a:tabLst>
                          <a:tab pos="457200"/>
                        </a:tabLst>
                      </a:pPr>
                      <a:r>
                        <a:rPr lang="ru-RU" sz="1600" b="1">
                          <a:effectLst/>
                          <a:latin typeface="Times New Roman" panose="02020603050405020304" pitchFamily="18" charset="0"/>
                          <a:ea typeface="Times New Roman" panose="02020603050405020304" pitchFamily="18" charset="0"/>
                        </a:rPr>
                        <a:t>Ребенок учиться выделять в предметах такие свойства, как форма, цвет и размер, развиваются пространственные представления. Развивается мелкая моторика рук и зрительно - двигательная координация. Ребенок учиться соотносить объёмные фигуры и их изображения на плоскости. В процессе работы в группе у детей развиваются речевые коммуникативные навыки, улучшается концентрация внимания, развивается пространственный интеллект. Дети учатся выполнять действия в определенной последовательности. Работа в группе с различными материалами предполагает четкие правила и инструкции, что способствует развитию учебных навыков, а также дает выход аффектам, оказывает терапевтическое воздействие, благодаря которому ребята могут ощутить чувство безопасности и начать выражать себя более смело. </a:t>
                      </a:r>
                      <a:r>
                        <a:rPr lang="ru-RU" sz="1600" b="1" kern="1200">
                          <a:effectLst/>
                          <a:latin typeface="Times New Roman" panose="02020603050405020304" pitchFamily="18" charset="0"/>
                          <a:ea typeface="+mj-ea"/>
                        </a:rPr>
                        <a:t>Совместная деятельность родителя и ребенка позволяет развивать и совершенствовать коммуникативные навыки, развитие речи и способствует нормализации</a:t>
                      </a:r>
                      <a:br>
                        <a:rPr lang="ru-RU" sz="1600" b="1" kern="1200">
                          <a:effectLst/>
                          <a:latin typeface="Times New Roman" panose="02020603050405020304" pitchFamily="18" charset="0"/>
                          <a:ea typeface="+mj-ea"/>
                        </a:rPr>
                      </a:br>
                      <a:r>
                        <a:rPr lang="ru-RU" sz="1600" b="1" kern="1200">
                          <a:effectLst/>
                          <a:latin typeface="Times New Roman" panose="02020603050405020304" pitchFamily="18" charset="0"/>
                          <a:ea typeface="+mj-ea"/>
                        </a:rPr>
                        <a:t>детско-родительских отношений. </a:t>
                      </a:r>
                    </a:p>
                    <a:p>
                      <a:pPr marL="0" lvl="0" indent="0" algn="l">
                        <a:spcAft>
                          <a:spcPct val="0"/>
                        </a:spcAft>
                        <a:buClr>
                          <a:srgbClr val="0D0D0D"/>
                        </a:buClr>
                        <a:buFont typeface="Wingdings 3" panose="05040102010807070707" pitchFamily="18" charset="2"/>
                        <a:buNone/>
                        <a:tabLst>
                          <a:tab pos="457200"/>
                        </a:tabLst>
                      </a:pPr>
                      <a:r>
                        <a:rPr lang="ru-RU" sz="1600" b="1" kern="1200">
                          <a:solidFill>
                            <a:schemeClr val="tx1"/>
                          </a:solidFill>
                          <a:effectLst/>
                          <a:latin typeface="Times New Roman" panose="02020603050405020304" pitchFamily="18" charset="0"/>
                          <a:ea typeface="+mn-ea"/>
                          <a:cs typeface="Times New Roman" panose="02020603050405020304" pitchFamily="18" charset="0"/>
                        </a:rPr>
                        <a:t>       </a:t>
                      </a:r>
                      <a:endParaRPr lang="ru-RU"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2494198807"/>
                  </a:ext>
                </a:extLst>
              </a:tr>
            </a:tbl>
          </a:graphicData>
        </a:graphic>
      </p:graphicFrame>
      <p:pic>
        <p:nvPicPr>
          <p:cNvPr id="2" name="Конвертированные (1)">
            <a:hlinkClick action="ppaction://media"/>
            <a:extLst>
              <a:ext uri="{FF2B5EF4-FFF2-40B4-BE49-F238E27FC236}">
                <a16:creationId xmlns:a16="http://schemas.microsoft.com/office/drawing/2014/main" id="{E11BB93A-84C9-4426-A195-90ACCC61DF87}"/>
              </a:ext>
            </a:extLst>
          </p:cNvPr>
          <p:cNvPicPr>
            <a:picLocks noChangeAspect="1"/>
          </p:cNvPicPr>
          <p:nvPr>
            <a:videoFile r:link="rId10"/>
            <p:custDataLst>
              <p:tags r:id="rId9"/>
            </p:custDataLst>
            <p:extLst>
              <p:ext uri="{DAA4B4D4-6D71-4841-9C94-3DE7FCFB9230}">
                <p14:media xmlns:p14="http://schemas.microsoft.com/office/powerpoint/2010/main" r:embed="rId11"/>
              </p:ext>
            </p:extLst>
          </p:nvPr>
        </p:nvPicPr>
        <p:blipFill>
          <a:blip r:embed="rId8"/>
          <a:stretch>
            <a:fillRect/>
          </a:stretch>
        </p:blipFill>
        <p:spPr>
          <a:xfrm>
            <a:off x="4586176" y="3078553"/>
            <a:ext cx="5908158" cy="332333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par>
                          <p:cTn id="5" fill="hold" nodeType="afterGroup">
                            <p:stCondLst>
                              <p:cond delay="0"/>
                            </p:stCondLst>
                            <p:childTnLst>
                              <p:par>
                                <p:cTn id="6" presetID="1" presetClass="mediacall" presetSubtype="0" fill="hold" nodeType="afterEffect">
                                  <p:childTnLst>
                                    <p:cmd type="call" cmd="playFrom(0.0)">
                                      <p:cBhvr>
                                        <p:cTn id="7" dur="17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afterGroup">
                            <p:stCondLst>
                              <p:cond delay="0"/>
                            </p:stCondLst>
                            <p:childTnLst>
                              <p:par>
                                <p:cTn id="11" presetID="2" presetClass="mediacall" presetSubtype="0" fill="hold" nodeType="clickEffec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p:cTn fill="hold" display="0">
                  <p:stCondLst>
                    <p:cond delay="indefinite"/>
                  </p:stCondLst>
                </p:cTn>
                <p:tgtEl>
                  <p:spTgt spid="2"/>
                </p:tgtEl>
              </p:cMediaNode>
            </p:video>
          </p:childTnLst>
        </p:cTn>
      </p:par>
    </p:tnLst>
  </p:timing>
</p:sld>
</file>

<file path=ppt/tags/tag1.xml><?xml version="1.0" encoding="utf-8"?>
<p:tagLst xmlns:p="http://schemas.openxmlformats.org/presentationml/2006/main">
  <p:tag name="AS_UNIQUEID" val="1"/>
</p:tagLst>
</file>

<file path=ppt/tags/tag10.xml><?xml version="1.0" encoding="utf-8"?>
<p:tagLst xmlns:p="http://schemas.openxmlformats.org/presentationml/2006/main">
  <p:tag name="AS_UNIQUEID" val="9"/>
</p:tagLst>
</file>

<file path=ppt/tags/tag11.xml><?xml version="1.0" encoding="utf-8"?>
<p:tagLst xmlns:p="http://schemas.openxmlformats.org/presentationml/2006/main">
  <p:tag name="AS_UNIQUEID" val="10"/>
</p:tagLst>
</file>

<file path=ppt/tags/tag12.xml><?xml version="1.0" encoding="utf-8"?>
<p:tagLst xmlns:p="http://schemas.openxmlformats.org/presentationml/2006/main">
  <p:tag name="AS_UNIQUEID" val="11"/>
</p:tagLst>
</file>

<file path=ppt/tags/tag13.xml><?xml version="1.0" encoding="utf-8"?>
<p:tagLst xmlns:p="http://schemas.openxmlformats.org/presentationml/2006/main">
  <p:tag name="AS_UNIQUEID" val="12"/>
</p:tagLst>
</file>

<file path=ppt/tags/tag14.xml><?xml version="1.0" encoding="utf-8"?>
<p:tagLst xmlns:p="http://schemas.openxmlformats.org/presentationml/2006/main">
  <p:tag name="AS_UNIQUEID" val="13"/>
</p:tagLst>
</file>

<file path=ppt/tags/tag15.xml><?xml version="1.0" encoding="utf-8"?>
<p:tagLst xmlns:p="http://schemas.openxmlformats.org/presentationml/2006/main">
  <p:tag name="AS_UNIQUEID" val="14"/>
</p:tagLst>
</file>

<file path=ppt/tags/tag16.xml><?xml version="1.0" encoding="utf-8"?>
<p:tagLst xmlns:p="http://schemas.openxmlformats.org/presentationml/2006/main">
  <p:tag name="AS_UNIQUEID" val="15"/>
</p:tagLst>
</file>

<file path=ppt/tags/tag17.xml><?xml version="1.0" encoding="utf-8"?>
<p:tagLst xmlns:p="http://schemas.openxmlformats.org/presentationml/2006/main">
  <p:tag name="AS_UNIQUEID" val="16"/>
</p:tagLst>
</file>

<file path=ppt/tags/tag18.xml><?xml version="1.0" encoding="utf-8"?>
<p:tagLst xmlns:p="http://schemas.openxmlformats.org/presentationml/2006/main">
  <p:tag name="AS_UNIQUEID" val="17"/>
</p:tagLst>
</file>

<file path=ppt/tags/tag19.xml><?xml version="1.0" encoding="utf-8"?>
<p:tagLst xmlns:p="http://schemas.openxmlformats.org/presentationml/2006/main">
  <p:tag name="AS_UNIQUEID" val="18"/>
</p:tagLst>
</file>

<file path=ppt/tags/tag2.xml><?xml version="1.0" encoding="utf-8"?>
<p:tagLst xmlns:p="http://schemas.openxmlformats.org/presentationml/2006/main">
  <p:tag name="AS_UNIQUEID" val="2"/>
</p:tagLst>
</file>

<file path=ppt/tags/tag20.xml><?xml version="1.0" encoding="utf-8"?>
<p:tagLst xmlns:p="http://schemas.openxmlformats.org/presentationml/2006/main">
  <p:tag name="AS_UNIQUEID" val="19"/>
</p:tagLst>
</file>

<file path=ppt/tags/tag21.xml><?xml version="1.0" encoding="utf-8"?>
<p:tagLst xmlns:p="http://schemas.openxmlformats.org/presentationml/2006/main">
  <p:tag name="AS_UNIQUEID" val="20"/>
</p:tagLst>
</file>

<file path=ppt/tags/tag22.xml><?xml version="1.0" encoding="utf-8"?>
<p:tagLst xmlns:p="http://schemas.openxmlformats.org/presentationml/2006/main">
  <p:tag name="AS_UNIQUEID" val="21"/>
</p:tagLst>
</file>

<file path=ppt/tags/tag23.xml><?xml version="1.0" encoding="utf-8"?>
<p:tagLst xmlns:p="http://schemas.openxmlformats.org/presentationml/2006/main">
  <p:tag name="AS_UNIQUEID" val="22"/>
</p:tagLst>
</file>

<file path=ppt/tags/tag24.xml><?xml version="1.0" encoding="utf-8"?>
<p:tagLst xmlns:p="http://schemas.openxmlformats.org/presentationml/2006/main">
  <p:tag name="AS_UNIQUEID" val="23"/>
</p:tagLst>
</file>

<file path=ppt/tags/tag25.xml><?xml version="1.0" encoding="utf-8"?>
<p:tagLst xmlns:p="http://schemas.openxmlformats.org/presentationml/2006/main">
  <p:tag name="AS_UNIQUEID" val="24"/>
</p:tagLst>
</file>

<file path=ppt/tags/tag26.xml><?xml version="1.0" encoding="utf-8"?>
<p:tagLst xmlns:p="http://schemas.openxmlformats.org/presentationml/2006/main">
  <p:tag name="AS_UNIQUEID" val="26"/>
</p:tagLst>
</file>

<file path=ppt/tags/tag27.xml><?xml version="1.0" encoding="utf-8"?>
<p:tagLst xmlns:p="http://schemas.openxmlformats.org/presentationml/2006/main">
  <p:tag name="AS_UNIQUEID" val="27"/>
</p:tagLst>
</file>

<file path=ppt/tags/tag28.xml><?xml version="1.0" encoding="utf-8"?>
<p:tagLst xmlns:p="http://schemas.openxmlformats.org/presentationml/2006/main">
  <p:tag name="AS_UNIQUEID" val="28"/>
</p:tagLst>
</file>

<file path=ppt/tags/tag29.xml><?xml version="1.0" encoding="utf-8"?>
<p:tagLst xmlns:p="http://schemas.openxmlformats.org/presentationml/2006/main">
  <p:tag name="AS_UNIQUEID" val="29"/>
</p:tagLst>
</file>

<file path=ppt/tags/tag3.xml><?xml version="1.0" encoding="utf-8"?>
<p:tagLst xmlns:p="http://schemas.openxmlformats.org/presentationml/2006/main">
  <p:tag name="AS_UNIQUEID" val="3"/>
</p:tagLst>
</file>

<file path=ppt/tags/tag30.xml><?xml version="1.0" encoding="utf-8"?>
<p:tagLst xmlns:p="http://schemas.openxmlformats.org/presentationml/2006/main">
  <p:tag name="AS_UNIQUEID" val="30"/>
</p:tagLst>
</file>

<file path=ppt/tags/tag31.xml><?xml version="1.0" encoding="utf-8"?>
<p:tagLst xmlns:p="http://schemas.openxmlformats.org/presentationml/2006/main">
  <p:tag name="AS_UNIQUEID" val="31"/>
</p:tagLst>
</file>

<file path=ppt/tags/tag32.xml><?xml version="1.0" encoding="utf-8"?>
<p:tagLst xmlns:p="http://schemas.openxmlformats.org/presentationml/2006/main">
  <p:tag name="AS_UNIQUEID" val="25"/>
</p:tagLst>
</file>

<file path=ppt/tags/tag33.xml><?xml version="1.0" encoding="utf-8"?>
<p:tagLst xmlns:p="http://schemas.openxmlformats.org/presentationml/2006/main">
  <p:tag name="AS_UNIQUEID" val="32"/>
</p:tagLst>
</file>

<file path=ppt/tags/tag34.xml><?xml version="1.0" encoding="utf-8"?>
<p:tagLst xmlns:p="http://schemas.openxmlformats.org/presentationml/2006/main">
  <p:tag name="AS_UNIQUEID" val="33"/>
</p:tagLst>
</file>

<file path=ppt/tags/tag35.xml><?xml version="1.0" encoding="utf-8"?>
<p:tagLst xmlns:p="http://schemas.openxmlformats.org/presentationml/2006/main">
  <p:tag name="AS_UNIQUEID" val="34"/>
</p:tagLst>
</file>

<file path=ppt/tags/tag36.xml><?xml version="1.0" encoding="utf-8"?>
<p:tagLst xmlns:p="http://schemas.openxmlformats.org/presentationml/2006/main">
  <p:tag name="AS_UNIQUEID" val="35"/>
</p:tagLst>
</file>

<file path=ppt/tags/tag37.xml><?xml version="1.0" encoding="utf-8"?>
<p:tagLst xmlns:p="http://schemas.openxmlformats.org/presentationml/2006/main">
  <p:tag name="AS_UNIQUEID" val="36"/>
</p:tagLst>
</file>

<file path=ppt/tags/tag38.xml><?xml version="1.0" encoding="utf-8"?>
<p:tagLst xmlns:p="http://schemas.openxmlformats.org/presentationml/2006/main">
  <p:tag name="AS_UNIQUEID" val="37"/>
</p:tagLst>
</file>

<file path=ppt/tags/tag39.xml><?xml version="1.0" encoding="utf-8"?>
<p:tagLst xmlns:p="http://schemas.openxmlformats.org/presentationml/2006/main">
  <p:tag name="AS_UNIQUEID" val="38"/>
</p:tagLst>
</file>

<file path=ppt/tags/tag4.xml><?xml version="1.0" encoding="utf-8"?>
<p:tagLst xmlns:p="http://schemas.openxmlformats.org/presentationml/2006/main">
  <p:tag name="AS_UNIQUEID" val="4"/>
</p:tagLst>
</file>

<file path=ppt/tags/tag40.xml><?xml version="1.0" encoding="utf-8"?>
<p:tagLst xmlns:p="http://schemas.openxmlformats.org/presentationml/2006/main">
  <p:tag name="AS_UNIQUEID" val="39"/>
</p:tagLst>
</file>

<file path=ppt/tags/tag41.xml><?xml version="1.0" encoding="utf-8"?>
<p:tagLst xmlns:p="http://schemas.openxmlformats.org/presentationml/2006/main">
  <p:tag name="AS_UNIQUEID" val="40"/>
</p:tagLst>
</file>

<file path=ppt/tags/tag42.xml><?xml version="1.0" encoding="utf-8"?>
<p:tagLst xmlns:p="http://schemas.openxmlformats.org/presentationml/2006/main">
  <p:tag name="AS_UNIQUEID" val="41"/>
</p:tagLst>
</file>

<file path=ppt/tags/tag43.xml><?xml version="1.0" encoding="utf-8"?>
<p:tagLst xmlns:p="http://schemas.openxmlformats.org/presentationml/2006/main">
  <p:tag name="AS_UNIQUEID" val="42"/>
</p:tagLst>
</file>

<file path=ppt/tags/tag44.xml><?xml version="1.0" encoding="utf-8"?>
<p:tagLst xmlns:p="http://schemas.openxmlformats.org/presentationml/2006/main">
  <p:tag name="AS_UNIQUEID" val="43"/>
</p:tagLst>
</file>

<file path=ppt/tags/tag45.xml><?xml version="1.0" encoding="utf-8"?>
<p:tagLst xmlns:p="http://schemas.openxmlformats.org/presentationml/2006/main">
  <p:tag name="AS_UNIQUEID" val="44"/>
</p:tagLst>
</file>

<file path=ppt/tags/tag46.xml><?xml version="1.0" encoding="utf-8"?>
<p:tagLst xmlns:p="http://schemas.openxmlformats.org/presentationml/2006/main">
  <p:tag name="AS_UNIQUEID" val="45"/>
</p:tagLst>
</file>

<file path=ppt/tags/tag47.xml><?xml version="1.0" encoding="utf-8"?>
<p:tagLst xmlns:p="http://schemas.openxmlformats.org/presentationml/2006/main">
  <p:tag name="AS_UNIQUEID" val="46"/>
</p:tagLst>
</file>

<file path=ppt/tags/tag48.xml><?xml version="1.0" encoding="utf-8"?>
<p:tagLst xmlns:p="http://schemas.openxmlformats.org/presentationml/2006/main">
  <p:tag name="AS_UNIQUEID" val="47"/>
</p:tagLst>
</file>

<file path=ppt/tags/tag49.xml><?xml version="1.0" encoding="utf-8"?>
<p:tagLst xmlns:p="http://schemas.openxmlformats.org/presentationml/2006/main">
  <p:tag name="AS_UNIQUEID" val="48"/>
</p:tagLst>
</file>

<file path=ppt/tags/tag5.xml><?xml version="1.0" encoding="utf-8"?>
<p:tagLst xmlns:p="http://schemas.openxmlformats.org/presentationml/2006/main">
  <p:tag name="AS_UNIQUEID" val="5"/>
</p:tagLst>
</file>

<file path=ppt/tags/tag50.xml><?xml version="1.0" encoding="utf-8"?>
<p:tagLst xmlns:p="http://schemas.openxmlformats.org/presentationml/2006/main">
  <p:tag name="AS_UNIQUEID" val="49"/>
</p:tagLst>
</file>

<file path=ppt/tags/tag51.xml><?xml version="1.0" encoding="utf-8"?>
<p:tagLst xmlns:p="http://schemas.openxmlformats.org/presentationml/2006/main">
  <p:tag name="AS_UNIQUEID" val="50"/>
</p:tagLst>
</file>

<file path=ppt/tags/tag52.xml><?xml version="1.0" encoding="utf-8"?>
<p:tagLst xmlns:p="http://schemas.openxmlformats.org/presentationml/2006/main">
  <p:tag name="AS_UNIQUEID" val="51"/>
</p:tagLst>
</file>

<file path=ppt/tags/tag53.xml><?xml version="1.0" encoding="utf-8"?>
<p:tagLst xmlns:p="http://schemas.openxmlformats.org/presentationml/2006/main">
  <p:tag name="AS_UNIQUEID" val="52"/>
</p:tagLst>
</file>

<file path=ppt/tags/tag54.xml><?xml version="1.0" encoding="utf-8"?>
<p:tagLst xmlns:p="http://schemas.openxmlformats.org/presentationml/2006/main">
  <p:tag name="AS_UNIQUEID" val="53"/>
</p:tagLst>
</file>

<file path=ppt/tags/tag55.xml><?xml version="1.0" encoding="utf-8"?>
<p:tagLst xmlns:p="http://schemas.openxmlformats.org/presentationml/2006/main">
  <p:tag name="AS_UNIQUEID" val="54"/>
</p:tagLst>
</file>

<file path=ppt/tags/tag56.xml><?xml version="1.0" encoding="utf-8"?>
<p:tagLst xmlns:p="http://schemas.openxmlformats.org/presentationml/2006/main">
  <p:tag name="AS_UNIQUEID" val="55"/>
</p:tagLst>
</file>

<file path=ppt/tags/tag57.xml><?xml version="1.0" encoding="utf-8"?>
<p:tagLst xmlns:p="http://schemas.openxmlformats.org/presentationml/2006/main">
  <p:tag name="AS_UNIQUEID" val="56"/>
</p:tagLst>
</file>

<file path=ppt/tags/tag58.xml><?xml version="1.0" encoding="utf-8"?>
<p:tagLst xmlns:p="http://schemas.openxmlformats.org/presentationml/2006/main">
  <p:tag name="AS_UNIQUEID" val="57"/>
</p:tagLst>
</file>

<file path=ppt/tags/tag59.xml><?xml version="1.0" encoding="utf-8"?>
<p:tagLst xmlns:p="http://schemas.openxmlformats.org/presentationml/2006/main">
  <p:tag name="AS_UNIQUEID" val="58"/>
</p:tagLst>
</file>

<file path=ppt/tags/tag6.xml><?xml version="1.0" encoding="utf-8"?>
<p:tagLst xmlns:p="http://schemas.openxmlformats.org/presentationml/2006/main">
  <p:tag name="AS_UNIQUEID" val="6"/>
</p:tagLst>
</file>

<file path=ppt/tags/tag60.xml><?xml version="1.0" encoding="utf-8"?>
<p:tagLst xmlns:p="http://schemas.openxmlformats.org/presentationml/2006/main">
  <p:tag name="AS_UNIQUEID" val="59"/>
</p:tagLst>
</file>

<file path=ppt/tags/tag61.xml><?xml version="1.0" encoding="utf-8"?>
<p:tagLst xmlns:p="http://schemas.openxmlformats.org/presentationml/2006/main">
  <p:tag name="AS_UNIQUEID" val="60"/>
</p:tagLst>
</file>

<file path=ppt/tags/tag62.xml><?xml version="1.0" encoding="utf-8"?>
<p:tagLst xmlns:p="http://schemas.openxmlformats.org/presentationml/2006/main">
  <p:tag name="AS_UNIQUEID" val="61"/>
</p:tagLst>
</file>

<file path=ppt/tags/tag63.xml><?xml version="1.0" encoding="utf-8"?>
<p:tagLst xmlns:p="http://schemas.openxmlformats.org/presentationml/2006/main">
  <p:tag name="AS_UNIQUEID" val="62"/>
</p:tagLst>
</file>

<file path=ppt/tags/tag64.xml><?xml version="1.0" encoding="utf-8"?>
<p:tagLst xmlns:p="http://schemas.openxmlformats.org/presentationml/2006/main">
  <p:tag name="AS_UNIQUEID" val="63"/>
</p:tagLst>
</file>

<file path=ppt/tags/tag65.xml><?xml version="1.0" encoding="utf-8"?>
<p:tagLst xmlns:p="http://schemas.openxmlformats.org/presentationml/2006/main">
  <p:tag name="AS_UNIQUEID" val="64"/>
</p:tagLst>
</file>

<file path=ppt/tags/tag66.xml><?xml version="1.0" encoding="utf-8"?>
<p:tagLst xmlns:p="http://schemas.openxmlformats.org/presentationml/2006/main">
  <p:tag name="AS_UNIQUEID" val="65"/>
</p:tagLst>
</file>

<file path=ppt/tags/tag67.xml><?xml version="1.0" encoding="utf-8"?>
<p:tagLst xmlns:p="http://schemas.openxmlformats.org/presentationml/2006/main">
  <p:tag name="AS_UNIQUEID" val="66"/>
</p:tagLst>
</file>

<file path=ppt/tags/tag68.xml><?xml version="1.0" encoding="utf-8"?>
<p:tagLst xmlns:p="http://schemas.openxmlformats.org/presentationml/2006/main">
  <p:tag name="AS_UNIQUEID" val="67"/>
</p:tagLst>
</file>

<file path=ppt/tags/tag69.xml><?xml version="1.0" encoding="utf-8"?>
<p:tagLst xmlns:p="http://schemas.openxmlformats.org/presentationml/2006/main">
  <p:tag name="AS_UNIQUEID" val="68"/>
</p:tagLst>
</file>

<file path=ppt/tags/tag7.xml><?xml version="1.0" encoding="utf-8"?>
<p:tagLst xmlns:p="http://schemas.openxmlformats.org/presentationml/2006/main">
  <p:tag name="AS_UNIQUEID" val="0"/>
</p:tagLst>
</file>

<file path=ppt/tags/tag70.xml><?xml version="1.0" encoding="utf-8"?>
<p:tagLst xmlns:p="http://schemas.openxmlformats.org/presentationml/2006/main">
  <p:tag name="AS_UNIQUEID" val="70"/>
</p:tagLst>
</file>

<file path=ppt/tags/tag71.xml><?xml version="1.0" encoding="utf-8"?>
<p:tagLst xmlns:p="http://schemas.openxmlformats.org/presentationml/2006/main">
  <p:tag name="AS_UNIQUEID" val="71"/>
</p:tagLst>
</file>

<file path=ppt/tags/tag72.xml><?xml version="1.0" encoding="utf-8"?>
<p:tagLst xmlns:p="http://schemas.openxmlformats.org/presentationml/2006/main">
  <p:tag name="AS_UNIQUEID" val="72"/>
</p:tagLst>
</file>

<file path=ppt/tags/tag73.xml><?xml version="1.0" encoding="utf-8"?>
<p:tagLst xmlns:p="http://schemas.openxmlformats.org/presentationml/2006/main">
  <p:tag name="AS_UNIQUEID" val="73"/>
</p:tagLst>
</file>

<file path=ppt/tags/tag74.xml><?xml version="1.0" encoding="utf-8"?>
<p:tagLst xmlns:p="http://schemas.openxmlformats.org/presentationml/2006/main">
  <p:tag name="AS_UNIQUEID" val="74"/>
</p:tagLst>
</file>

<file path=ppt/tags/tag75.xml><?xml version="1.0" encoding="utf-8"?>
<p:tagLst xmlns:p="http://schemas.openxmlformats.org/presentationml/2006/main">
  <p:tag name="AS_UNIQUEID" val="75"/>
</p:tagLst>
</file>

<file path=ppt/tags/tag76.xml><?xml version="1.0" encoding="utf-8"?>
<p:tagLst xmlns:p="http://schemas.openxmlformats.org/presentationml/2006/main">
  <p:tag name="AS_UNIQUEID" val="69"/>
</p:tagLst>
</file>

<file path=ppt/tags/tag77.xml><?xml version="1.0" encoding="utf-8"?>
<p:tagLst xmlns:p="http://schemas.openxmlformats.org/presentationml/2006/main">
  <p:tag name="AS_UNIQUEID" val="77"/>
</p:tagLst>
</file>

<file path=ppt/tags/tag78.xml><?xml version="1.0" encoding="utf-8"?>
<p:tagLst xmlns:p="http://schemas.openxmlformats.org/presentationml/2006/main">
  <p:tag name="AS_UNIQUEID" val="78"/>
</p:tagLst>
</file>

<file path=ppt/tags/tag79.xml><?xml version="1.0" encoding="utf-8"?>
<p:tagLst xmlns:p="http://schemas.openxmlformats.org/presentationml/2006/main">
  <p:tag name="AS_UNIQUEID" val="79"/>
</p:tagLst>
</file>

<file path=ppt/tags/tag8.xml><?xml version="1.0" encoding="utf-8"?>
<p:tagLst xmlns:p="http://schemas.openxmlformats.org/presentationml/2006/main">
  <p:tag name="AS_UNIQUEID" val="7"/>
</p:tagLst>
</file>

<file path=ppt/tags/tag80.xml><?xml version="1.0" encoding="utf-8"?>
<p:tagLst xmlns:p="http://schemas.openxmlformats.org/presentationml/2006/main">
  <p:tag name="AS_UNIQUEID" val="80"/>
</p:tagLst>
</file>

<file path=ppt/tags/tag81.xml><?xml version="1.0" encoding="utf-8"?>
<p:tagLst xmlns:p="http://schemas.openxmlformats.org/presentationml/2006/main">
  <p:tag name="AS_UNIQUEID" val="81"/>
</p:tagLst>
</file>

<file path=ppt/tags/tag82.xml><?xml version="1.0" encoding="utf-8"?>
<p:tagLst xmlns:p="http://schemas.openxmlformats.org/presentationml/2006/main">
  <p:tag name="AS_UNIQUEID" val="82"/>
</p:tagLst>
</file>

<file path=ppt/tags/tag83.xml><?xml version="1.0" encoding="utf-8"?>
<p:tagLst xmlns:p="http://schemas.openxmlformats.org/presentationml/2006/main">
  <p:tag name="AS_UNIQUEID" val="83"/>
</p:tagLst>
</file>

<file path=ppt/tags/tag84.xml><?xml version="1.0" encoding="utf-8"?>
<p:tagLst xmlns:p="http://schemas.openxmlformats.org/presentationml/2006/main">
  <p:tag name="AS_UNIQUEID" val="84"/>
</p:tagLst>
</file>

<file path=ppt/tags/tag85.xml><?xml version="1.0" encoding="utf-8"?>
<p:tagLst xmlns:p="http://schemas.openxmlformats.org/presentationml/2006/main">
  <p:tag name="AS_UNIQUEID" val="76"/>
</p:tagLst>
</file>

<file path=ppt/tags/tag86.xml><?xml version="1.0" encoding="utf-8"?>
<p:tagLst xmlns:p="http://schemas.openxmlformats.org/presentationml/2006/main">
  <p:tag name="AS_UNIQUEID" val="85"/>
</p:tagLst>
</file>

<file path=ppt/tags/tag87.xml><?xml version="1.0" encoding="utf-8"?>
<p:tagLst xmlns:p="http://schemas.openxmlformats.org/presentationml/2006/main">
  <p:tag name="AS_UNIQUEID" val="86"/>
</p:tagLst>
</file>

<file path=ppt/tags/tag88.xml><?xml version="1.0" encoding="utf-8"?>
<p:tagLst xmlns:p="http://schemas.openxmlformats.org/presentationml/2006/main">
  <p:tag name="AS_UNIQUEID" val="87"/>
</p:tagLst>
</file>

<file path=ppt/tags/tag89.xml><?xml version="1.0" encoding="utf-8"?>
<p:tagLst xmlns:p="http://schemas.openxmlformats.org/presentationml/2006/main">
  <p:tag name="AS_UNIQUEID" val="88"/>
</p:tagLst>
</file>

<file path=ppt/tags/tag9.xml><?xml version="1.0" encoding="utf-8"?>
<p:tagLst xmlns:p="http://schemas.openxmlformats.org/presentationml/2006/main">
  <p:tag name="AS_UNIQUEID" val="8"/>
</p:tagLst>
</file>

<file path=ppt/tags/tag90.xml><?xml version="1.0" encoding="utf-8"?>
<p:tagLst xmlns:p="http://schemas.openxmlformats.org/presentationml/2006/main">
  <p:tag name="AS_UNIQUEID" val="89"/>
</p:tagLst>
</file>

<file path=ppt/tags/tag91.xml><?xml version="1.0" encoding="utf-8"?>
<p:tagLst xmlns:p="http://schemas.openxmlformats.org/presentationml/2006/main">
  <p:tag name="AS_UNIQUEID" val="90"/>
</p:tagLst>
</file>

<file path=ppt/tags/tag92.xml><?xml version="1.0" encoding="utf-8"?>
<p:tagLst xmlns:p="http://schemas.openxmlformats.org/presentationml/2006/main">
  <p:tag name="AS_UNIQUEID" val="91"/>
</p:tagLst>
</file>

<file path=ppt/tags/tag93.xml><?xml version="1.0" encoding="utf-8"?>
<p:tagLst xmlns:p="http://schemas.openxmlformats.org/presentationml/2006/main">
  <p:tag name="AS_NET" val="4.0.30319.42000"/>
  <p:tag name="AS_OS" val="Microsoft Windows NT 6.2.9200.0"/>
  <p:tag name="AS_RELEASE_DATE" val="2017.01.13"/>
  <p:tag name="AS_TITLE" val="Aspose.Slides for .NET 4.0"/>
  <p:tag name="AS_VERSION" val="16.12.1.0"/>
</p:tagLst>
</file>

<file path=ppt/theme/_rels/theme1.xml.rels>&#65279;<?xml version="1.0" encoding="utf-8" standalone="yes"?><Relationships xmlns="http://schemas.openxmlformats.org/package/2006/relationships"><Relationship Id="rId1" Type="http://schemas.openxmlformats.org/officeDocument/2006/relationships/image" Target="../media/image5.jpeg" /></Relationships>
</file>

<file path=ppt/theme/theme1.xml><?xml version="1.0" encoding="utf-8"?>
<a:theme xmlns:r="http://schemas.openxmlformats.org/officeDocument/2006/relationships" xmlns:a="http://schemas.openxmlformats.org/drawingml/2006/main" name="Ион">
  <a:themeElements>
    <a:clrScheme name="Другая 15">
      <a:dk1>
        <a:srgbClr val="FF99CC"/>
      </a:dk1>
      <a:lt1>
        <a:srgbClr val="660032"/>
      </a:lt1>
      <a:dk2>
        <a:srgbClr val="FFFF00"/>
      </a:dk2>
      <a:lt2>
        <a:srgbClr val="FFFE99"/>
      </a:lt2>
      <a:accent1>
        <a:srgbClr val="FFFF00"/>
      </a:accent1>
      <a:accent2>
        <a:srgbClr val="F5A408"/>
      </a:accent2>
      <a:accent3>
        <a:srgbClr val="FFC000"/>
      </a:accent3>
      <a:accent4>
        <a:srgbClr val="FFFF00"/>
      </a:accent4>
      <a:accent5>
        <a:srgbClr val="FFC000"/>
      </a:accent5>
      <a:accent6>
        <a:srgbClr val="FFFF00"/>
      </a:accent6>
      <a:hlink>
        <a:srgbClr val="FEF7EB"/>
      </a:hlink>
      <a:folHlink>
        <a:srgbClr val="FCDB9B"/>
      </a:folHlink>
    </a:clrScheme>
    <a:fontScheme name="Ион">
      <a:majorFont>
        <a:latin typeface="Century Gothic" panose="020b0502020202020204"/>
        <a:ea typeface="Arial"/>
        <a:cs typeface="Arial"/>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Arial"/>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r:embed="rId1">
            <a:duotone>
              <a:schemeClr val="phClr">
                <a:shade val="42000"/>
                <a:hueMod val="42000"/>
                <a:satMod val="124000"/>
                <a:lumMod val="62000"/>
              </a:schemeClr>
              <a:schemeClr val="phClr">
                <a:tint val="96000"/>
                <a:satMod val="130000"/>
              </a:schemeClr>
            </a:duotone>
          </a:blip>
          <a:stretch>
            <a:fillRect/>
          </a:stretch>
        </a:blipFill>
      </a:bgFillStyleLst>
    </a:fmtScheme>
  </a:themeElements>
  <a:objectDefaults/>
  <a:extLst>
    <a:ext uri="{05A4C25C-085E-4340-85A3-A5531E510DB2}">
      <thm15:themeFamily xmlns:thm15="http://schemas.microsoft.com/office/thememl/2012/main" name="Айгумова Д.М. методики и практики (версия 2.0) [Нередактируемый]" id="{276CD431-B9D9-474D-8195-D066B0FBBB4E}" vid="{1B626292-C9E4-42C8-9118-E94ACA4E4CF9}"/>
    </a:ext>
  </a:extLst>
</a:theme>
</file>

<file path=ppt/theme/theme2.xml><?xml version="1.0" encoding="utf-8"?>
<a:theme xmlns:r="http://schemas.openxmlformats.org/officeDocument/2006/relationships"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Широкоэкранный</PresentationFormat>
  <Paragraphs>25</Paragraphs>
  <Slides>17</Slides>
  <Notes>1</Notes>
  <TotalTime>15964</TotalTime>
  <HiddenSlides>0</HiddenSlides>
  <MMClips>4</MMClips>
  <ScaleCrop>0</ScaleCrop>
  <HeadingPairs>
    <vt:vector baseType="variant" size="4">
      <vt:variant>
        <vt:lpstr>Theme</vt:lpstr>
      </vt:variant>
      <vt:variant>
        <vt:i4>1</vt:i4>
      </vt:variant>
      <vt:variant>
        <vt:lpstr>Slide Titles</vt:lpstr>
      </vt:variant>
      <vt:variant>
        <vt:i4>17</vt:i4>
      </vt:variant>
    </vt:vector>
  </HeadingPairs>
  <TitlesOfParts>
    <vt:vector baseType="lpstr" size="18">
      <vt:lpstr>Ион</vt:lpstr>
      <vt:lpstr>Slide 1</vt:lpstr>
      <vt:lpstr>Slide 2</vt:lpstr>
      <vt:lpstr>АННОТАЦИЯ</vt:lpstr>
      <vt:lpstr>Slide 4</vt:lpstr>
      <vt:lpstr>Slide 5</vt:lpstr>
      <vt:lpstr>Slide 6</vt:lpstr>
      <vt:lpstr>Slide 7</vt:lpstr>
      <vt:lpstr>Slide 8</vt:lpstr>
      <vt:lpstr>Slide 9</vt:lpstr>
      <vt:lpstr>Данные о достижении социальных результатов и влиянии практики</vt:lpstr>
      <vt:lpstr>Студия «Мир современного искусства»</vt:lpstr>
      <vt:lpstr>Slide 12</vt:lpstr>
      <vt:lpstr>Slide 13</vt:lpstr>
      <vt:lpstr>Slide 14</vt:lpstr>
      <vt:lpstr>Slide 15</vt:lpstr>
      <vt:lpstr>Slide 16</vt:lpstr>
      <vt:lpstr>Slide 17</vt:lpstr>
    </vt:vector>
  </TitlesOfParts>
  <LinksUpToDate>0</LinksUpToDate>
  <SharedDoc>0</SharedDoc>
  <HyperlinksChanged>0</HyperlinksChanged>
  <Application>Aspose.Slides for .NET</Application>
  <AppVersion>16.1201</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Презентация PowerPoint</dc:title>
  <dc:creator>Диана Айгумова</dc:creator>
  <cp:lastModifiedBy>Айгумова Диана Казимагомедовна</cp:lastModifiedBy>
  <cp:revision>62</cp:revision>
  <dcterms:created xsi:type="dcterms:W3CDTF">2022-06-23T08:16:33Z</dcterms:created>
  <dcterms:modified xsi:type="dcterms:W3CDTF">2024-08-27T10:18:48Z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NXPowerLiteLastOptimized">
    <vt:lpwstr>21087527</vt:lpwstr>
  </property>
  <property fmtid="{D5CDD505-2E9C-101B-9397-08002B2CF9AE}" pid="3" name="NXPowerLiteSettings">
    <vt:lpwstr>F7000400038000</vt:lpwstr>
  </property>
  <property fmtid="{D5CDD505-2E9C-101B-9397-08002B2CF9AE}" pid="4" name="NXPowerLiteVersion">
    <vt:lpwstr>S10.2.0</vt:lpwstr>
  </property>
</Properties>
</file>