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7" r:id="rId4"/>
    <p:sldId id="278" r:id="rId5"/>
    <p:sldId id="260" r:id="rId6"/>
    <p:sldId id="279" r:id="rId7"/>
    <p:sldId id="28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4660"/>
  </p:normalViewPr>
  <p:slideViewPr>
    <p:cSldViewPr>
      <p:cViewPr varScale="1">
        <p:scale>
          <a:sx n="68" d="100"/>
          <a:sy n="68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1268760"/>
            <a:ext cx="4248472" cy="4536504"/>
          </a:xfrm>
        </p:spPr>
        <p:txBody>
          <a:bodyPr>
            <a:normAutofit lnSpcReduction="10000"/>
          </a:bodyPr>
          <a:lstStyle/>
          <a:p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«Создание мультфильма с детьми, в технике </a:t>
            </a:r>
            <a:r>
              <a:rPr lang="en-US" dirty="0">
                <a:solidFill>
                  <a:schemeClr val="tx1"/>
                </a:solidFill>
                <a:latin typeface="Arial Black" pitchFamily="34" charset="0"/>
              </a:rPr>
              <a:t>Stop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 - </a:t>
            </a:r>
            <a:r>
              <a:rPr lang="en-US" dirty="0">
                <a:solidFill>
                  <a:schemeClr val="tx1"/>
                </a:solidFill>
                <a:latin typeface="Arial Black" pitchFamily="34" charset="0"/>
              </a:rPr>
              <a:t>motion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»</a:t>
            </a:r>
          </a:p>
          <a:p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  <a:p>
            <a:r>
              <a:rPr lang="ru-RU" sz="19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Группа «Подсолнухи»</a:t>
            </a:r>
          </a:p>
          <a:p>
            <a:pPr algn="r"/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Воспитатели: </a:t>
            </a:r>
            <a:r>
              <a:rPr lang="ru-RU" sz="14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Звирбул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И.П.</a:t>
            </a:r>
          </a:p>
          <a:p>
            <a:pPr algn="r"/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Фоминцева И.А.</a:t>
            </a:r>
          </a:p>
        </p:txBody>
      </p:sp>
    </p:spTree>
    <p:extLst>
      <p:ext uri="{BB962C8B-B14F-4D97-AF65-F5344CB8AC3E}">
        <p14:creationId xmlns:p14="http://schemas.microsoft.com/office/powerpoint/2010/main" val="19574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Что же такое стоп </a:t>
            </a:r>
            <a:r>
              <a:rPr lang="ru-RU" b="1" i="1" u="sng" dirty="0" err="1">
                <a:latin typeface="Times New Roman" pitchFamily="18" charset="0"/>
                <a:cs typeface="Times New Roman" pitchFamily="18" charset="0"/>
              </a:rPr>
              <a:t>моушен</a:t>
            </a:r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 algn="ctr">
              <a:buNone/>
            </a:pPr>
            <a:endParaRPr lang="ru-RU" b="1" i="1" u="sng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Stop-motion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(рус. стоп-моушен) — метод съёмки где мы фотографируем сцены покадрово, а между кадрами вносим минимальные изменения, например, в позе героя или положении облаков. </a:t>
            </a: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После съёмки кадры помещаются в программу, в которой фотографии размещаются в хронологическом порядке в виде, где задаются в настройках параметры просмотра каждой фотографии, например, «0,1». </a:t>
            </a:r>
          </a:p>
        </p:txBody>
      </p:sp>
    </p:spTree>
    <p:extLst>
      <p:ext uri="{BB962C8B-B14F-4D97-AF65-F5344CB8AC3E}">
        <p14:creationId xmlns:p14="http://schemas.microsoft.com/office/powerpoint/2010/main" val="135529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76672" y="131767"/>
            <a:ext cx="8229600" cy="1143000"/>
          </a:xfrm>
        </p:spPr>
        <p:txBody>
          <a:bodyPr/>
          <a:lstStyle/>
          <a:p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Материалы: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75676E-AC20-4A14-8339-394FD35111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91679" y="4003600"/>
            <a:ext cx="2692897" cy="26928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8921" y="1268760"/>
            <a:ext cx="6779096" cy="269289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Материалы, которые можно применять при съёмке, могут быть самыми разными — пластилиновые фигурки, куклы, рисунки, камни, листья и шишки, найденные на улице, любимые игрушки, и даже самих юных аниматоров – т.е. фигуры людей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8484BDD-4F0F-4793-A345-87272281D8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247" y="4003600"/>
            <a:ext cx="2593752" cy="25937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91485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836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Почему это здорово и зачем это надо!!!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У ребёнка развивается:</a:t>
            </a:r>
          </a:p>
          <a:p>
            <a:pPr marL="0" indent="0">
              <a:buNone/>
            </a:pPr>
            <a:r>
              <a:rPr lang="ru-RU" u="sng" dirty="0">
                <a:latin typeface="Times New Roman" pitchFamily="18" charset="0"/>
                <a:cs typeface="Times New Roman" pitchFamily="18" charset="0"/>
              </a:rPr>
              <a:t>1.Фантазия </a:t>
            </a:r>
          </a:p>
          <a:p>
            <a:pPr marL="0" indent="0">
              <a:buNone/>
            </a:pPr>
            <a:r>
              <a:rPr lang="ru-RU" u="sng" dirty="0">
                <a:latin typeface="Times New Roman" pitchFamily="18" charset="0"/>
                <a:cs typeface="Times New Roman" pitchFamily="18" charset="0"/>
              </a:rPr>
              <a:t>2. Наблюдательность, интерес к окружающему миру</a:t>
            </a:r>
          </a:p>
          <a:p>
            <a:pPr marL="0" indent="0">
              <a:buNone/>
            </a:pPr>
            <a:r>
              <a:rPr lang="ru-RU" u="sng" dirty="0">
                <a:latin typeface="Times New Roman" pitchFamily="18" charset="0"/>
                <a:cs typeface="Times New Roman" pitchFamily="18" charset="0"/>
              </a:rPr>
              <a:t>3. Развитие речи и артистизм</a:t>
            </a:r>
          </a:p>
          <a:p>
            <a:pPr marL="0" indent="0">
              <a:buNone/>
            </a:pPr>
            <a:r>
              <a:rPr lang="ru-RU" u="sng" dirty="0">
                <a:latin typeface="Times New Roman" pitchFamily="18" charset="0"/>
                <a:cs typeface="Times New Roman" pitchFamily="18" charset="0"/>
              </a:rPr>
              <a:t>4. Общее развитие: моторика, навыки работы с разными материалами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u="sng" dirty="0">
                <a:latin typeface="Times New Roman" pitchFamily="18" charset="0"/>
                <a:cs typeface="Times New Roman" pitchFamily="18" charset="0"/>
              </a:rPr>
              <a:t>5.Навыки работы с гаджетами и различными программами</a:t>
            </a:r>
          </a:p>
          <a:p>
            <a:pPr marL="0" indent="0">
              <a:buNone/>
            </a:pPr>
            <a:r>
              <a:rPr lang="ru-RU" u="sng" dirty="0">
                <a:latin typeface="Times New Roman" pitchFamily="18" charset="0"/>
                <a:cs typeface="Times New Roman" pitchFamily="18" charset="0"/>
              </a:rPr>
              <a:t>6. Работа в команде</a:t>
            </a:r>
          </a:p>
          <a:p>
            <a:pPr marL="0" indent="0">
              <a:buNone/>
            </a:pPr>
            <a:r>
              <a:rPr lang="ru-RU" u="sng" dirty="0">
                <a:latin typeface="Times New Roman" pitchFamily="18" charset="0"/>
                <a:cs typeface="Times New Roman" pitchFamily="18" charset="0"/>
              </a:rPr>
              <a:t>7. Умение доводить до конца</a:t>
            </a:r>
          </a:p>
          <a:p>
            <a:pPr marL="0" indent="0">
              <a:buNone/>
            </a:pPr>
            <a:endParaRPr lang="ru-RU" sz="3800" u="sng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самое главное-это потрясающий результат! Дети охотно начинают вовлекаться в процесс, как только видят первые «плоды» своей работы.</a:t>
            </a:r>
          </a:p>
          <a:p>
            <a:pPr marL="0" indent="0" algn="ctr">
              <a:buNone/>
            </a:pPr>
            <a:endParaRPr lang="ru-RU" sz="3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800" dirty="0"/>
              <a:t>	</a:t>
            </a:r>
            <a:endParaRPr lang="ru-RU" sz="3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52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264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400" b="1" i="1" u="sng" dirty="0">
                <a:latin typeface="Times New Roman" pitchFamily="18" charset="0"/>
                <a:cs typeface="Times New Roman" pitchFamily="18" charset="0"/>
              </a:rPr>
              <a:t>Подготовка рабочего места и оборудования для фотосъемки.</a:t>
            </a:r>
          </a:p>
          <a:p>
            <a:pPr marL="0" indent="0" algn="ctr">
              <a:buNone/>
            </a:pPr>
            <a:endParaRPr lang="ru-RU" sz="3400" b="1" i="1" u="sng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4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6DC6248-9ED2-4145-9988-EFEAD84928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03" y="1916832"/>
            <a:ext cx="2308538" cy="2627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D491752-1B12-466C-9468-47AE5F8CBF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532" y="1907842"/>
            <a:ext cx="2650604" cy="2650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975E255-91DA-49B7-947E-7F49219437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627" y="2020354"/>
            <a:ext cx="2487279" cy="2487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930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2D3CE04-C8DA-43AE-8C6D-5789C51EB2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3528" y="504056"/>
            <a:ext cx="4032448" cy="40324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04EB01E-8F0D-437F-816A-B2FAF6BF85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01390" y="1844824"/>
            <a:ext cx="4509120" cy="45091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1454436-3B9C-4524-8FA1-B450F0CEC38D}"/>
              </a:ext>
            </a:extLst>
          </p:cNvPr>
          <p:cNvSpPr/>
          <p:nvPr/>
        </p:nvSpPr>
        <p:spPr>
          <a:xfrm>
            <a:off x="4572000" y="851275"/>
            <a:ext cx="429700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i="1" dirty="0">
                <a:ln w="0"/>
              </a:rPr>
              <a:t>Творческий процесс!</a:t>
            </a:r>
            <a:endParaRPr lang="ru-RU" sz="3600" b="1" i="1" cap="none" spc="0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54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F2F10A6-644F-49F8-955F-02642C5D3B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1560" y="260648"/>
            <a:ext cx="4509120" cy="45091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28FC087-E05D-4942-8E5D-41B1C6774C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214" y="404664"/>
            <a:ext cx="5124226" cy="24909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EDBF2A7-E0EF-4A40-91EC-501147FB2B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063" y="2778975"/>
            <a:ext cx="3818377" cy="38183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00247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240</Words>
  <Application>Microsoft Office PowerPoint</Application>
  <PresentationFormat>Экран (4:3)</PresentationFormat>
  <Paragraphs>28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Times New Roman</vt:lpstr>
      <vt:lpstr>Тема Office</vt:lpstr>
      <vt:lpstr>Презентация PowerPoint</vt:lpstr>
      <vt:lpstr>Презентация PowerPoint</vt:lpstr>
      <vt:lpstr>Материалы:</vt:lpstr>
      <vt:lpstr>Почему это здорово и зачем это надо!!!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Инна Гурская</cp:lastModifiedBy>
  <cp:revision>20</cp:revision>
  <dcterms:created xsi:type="dcterms:W3CDTF">2020-08-24T06:31:12Z</dcterms:created>
  <dcterms:modified xsi:type="dcterms:W3CDTF">2022-01-26T02:54:07Z</dcterms:modified>
</cp:coreProperties>
</file>