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6" r:id="rId3"/>
    <p:sldId id="259" r:id="rId4"/>
    <p:sldId id="260" r:id="rId5"/>
    <p:sldId id="261" r:id="rId6"/>
    <p:sldId id="264" r:id="rId7"/>
    <p:sldId id="265" r:id="rId8"/>
    <p:sldId id="262" r:id="rId9"/>
    <p:sldId id="263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29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3BE1C-A300-4F75-902A-7D2CD2798768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B79BB-1F0B-40E3-9147-7EA53376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13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140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3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12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0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13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9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76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19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7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59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0DC9A-7F46-497E-A271-B859A63F7BED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89047-592C-48D9-971A-CA81694E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60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link/terdobr" TargetMode="External"/><Relationship Id="rId2" Type="http://schemas.openxmlformats.org/officeDocument/2006/relationships/hyperlink" Target="https://vk.com/terdob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113" y="2838902"/>
            <a:ext cx="646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ЗАНЯТОСТЬ</a:t>
            </a:r>
            <a:endParaRPr lang="ru-RU" sz="3600" b="1" i="1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57454" y="3522498"/>
            <a:ext cx="1818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endParaRPr lang="ru-RU" sz="3600" b="1" i="1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0781" y="4191995"/>
            <a:ext cx="7737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 РЕАБИЛИТАЦИЮ</a:t>
            </a:r>
            <a:endParaRPr lang="ru-RU" sz="3600" b="1" i="1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9808" y="432512"/>
            <a:ext cx="530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«Территория добра»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1446" y="6154154"/>
            <a:ext cx="447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Приозерск, 2024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68"/>
            <a:ext cx="6285470" cy="39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96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0942" y="321301"/>
            <a:ext cx="596351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«Территория добра»</a:t>
            </a:r>
          </a:p>
          <a:p>
            <a:pPr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область,            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Приозерск,                                         ул. Красноармейская, дом 15в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8(813)7933978</a:t>
            </a:r>
          </a:p>
          <a:p>
            <a:pPr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terdobr@mail.ru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vk.com/terdobr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Сайт: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vk.link/terdobr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1301"/>
            <a:ext cx="3287712" cy="47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10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9"/>
            <a:ext cx="12191999" cy="68610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7286" y="3058123"/>
            <a:ext cx="3534032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ДОБРА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69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2"/>
            <a:ext cx="12192000" cy="68421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5351" y="673610"/>
            <a:ext cx="117265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СОЦИАЛЬНОЙ ЗАНЯТОСТИ ИНВАЛИДОВ – СОЗДАНИЕ УСЛОВИЙ ДЛЯ ВОЗМОЖНОСТИ РЕАЛИЗАЦИИ ПРАВА НА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</a:t>
            </a:r>
          </a:p>
          <a:p>
            <a:pPr algn="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7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281351" y="562705"/>
            <a:ext cx="3645877" cy="1559169"/>
          </a:xfrm>
          <a:prstGeom prst="wedgeRectCallout">
            <a:avLst>
              <a:gd name="adj1" fmla="val 109392"/>
              <a:gd name="adj2" fmla="val 197838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ЛОГБУ               «Приозерский КЦСОН»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4325814" y="562706"/>
            <a:ext cx="3645877" cy="1559169"/>
          </a:xfrm>
          <a:prstGeom prst="wedgeRectCallout">
            <a:avLst>
              <a:gd name="adj1" fmla="val -254"/>
              <a:gd name="adj2" fmla="val 20009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                       «Территория добра»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8370277" y="562706"/>
            <a:ext cx="3645877" cy="1559169"/>
          </a:xfrm>
          <a:prstGeom prst="wedgeRectCallout">
            <a:avLst>
              <a:gd name="adj1" fmla="val -111187"/>
              <a:gd name="adj2" fmla="val 19859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                             «Гильдия мастеров»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25814" y="4478215"/>
            <a:ext cx="3645877" cy="18053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ТРАНЗИТНЫЕ МАСТЕРСКИЕ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1" y="3896657"/>
            <a:ext cx="3580368" cy="2386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531" y="3962368"/>
            <a:ext cx="3659402" cy="232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25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244" y="398584"/>
            <a:ext cx="6166341" cy="18053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                         ЛЮДЕЙ С ИНВАЛИДНОСТЬЮ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94585" y="2520461"/>
            <a:ext cx="5040923" cy="11254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ЗАНЯТОСТЬ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94585" y="3962400"/>
            <a:ext cx="5040923" cy="11254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ТРАНЗИТНЫЕ МАСТЕРСКИЕ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94585" y="5404339"/>
            <a:ext cx="5040922" cy="11254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СОПРОВОЖДАЕМОЕ ТРУДОУСТРОЙСТВО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stCxn id="2" idx="2"/>
            <a:endCxn id="3" idx="1"/>
          </p:cNvCxnSpPr>
          <p:nvPr/>
        </p:nvCxnSpPr>
        <p:spPr>
          <a:xfrm>
            <a:off x="3411415" y="2203938"/>
            <a:ext cx="3083170" cy="8792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2" idx="2"/>
            <a:endCxn id="4" idx="1"/>
          </p:cNvCxnSpPr>
          <p:nvPr/>
        </p:nvCxnSpPr>
        <p:spPr>
          <a:xfrm>
            <a:off x="3411415" y="2203938"/>
            <a:ext cx="3083170" cy="23211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" idx="2"/>
            <a:endCxn id="5" idx="1"/>
          </p:cNvCxnSpPr>
          <p:nvPr/>
        </p:nvCxnSpPr>
        <p:spPr>
          <a:xfrm>
            <a:off x="3411415" y="2203938"/>
            <a:ext cx="3083170" cy="37631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4" y="2643553"/>
            <a:ext cx="4220956" cy="41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3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217" y="231503"/>
            <a:ext cx="8563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СОЦИАЛЬНОЙ ЗНАЧИМОСТИ</a:t>
            </a:r>
            <a:endParaRPr lang="ru-RU" sz="28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605725" y="976653"/>
            <a:ext cx="7191229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ТРЕБУЕТСЯ: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условия на рабочем месте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 с ограниченным функционалом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подборе вакансии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64123" y="3171686"/>
            <a:ext cx="2579077" cy="87114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5725" y="2791652"/>
            <a:ext cx="7191229" cy="16312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НЕОБХОДИМО: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работодателя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ближнего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окружения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курирование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рабочем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месте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5725" y="4914429"/>
            <a:ext cx="7191229" cy="16312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ИМЕЮТСЯ: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необоснованные ожидания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страхи, заблуждения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достаточных профессиональных компетенций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препятствование со стороны семьи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>
            <a:stCxn id="5" idx="6"/>
            <a:endCxn id="4" idx="1"/>
          </p:cNvCxnSpPr>
          <p:nvPr/>
        </p:nvCxnSpPr>
        <p:spPr>
          <a:xfrm flipV="1">
            <a:off x="2743200" y="1638373"/>
            <a:ext cx="862525" cy="19688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5" idx="6"/>
            <a:endCxn id="6" idx="1"/>
          </p:cNvCxnSpPr>
          <p:nvPr/>
        </p:nvCxnSpPr>
        <p:spPr>
          <a:xfrm>
            <a:off x="2743200" y="3607260"/>
            <a:ext cx="8625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" idx="6"/>
            <a:endCxn id="7" idx="1"/>
          </p:cNvCxnSpPr>
          <p:nvPr/>
        </p:nvCxnSpPr>
        <p:spPr>
          <a:xfrm>
            <a:off x="2743200" y="3607260"/>
            <a:ext cx="862525" cy="21227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Выноска со стрелкой влево 2"/>
          <p:cNvSpPr/>
          <p:nvPr/>
        </p:nvSpPr>
        <p:spPr>
          <a:xfrm>
            <a:off x="8798011" y="2902924"/>
            <a:ext cx="1878227" cy="1408670"/>
          </a:xfrm>
          <a:prstGeom prst="leftArrowCallou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15289" y="3422593"/>
            <a:ext cx="158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тьюторство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7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40677" y="735786"/>
            <a:ext cx="5685692" cy="16295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«Территория Добра»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ЛОГБУ «Приозерский КЦСОН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«Гильдия мастеров»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2892" y="273268"/>
            <a:ext cx="5873262" cy="28623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ТРЕБУЕТСЯ: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инвалидом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поддержка и коррекция 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транзитных мастерских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вакансии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работодателем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коллективом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ближним окружением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>
            <a:stCxn id="2" idx="6"/>
          </p:cNvCxnSpPr>
          <p:nvPr/>
        </p:nvCxnSpPr>
        <p:spPr>
          <a:xfrm>
            <a:off x="5826369" y="1550540"/>
            <a:ext cx="316523" cy="64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9629" y="3848807"/>
            <a:ext cx="6224955" cy="25545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ПОЗВОЛИТ: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снизить социальную изоляцию инвалидов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снизить социальную напряженность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оставаться в привычных домашних условиях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снизить финансовую нагрузку на семью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финансовую независимость инвалида 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снизить нагрузку на бюджеты в части социального обеспечения инвалида </a:t>
            </a:r>
          </a:p>
        </p:txBody>
      </p:sp>
      <p:cxnSp>
        <p:nvCxnSpPr>
          <p:cNvPr id="8" name="Прямая со стрелкой 7"/>
          <p:cNvCxnSpPr>
            <a:stCxn id="3" idx="2"/>
          </p:cNvCxnSpPr>
          <p:nvPr/>
        </p:nvCxnSpPr>
        <p:spPr>
          <a:xfrm>
            <a:off x="9079523" y="3135590"/>
            <a:ext cx="2693" cy="11757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7092462" y="4311325"/>
            <a:ext cx="4923692" cy="16295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ИНВАЛИДА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>
            <a:stCxn id="12" idx="2"/>
            <a:endCxn id="6" idx="3"/>
          </p:cNvCxnSpPr>
          <p:nvPr/>
        </p:nvCxnSpPr>
        <p:spPr>
          <a:xfrm flipH="1">
            <a:off x="6494584" y="5126079"/>
            <a:ext cx="597878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43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141" y="913143"/>
            <a:ext cx="683328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временных рабочих мест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трудоустройства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инвалидов, имеющих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ментального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характера, а также нарушения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верхних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нижних конечностей, функции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двигательного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аппарата, вызывающие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использования кресла - коляски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способные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трудовую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только со значительной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других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                                                                                                                -   приобретение инвалидами трудовых навыков на рабочем месте и выполнение   трудовых функций (операций) по видам труда, в соответствии с индивидуальной программой реабилитации или абилитации инвалидов и их возможностями;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15999" y="118075"/>
            <a:ext cx="9976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ЗАНЯТОСТЬ ИНВАЛИДОВ ВКЛЮЧАЕТ: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521" y="1106615"/>
            <a:ext cx="5024526" cy="343986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4141" y="5006571"/>
            <a:ext cx="12024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профессиональной реабилитации или абилитации инвалида для адаптации инвалида на рынке труда.</a:t>
            </a:r>
          </a:p>
        </p:txBody>
      </p:sp>
    </p:spTree>
    <p:extLst>
      <p:ext uri="{BB962C8B-B14F-4D97-AF65-F5344CB8AC3E}">
        <p14:creationId xmlns:p14="http://schemas.microsoft.com/office/powerpoint/2010/main" val="2576561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925" y="749807"/>
            <a:ext cx="87609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социально - трудовых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предоставляемых лицам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 здоровья на протяжении всех этапов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процесса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от профессиональной диагностики и получения первичных навыков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трудоустройства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открытый рынок труда и адаптации, с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последующим сопровождением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(курированием) на рабочем месте.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56010" y="118075"/>
            <a:ext cx="7907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СОПРОВОЖДАЕМОЕ ТРУДОУСТРОЙСТВО: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454" y="3441680"/>
            <a:ext cx="118377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сопровождаемого трудоустройства: </a:t>
            </a:r>
          </a:p>
          <a:p>
            <a:pPr algn="just"/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Диагностика (изучение пожеланий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возможностей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кандидата с инвалидностью).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Подготовка к трудоустройству (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в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транзитных мастерских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консультирование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практика/стажировка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Трудоустройство (подготовка резюме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подбор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вакансий, планирование маршрута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подготовка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собеседованию, собеседование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оформление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консультирование).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Сопровождение (в течении не менее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месяцев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необходимости продлевается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тьюторство.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962" t="22383" r="21348" b="15897"/>
          <a:stretch/>
        </p:blipFill>
        <p:spPr>
          <a:xfrm>
            <a:off x="9103817" y="902043"/>
            <a:ext cx="2960192" cy="233542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29297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065" y="994367"/>
            <a:ext cx="11578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Транзитные мастерские создаются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приобретения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трудовых 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навыков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инвалидностью.  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мастерских обучают разным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видам труда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отслеживают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навыков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составляют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маршрутные листы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отображения всего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человека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инвалидностью в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транзитных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мастерских,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дальнейшего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вывода его на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рынок труда.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6647" y="155146"/>
            <a:ext cx="5501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ТРАНЗИТНЫЕ МАСТЕРСКИЕ: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840" r="37872" b="19052"/>
          <a:stretch/>
        </p:blipFill>
        <p:spPr>
          <a:xfrm>
            <a:off x="86497" y="3661656"/>
            <a:ext cx="3348682" cy="30974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2292" t="2593" r="20833" b="-2593"/>
          <a:stretch/>
        </p:blipFill>
        <p:spPr>
          <a:xfrm>
            <a:off x="8760939" y="3422822"/>
            <a:ext cx="2780270" cy="33363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961" y="3056175"/>
            <a:ext cx="5242207" cy="348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089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7825</TotalTime>
  <Words>487</Words>
  <Application>Microsoft Office PowerPoint</Application>
  <PresentationFormat>Широкоэкранный</PresentationFormat>
  <Paragraphs>76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54</cp:revision>
  <cp:lastPrinted>2024-08-30T10:02:38Z</cp:lastPrinted>
  <dcterms:created xsi:type="dcterms:W3CDTF">2021-07-17T19:07:21Z</dcterms:created>
  <dcterms:modified xsi:type="dcterms:W3CDTF">2024-09-28T12:40:46Z</dcterms:modified>
</cp:coreProperties>
</file>