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8" r:id="rId4"/>
  </p:sldMasterIdLst>
  <p:notesMasterIdLst>
    <p:notesMasterId r:id="rId15"/>
  </p:notesMasterIdLst>
  <p:handoutMasterIdLst>
    <p:handoutMasterId r:id="rId16"/>
  </p:handoutMasterIdLst>
  <p:sldIdLst>
    <p:sldId id="307" r:id="rId5"/>
    <p:sldId id="283" r:id="rId6"/>
    <p:sldId id="282" r:id="rId7"/>
    <p:sldId id="308" r:id="rId8"/>
    <p:sldId id="305" r:id="rId9"/>
    <p:sldId id="302" r:id="rId10"/>
    <p:sldId id="309" r:id="rId11"/>
    <p:sldId id="310" r:id="rId12"/>
    <p:sldId id="288" r:id="rId13"/>
    <p:sldId id="295" r:id="rId14"/>
  </p:sldIdLst>
  <p:sldSz cx="9144000" cy="6858000" type="screen4x3"/>
  <p:notesSz cx="6934200" cy="92202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5D17"/>
    <a:srgbClr val="6600FF"/>
    <a:srgbClr val="009999"/>
    <a:srgbClr val="FF3300"/>
    <a:srgbClr val="FF6633"/>
    <a:srgbClr val="F8F8F8"/>
    <a:srgbClr val="FFFF99"/>
    <a:srgbClr val="B1A9CF"/>
    <a:srgbClr val="9885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10" autoAdjust="0"/>
    <p:restoredTop sz="96404" autoAdjust="0"/>
  </p:normalViewPr>
  <p:slideViewPr>
    <p:cSldViewPr>
      <p:cViewPr varScale="1">
        <p:scale>
          <a:sx n="111" d="100"/>
          <a:sy n="111" d="100"/>
        </p:scale>
        <p:origin x="150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-1950" y="-90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6E83E132-B3F2-4F65-AE76-4FFF0F5675C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kumimoji="1" sz="1200"/>
            </a:lvl1pPr>
          </a:lstStyle>
          <a:p>
            <a:endParaRPr lang="en-US" altLang="en-US" dirty="0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31AA65E5-EF93-465E-9E3C-67396C2AF30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kumimoji="1" sz="1200"/>
            </a:lvl1pPr>
          </a:lstStyle>
          <a:p>
            <a:endParaRPr lang="en-US" altLang="en-US" dirty="0"/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F26E0196-C736-4582-8306-709EE16CEFA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kumimoji="1" sz="1200"/>
            </a:lvl1pPr>
          </a:lstStyle>
          <a:p>
            <a:endParaRPr lang="en-US" altLang="en-US" dirty="0"/>
          </a:p>
        </p:txBody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D568E4C5-327F-47A3-9126-1B89E7A6504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kumimoji="1" sz="1200">
                <a:latin typeface="Arial Black" panose="020B0A04020102020204" pitchFamily="34" charset="0"/>
              </a:defRPr>
            </a:lvl1pPr>
          </a:lstStyle>
          <a:p>
            <a:fld id="{D9BEC05E-BFAF-4310-AC41-ADBFA8DC75B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48F50D6-C327-4347-8681-2173E16A217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ctr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endParaRPr lang="en-US" altLang="en-US" dirty="0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88B230D-23F2-4C0E-90ED-43216439216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309" tIns="46154" rIns="92309" bIns="46154" numCol="1" anchor="ctr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endParaRPr lang="en-US" altLang="en-US" dirty="0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AADF973-B4B0-4FB7-A886-0312AAF6A17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1B228DE-6798-42DD-9EDB-0642D338492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379913"/>
            <a:ext cx="5086350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6A8154D-1589-4335-9FF4-AE1BF06B972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25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endParaRPr lang="en-US" altLang="en-US" dirty="0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5E8C972D-7FD8-41FE-9EF7-028C277C57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759825"/>
            <a:ext cx="300513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Arial Black" panose="020B0A04020102020204" pitchFamily="34" charset="0"/>
              </a:defRPr>
            </a:lvl1pPr>
          </a:lstStyle>
          <a:p>
            <a:fld id="{32D83F28-F387-4D2E-B1FE-6B124E40833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83F28-F387-4D2E-B1FE-6B124E408331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24247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31" name="Rectangle 19">
            <a:extLst>
              <a:ext uri="{FF2B5EF4-FFF2-40B4-BE49-F238E27FC236}">
                <a16:creationId xmlns:a16="http://schemas.microsoft.com/office/drawing/2014/main" id="{6F5157CF-E0F7-4CB3-AE59-EE4C24318F4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1828800"/>
            <a:ext cx="8077200" cy="3200400"/>
          </a:xfrm>
        </p:spPr>
        <p:txBody>
          <a:bodyPr lIns="0" tIns="0" rIns="0" bIns="0" anchor="ctr" anchorCtr="0"/>
          <a:lstStyle>
            <a:lvl1pPr algn="ctr"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D3EB85C-E679-3960-8855-0B3F5CDD160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320040"/>
            <a:ext cx="2011680" cy="1203960"/>
          </a:xfrm>
          <a:prstGeom prst="rect">
            <a:avLst/>
          </a:prstGeom>
          <a:noFill/>
          <a:ln w="19050">
            <a:noFill/>
          </a:ln>
        </p:spPr>
        <p:txBody>
          <a:bodyPr anchor="t"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1141E13-901C-2F15-F62C-06709E7ECC28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377440" y="320040"/>
            <a:ext cx="2011680" cy="1203960"/>
          </a:xfrm>
          <a:prstGeom prst="rect">
            <a:avLst/>
          </a:prstGeom>
          <a:noFill/>
          <a:ln w="19050">
            <a:noFill/>
          </a:ln>
        </p:spPr>
        <p:txBody>
          <a:bodyPr anchor="t"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CDFCE07F-06FB-6BAF-4057-7F36854A3F17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54880" y="320040"/>
            <a:ext cx="2011680" cy="1203960"/>
          </a:xfrm>
          <a:prstGeom prst="rect">
            <a:avLst/>
          </a:prstGeom>
          <a:noFill/>
          <a:ln w="19050">
            <a:noFill/>
          </a:ln>
        </p:spPr>
        <p:txBody>
          <a:bodyPr anchor="t"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E017F6C9-A630-CE4A-BA72-92DFAC4CC14F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7132320" y="335280"/>
            <a:ext cx="2011680" cy="1203960"/>
          </a:xfrm>
          <a:prstGeom prst="rect">
            <a:avLst/>
          </a:prstGeom>
          <a:noFill/>
          <a:ln w="19050">
            <a:noFill/>
          </a:ln>
        </p:spPr>
        <p:txBody>
          <a:bodyPr anchor="t"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02F2DCE7-028D-B906-F551-AAA38D2AF44C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0" y="5410200"/>
            <a:ext cx="2011680" cy="1203960"/>
          </a:xfrm>
          <a:prstGeom prst="rect">
            <a:avLst/>
          </a:prstGeom>
          <a:noFill/>
          <a:ln w="19050">
            <a:noFill/>
          </a:ln>
        </p:spPr>
        <p:txBody>
          <a:bodyPr anchor="t"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4046B3B2-328E-0ABA-F902-D6446E797019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2377440" y="5410200"/>
            <a:ext cx="2011680" cy="1203960"/>
          </a:xfrm>
          <a:prstGeom prst="rect">
            <a:avLst/>
          </a:prstGeom>
          <a:noFill/>
          <a:ln w="19050">
            <a:noFill/>
          </a:ln>
        </p:spPr>
        <p:txBody>
          <a:bodyPr anchor="t"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5FDDAF51-2027-D2A6-9D5A-DE9BCF66A4B3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4754880" y="5410200"/>
            <a:ext cx="2011680" cy="1203960"/>
          </a:xfrm>
          <a:prstGeom prst="rect">
            <a:avLst/>
          </a:prstGeom>
          <a:noFill/>
          <a:ln w="19050">
            <a:noFill/>
          </a:ln>
        </p:spPr>
        <p:txBody>
          <a:bodyPr anchor="t"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D3EE0550-A4C4-D072-1751-9148EB120495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7132320" y="5425440"/>
            <a:ext cx="2011680" cy="1203960"/>
          </a:xfrm>
          <a:prstGeom prst="rect">
            <a:avLst/>
          </a:prstGeom>
          <a:noFill/>
          <a:ln w="19050">
            <a:noFill/>
          </a:ln>
        </p:spPr>
        <p:txBody>
          <a:bodyPr anchor="t"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14056357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5B098-0BE0-4768-B80D-04A94ADA6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320040"/>
            <a:ext cx="5486400" cy="1737360"/>
          </a:xfrm>
        </p:spPr>
        <p:txBody>
          <a:bodyPr lIns="0" tIns="0" rIns="0" bIns="0" anchor="ctr" anchorCtr="0"/>
          <a:lstStyle>
            <a:lvl1pPr>
              <a:lnSpc>
                <a:spcPts val="42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48D41B25-26F4-6797-9E75-24BB00E9C003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320040" y="320039"/>
            <a:ext cx="2743200" cy="1737360"/>
          </a:xfrm>
          <a:prstGeom prst="rect">
            <a:avLst/>
          </a:prstGeom>
          <a:noFill/>
          <a:ln w="19050">
            <a:noFill/>
          </a:ln>
        </p:spPr>
        <p:txBody>
          <a:bodyPr anchor="t"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51168F3A-382A-032E-5430-2D57767A2013}"/>
              </a:ext>
            </a:extLst>
          </p:cNvPr>
          <p:cNvSpPr>
            <a:spLocks noGrp="1"/>
          </p:cNvSpPr>
          <p:nvPr>
            <p:ph type="pic" idx="27"/>
          </p:nvPr>
        </p:nvSpPr>
        <p:spPr>
          <a:xfrm>
            <a:off x="320040" y="2296220"/>
            <a:ext cx="2743200" cy="1737360"/>
          </a:xfrm>
          <a:prstGeom prst="rect">
            <a:avLst/>
          </a:prstGeom>
          <a:noFill/>
          <a:ln w="19050">
            <a:noFill/>
          </a:ln>
        </p:spPr>
        <p:txBody>
          <a:bodyPr anchor="t"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86385DBE-D977-6BE9-CDDC-93F0248C9A0A}"/>
              </a:ext>
            </a:extLst>
          </p:cNvPr>
          <p:cNvSpPr>
            <a:spLocks noGrp="1"/>
          </p:cNvSpPr>
          <p:nvPr>
            <p:ph type="pic" idx="28"/>
          </p:nvPr>
        </p:nvSpPr>
        <p:spPr>
          <a:xfrm>
            <a:off x="320040" y="4272402"/>
            <a:ext cx="2743200" cy="1737360"/>
          </a:xfrm>
          <a:prstGeom prst="rect">
            <a:avLst/>
          </a:prstGeom>
          <a:noFill/>
          <a:ln w="19050">
            <a:noFill/>
          </a:ln>
        </p:spPr>
        <p:txBody>
          <a:bodyPr anchor="t"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BC644DB-9C81-61B1-6112-4528BD7A0F4D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352800" y="2295144"/>
            <a:ext cx="5498592" cy="1752600"/>
          </a:xfrm>
          <a:prstGeom prst="roundRect">
            <a:avLst>
              <a:gd name="adj" fmla="val 5506"/>
            </a:avLst>
          </a:prstGeom>
          <a:solidFill>
            <a:schemeClr val="accent5">
              <a:lumMod val="90000"/>
              <a:alpha val="50000"/>
            </a:schemeClr>
          </a:solidFill>
        </p:spPr>
        <p:txBody>
          <a:bodyPr anchor="ctr">
            <a:normAutofit/>
          </a:bodyPr>
          <a:lstStyle>
            <a:lvl1pPr marL="285750" indent="-285750">
              <a:lnSpc>
                <a:spcPts val="2200"/>
              </a:lnSpc>
              <a:buFont typeface="Courier New" panose="02070309020205020404" pitchFamily="49" charset="0"/>
              <a:buChar char="o"/>
              <a:defRPr sz="1800" b="1" cap="all" baseline="0">
                <a:solidFill>
                  <a:schemeClr val="accent5">
                    <a:lumMod val="25000"/>
                  </a:schemeClr>
                </a:solidFill>
              </a:defRPr>
            </a:lvl1pPr>
            <a:lvl2pPr marL="685800" indent="-347472">
              <a:spcAft>
                <a:spcPts val="600"/>
              </a:spcAft>
              <a:buFont typeface="Courier New" panose="02070309020205020404" pitchFamily="49" charset="0"/>
              <a:buChar char="o"/>
              <a:defRPr/>
            </a:lvl2pPr>
            <a:lvl3pPr marL="1143000">
              <a:defRPr/>
            </a:lvl3pPr>
            <a:lvl4pPr marL="1600200" indent="-347472">
              <a:defRPr/>
            </a:lvl4pPr>
            <a:lvl5pPr marL="20574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9EE2D6D-D383-3FAE-F77E-7D1332F94309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3352800" y="4270248"/>
            <a:ext cx="5486400" cy="1737360"/>
          </a:xfrm>
        </p:spPr>
        <p:txBody>
          <a:bodyPr lIns="0" rIns="0" anchor="t">
            <a:normAutofit/>
          </a:bodyPr>
          <a:lstStyle>
            <a:lvl1pPr marL="0" indent="0">
              <a:buFont typeface="Courier New" panose="02070309020205020404" pitchFamily="49" charset="0"/>
              <a:buNone/>
              <a:defRPr sz="18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088BDD-969F-85C1-4005-FD729CD6890F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en-US" alt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D6AA2E-CF50-CCF9-C8A1-2D19E6B66077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3124200" y="6431280"/>
            <a:ext cx="2895600" cy="274320"/>
          </a:xfrm>
          <a:prstGeom prst="rect">
            <a:avLst/>
          </a:prstGeom>
        </p:spPr>
        <p:txBody>
          <a:bodyPr/>
          <a:lstStyle/>
          <a:p>
            <a:endParaRPr lang="en-US" alt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200BCD3-A65C-B5C6-C0E7-7B69DF54C1CE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215D999-F182-4F4F-ABA0-94A96553E2C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54983410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5B098-0BE0-4768-B80D-04A94ADA6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1920240"/>
            <a:ext cx="4251960" cy="4087368"/>
          </a:xfrm>
        </p:spPr>
        <p:txBody>
          <a:bodyPr lIns="0" tIns="0" rIns="0" bIns="0" anchor="ctr" anchorCtr="0"/>
          <a:lstStyle>
            <a:lvl1pPr>
              <a:lnSpc>
                <a:spcPts val="42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996466D9-F97F-64FE-887F-AE10E02A100F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320040"/>
            <a:ext cx="2011680" cy="1203960"/>
          </a:xfrm>
          <a:prstGeom prst="rect">
            <a:avLst/>
          </a:prstGeom>
          <a:noFill/>
          <a:ln w="19050">
            <a:noFill/>
          </a:ln>
        </p:spPr>
        <p:txBody>
          <a:bodyPr anchor="t"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5A15D9F0-81B8-9FB2-8CCC-BBCECC3600AD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377440" y="320040"/>
            <a:ext cx="2011680" cy="1203960"/>
          </a:xfrm>
          <a:prstGeom prst="rect">
            <a:avLst/>
          </a:prstGeom>
          <a:noFill/>
          <a:ln w="19050">
            <a:noFill/>
          </a:ln>
        </p:spPr>
        <p:txBody>
          <a:bodyPr anchor="t"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98D4065-D4A1-743E-12F7-2AF68120C967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54880" y="320040"/>
            <a:ext cx="2011680" cy="1203960"/>
          </a:xfrm>
          <a:prstGeom prst="rect">
            <a:avLst/>
          </a:prstGeom>
          <a:noFill/>
          <a:ln w="19050">
            <a:noFill/>
          </a:ln>
        </p:spPr>
        <p:txBody>
          <a:bodyPr anchor="t"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D9106E6-641C-30A1-38BC-4BC70B70D8EC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7132320" y="335280"/>
            <a:ext cx="2011680" cy="1203960"/>
          </a:xfrm>
          <a:prstGeom prst="rect">
            <a:avLst/>
          </a:prstGeom>
          <a:noFill/>
          <a:ln w="19050">
            <a:noFill/>
          </a:ln>
        </p:spPr>
        <p:txBody>
          <a:bodyPr anchor="t"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152A84-1CAC-47BD-3BD6-A4CF9E2FC399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754880" y="1920240"/>
            <a:ext cx="4069080" cy="4087368"/>
          </a:xfrm>
        </p:spPr>
        <p:txBody>
          <a:bodyPr anchor="ctr">
            <a:normAutofit/>
          </a:bodyPr>
          <a:lstStyle>
            <a:lvl1pPr marL="342900" indent="-342900">
              <a:buFont typeface="Courier New" panose="02070309020205020404" pitchFamily="49" charset="0"/>
              <a:buChar char="o"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FE310C-9E8F-25AD-11F4-8C43AF54468F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en-US" alt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A26F81-C16B-FE77-EAFF-B36EC23DFC8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46FF76-6967-69FA-2A08-ACB711E7A03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6215D999-F182-4F4F-ABA0-94A96553E2C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54754074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5B098-0BE0-4768-B80D-04A94ADA6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7254" y="320040"/>
            <a:ext cx="4681946" cy="2011680"/>
          </a:xfrm>
        </p:spPr>
        <p:txBody>
          <a:bodyPr lIns="0" tIns="0" rIns="0" bIns="0" anchor="ctr" anchorCtr="0"/>
          <a:lstStyle>
            <a:lvl1pPr>
              <a:lnSpc>
                <a:spcPts val="42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48D41B25-26F4-6797-9E75-24BB00E9C003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320040" y="320039"/>
            <a:ext cx="3489960" cy="5699759"/>
          </a:xfrm>
          <a:prstGeom prst="rect">
            <a:avLst/>
          </a:prstGeom>
          <a:noFill/>
          <a:ln w="19050">
            <a:noFill/>
          </a:ln>
        </p:spPr>
        <p:txBody>
          <a:bodyPr anchor="t"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2687BE-8C54-79A6-23F3-4F6EE386122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160520" y="2651760"/>
            <a:ext cx="4663440" cy="3364992"/>
          </a:xfrm>
        </p:spPr>
        <p:txBody>
          <a:bodyPr anchor="t">
            <a:normAutofit/>
          </a:bodyPr>
          <a:lstStyle>
            <a:lvl1pPr marL="0" indent="0">
              <a:buFont typeface="Courier New" panose="02070309020205020404" pitchFamily="49" charset="0"/>
              <a:buNone/>
              <a:defRPr sz="18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088BDD-969F-85C1-4005-FD729CD6890F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en-US" alt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D6AA2E-CF50-CCF9-C8A1-2D19E6B66077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3124200" y="6431280"/>
            <a:ext cx="2895600" cy="274320"/>
          </a:xfrm>
          <a:prstGeom prst="rect">
            <a:avLst/>
          </a:prstGeom>
        </p:spPr>
        <p:txBody>
          <a:bodyPr/>
          <a:lstStyle/>
          <a:p>
            <a:endParaRPr lang="en-US" alt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200BCD3-A65C-B5C6-C0E7-7B69DF54C1CE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215D999-F182-4F4F-ABA0-94A96553E2C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3261214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31" name="Rectangle 19">
            <a:extLst>
              <a:ext uri="{FF2B5EF4-FFF2-40B4-BE49-F238E27FC236}">
                <a16:creationId xmlns:a16="http://schemas.microsoft.com/office/drawing/2014/main" id="{6F5157CF-E0F7-4CB3-AE59-EE4C24318F4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1828800"/>
            <a:ext cx="8077200" cy="2377440"/>
          </a:xfrm>
        </p:spPr>
        <p:txBody>
          <a:bodyPr lIns="0" tIns="91440" rIns="0" bIns="0" anchor="ctr" anchorCtr="0"/>
          <a:lstStyle>
            <a:lvl1pPr algn="ctr"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</a:p>
        </p:txBody>
      </p:sp>
      <p:sp>
        <p:nvSpPr>
          <p:cNvPr id="90132" name="Rectangle 20">
            <a:extLst>
              <a:ext uri="{FF2B5EF4-FFF2-40B4-BE49-F238E27FC236}">
                <a16:creationId xmlns:a16="http://schemas.microsoft.com/office/drawing/2014/main" id="{B7D7F944-7CBF-4764-A0A3-FF71EB19D13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3400" y="4297680"/>
            <a:ext cx="8077200" cy="914400"/>
          </a:xfrm>
        </p:spPr>
        <p:txBody>
          <a:bodyPr bIns="91440"/>
          <a:lstStyle>
            <a:lvl1pPr marL="0" indent="0" algn="ctr">
              <a:buFont typeface="Wingdings" panose="05000000000000000000" pitchFamily="2" charset="2"/>
              <a:buNone/>
              <a:defRPr sz="1800" b="1" cap="all" baseline="0">
                <a:solidFill>
                  <a:schemeClr val="accent5">
                    <a:lumMod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D3EB85C-E679-3960-8855-0B3F5CDD160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320040"/>
            <a:ext cx="2011680" cy="1203960"/>
          </a:xfrm>
          <a:prstGeom prst="rect">
            <a:avLst/>
          </a:prstGeom>
          <a:noFill/>
          <a:ln w="19050">
            <a:noFill/>
          </a:ln>
        </p:spPr>
        <p:txBody>
          <a:bodyPr anchor="t"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1141E13-901C-2F15-F62C-06709E7ECC28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377440" y="320040"/>
            <a:ext cx="2011680" cy="1203960"/>
          </a:xfrm>
          <a:prstGeom prst="rect">
            <a:avLst/>
          </a:prstGeom>
          <a:noFill/>
          <a:ln w="19050">
            <a:noFill/>
          </a:ln>
        </p:spPr>
        <p:txBody>
          <a:bodyPr anchor="t"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CDFCE07F-06FB-6BAF-4057-7F36854A3F17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54880" y="320040"/>
            <a:ext cx="2011680" cy="1203960"/>
          </a:xfrm>
          <a:prstGeom prst="rect">
            <a:avLst/>
          </a:prstGeom>
          <a:noFill/>
          <a:ln w="19050">
            <a:noFill/>
          </a:ln>
        </p:spPr>
        <p:txBody>
          <a:bodyPr anchor="t"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E017F6C9-A630-CE4A-BA72-92DFAC4CC14F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7132320" y="335280"/>
            <a:ext cx="2011680" cy="1203960"/>
          </a:xfrm>
          <a:prstGeom prst="rect">
            <a:avLst/>
          </a:prstGeom>
          <a:noFill/>
          <a:ln w="19050">
            <a:noFill/>
          </a:ln>
        </p:spPr>
        <p:txBody>
          <a:bodyPr anchor="t"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02F2DCE7-028D-B906-F551-AAA38D2AF44C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0" y="5410200"/>
            <a:ext cx="2011680" cy="1203960"/>
          </a:xfrm>
          <a:prstGeom prst="rect">
            <a:avLst/>
          </a:prstGeom>
          <a:noFill/>
          <a:ln w="19050">
            <a:noFill/>
          </a:ln>
        </p:spPr>
        <p:txBody>
          <a:bodyPr anchor="t"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4046B3B2-328E-0ABA-F902-D6446E797019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2377440" y="5410200"/>
            <a:ext cx="2011680" cy="1203960"/>
          </a:xfrm>
          <a:prstGeom prst="rect">
            <a:avLst/>
          </a:prstGeom>
          <a:noFill/>
          <a:ln w="19050">
            <a:noFill/>
          </a:ln>
        </p:spPr>
        <p:txBody>
          <a:bodyPr anchor="t"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5FDDAF51-2027-D2A6-9D5A-DE9BCF66A4B3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4754880" y="5410200"/>
            <a:ext cx="2011680" cy="1203960"/>
          </a:xfrm>
          <a:prstGeom prst="rect">
            <a:avLst/>
          </a:prstGeom>
          <a:noFill/>
          <a:ln w="19050">
            <a:noFill/>
          </a:ln>
        </p:spPr>
        <p:txBody>
          <a:bodyPr anchor="t"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D3EE0550-A4C4-D072-1751-9148EB120495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7132320" y="5425440"/>
            <a:ext cx="2011680" cy="1203960"/>
          </a:xfrm>
          <a:prstGeom prst="rect">
            <a:avLst/>
          </a:prstGeom>
          <a:noFill/>
          <a:ln w="19050">
            <a:noFill/>
          </a:ln>
        </p:spPr>
        <p:txBody>
          <a:bodyPr anchor="t"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76825355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ADB9CC3-530E-DCB3-976B-1AAA2F4A6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320040"/>
            <a:ext cx="4681946" cy="2011680"/>
          </a:xfrm>
        </p:spPr>
        <p:txBody>
          <a:bodyPr lIns="0" tIns="0" rIns="0" bIns="0" anchor="ctr" anchorCtr="0"/>
          <a:lstStyle>
            <a:lvl1pPr>
              <a:lnSpc>
                <a:spcPts val="4200"/>
              </a:lnSpc>
              <a:defRPr sz="4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E67E53C-2ABD-D106-42A0-3077F542ECB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20040" y="2651760"/>
            <a:ext cx="4663440" cy="3364992"/>
          </a:xfrm>
        </p:spPr>
        <p:txBody>
          <a:bodyPr anchor="t">
            <a:normAutofit/>
          </a:bodyPr>
          <a:lstStyle>
            <a:lvl1pPr marL="347472" indent="-347472">
              <a:buFont typeface="Courier New" panose="02070309020205020404" pitchFamily="49" charset="0"/>
              <a:buChar char="o"/>
              <a:defRPr sz="1800" b="1" cap="all" baseline="0">
                <a:solidFill>
                  <a:schemeClr val="accent5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48D41B25-26F4-6797-9E75-24BB00E9C003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5334000" y="320039"/>
            <a:ext cx="3489960" cy="5699759"/>
          </a:xfrm>
          <a:prstGeom prst="rect">
            <a:avLst/>
          </a:prstGeom>
          <a:noFill/>
          <a:ln w="19050">
            <a:noFill/>
          </a:ln>
        </p:spPr>
        <p:txBody>
          <a:bodyPr anchor="t"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088BDD-969F-85C1-4005-FD729CD6890F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en-US" alt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D6AA2E-CF50-CCF9-C8A1-2D19E6B66077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3124200" y="6431280"/>
            <a:ext cx="2895600" cy="274320"/>
          </a:xfrm>
          <a:prstGeom prst="rect">
            <a:avLst/>
          </a:prstGeom>
        </p:spPr>
        <p:txBody>
          <a:bodyPr/>
          <a:lstStyle/>
          <a:p>
            <a:endParaRPr lang="en-US" alt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200BCD3-A65C-B5C6-C0E7-7B69DF54C1CE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215D999-F182-4F4F-ABA0-94A96553E2C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96279191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5AF6D69-1F7B-D614-76C3-7D0BA787A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1920240"/>
            <a:ext cx="8503920" cy="2011680"/>
          </a:xfrm>
        </p:spPr>
        <p:txBody>
          <a:bodyPr lIns="0" tIns="0" rIns="0" bIns="0" anchor="ctr" anchorCtr="0"/>
          <a:lstStyle>
            <a:lvl1pPr>
              <a:lnSpc>
                <a:spcPts val="42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43A01905-F482-96A6-A005-093C2537EC9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320040"/>
            <a:ext cx="2011680" cy="1203960"/>
          </a:xfrm>
          <a:prstGeom prst="rect">
            <a:avLst/>
          </a:prstGeom>
          <a:noFill/>
          <a:ln w="19050">
            <a:noFill/>
          </a:ln>
        </p:spPr>
        <p:txBody>
          <a:bodyPr anchor="t"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2E070C18-12C7-3DE1-DAA8-07BDAAC711A4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377440" y="320040"/>
            <a:ext cx="2011680" cy="1203960"/>
          </a:xfrm>
          <a:prstGeom prst="rect">
            <a:avLst/>
          </a:prstGeom>
          <a:noFill/>
          <a:ln w="19050">
            <a:noFill/>
          </a:ln>
        </p:spPr>
        <p:txBody>
          <a:bodyPr anchor="t"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B3DD36D1-6B5E-C264-BE99-918427601A04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54880" y="320040"/>
            <a:ext cx="2011680" cy="1203960"/>
          </a:xfrm>
          <a:prstGeom prst="rect">
            <a:avLst/>
          </a:prstGeom>
          <a:noFill/>
          <a:ln w="19050">
            <a:noFill/>
          </a:ln>
        </p:spPr>
        <p:txBody>
          <a:bodyPr anchor="t"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48D41B25-26F4-6797-9E75-24BB00E9C003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7132320" y="335280"/>
            <a:ext cx="2011680" cy="1203960"/>
          </a:xfrm>
          <a:prstGeom prst="rect">
            <a:avLst/>
          </a:prstGeom>
          <a:noFill/>
          <a:ln w="19050">
            <a:noFill/>
          </a:ln>
        </p:spPr>
        <p:txBody>
          <a:bodyPr anchor="t"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12FE3C3-62CC-D9AC-AB76-FED8FF687EA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20040" y="4023360"/>
            <a:ext cx="4251960" cy="2011680"/>
          </a:xfrm>
        </p:spPr>
        <p:txBody>
          <a:bodyPr lIns="0" tIns="0" rIns="0" bIns="0" anchor="ctr">
            <a:normAutofit/>
          </a:bodyPr>
          <a:lstStyle>
            <a:lvl1pPr marL="0" indent="0">
              <a:buFont typeface="Courier New" panose="02070309020205020404" pitchFamily="49" charset="0"/>
              <a:buNone/>
              <a:defRPr sz="1800" b="1" cap="all" baseline="0">
                <a:solidFill>
                  <a:schemeClr val="accent5">
                    <a:lumMod val="25000"/>
                  </a:schemeClr>
                </a:solidFill>
              </a:defRPr>
            </a:lvl1pPr>
            <a:lvl2pPr marL="347472" indent="-347472">
              <a:buFont typeface="Courier New" panose="02070309020205020404" pitchFamily="49" charset="0"/>
              <a:buChar char="o"/>
              <a:defRPr/>
            </a:lvl2pPr>
            <a:lvl3pPr marL="694944">
              <a:defRPr/>
            </a:lvl3pPr>
            <a:lvl4pPr marL="1143000" indent="-347472">
              <a:defRPr/>
            </a:lvl4pPr>
            <a:lvl5pPr marL="16002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F9CDF61-5F16-66A8-79A8-218B0C884923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4773168" y="4023360"/>
            <a:ext cx="4069080" cy="2011680"/>
          </a:xfrm>
        </p:spPr>
        <p:txBody>
          <a:bodyPr lIns="0" tIns="0" rIns="0" bIns="0" anchor="ctr">
            <a:normAutofit/>
          </a:bodyPr>
          <a:lstStyle>
            <a:lvl1pPr marL="0" indent="0">
              <a:buFont typeface="Courier New" panose="02070309020205020404" pitchFamily="49" charset="0"/>
              <a:buNone/>
              <a:defRPr sz="1800" b="1" cap="all" baseline="0">
                <a:solidFill>
                  <a:schemeClr val="accent5">
                    <a:lumMod val="25000"/>
                  </a:schemeClr>
                </a:solidFill>
              </a:defRPr>
            </a:lvl1pPr>
            <a:lvl2pPr marL="347472" indent="-347472">
              <a:buFont typeface="Courier New" panose="02070309020205020404" pitchFamily="49" charset="0"/>
              <a:buChar char="o"/>
              <a:defRPr/>
            </a:lvl2pPr>
            <a:lvl3pPr marL="694944">
              <a:defRPr/>
            </a:lvl3pPr>
            <a:lvl4pPr marL="1143000" indent="-347472">
              <a:defRPr/>
            </a:lvl4pPr>
            <a:lvl5pPr marL="16002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088BDD-969F-85C1-4005-FD729CD6890F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en-US" alt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D6AA2E-CF50-CCF9-C8A1-2D19E6B66077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3124200" y="6431280"/>
            <a:ext cx="2895600" cy="274320"/>
          </a:xfrm>
          <a:prstGeom prst="rect">
            <a:avLst/>
          </a:prstGeom>
        </p:spPr>
        <p:txBody>
          <a:bodyPr/>
          <a:lstStyle/>
          <a:p>
            <a:endParaRPr lang="en-US" alt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200BCD3-A65C-B5C6-C0E7-7B69DF54C1CE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215D999-F182-4F4F-ABA0-94A96553E2C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6934020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5B098-0BE0-4768-B80D-04A94ADA6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20040"/>
            <a:ext cx="4572000" cy="2560320"/>
          </a:xfrm>
        </p:spPr>
        <p:txBody>
          <a:bodyPr lIns="0" tIns="0" rIns="0" bIns="0" anchor="ctr" anchorCtr="0"/>
          <a:lstStyle>
            <a:lvl1pPr>
              <a:lnSpc>
                <a:spcPts val="42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A441812-4AC8-944F-F733-71F6A236052C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181600" y="320040"/>
            <a:ext cx="3654552" cy="2560320"/>
          </a:xfrm>
        </p:spPr>
        <p:txBody>
          <a:bodyPr anchor="t">
            <a:normAutofit/>
          </a:bodyPr>
          <a:lstStyle>
            <a:lvl1pPr marL="342900" indent="-342900">
              <a:buFont typeface="+mj-lt"/>
              <a:buAutoNum type="arabicPeriod"/>
              <a:defRPr sz="1800" b="0" cap="none" baseline="0">
                <a:solidFill>
                  <a:schemeClr val="tx1"/>
                </a:solidFill>
              </a:defRPr>
            </a:lvl1pPr>
            <a:lvl2pPr marL="685800" indent="-347472">
              <a:buFont typeface="+mj-lt"/>
              <a:buAutoNum type="alphaLcPeriod"/>
              <a:defRPr/>
            </a:lvl2pPr>
            <a:lvl3pPr marL="1143000" indent="-400050">
              <a:buFont typeface="+mj-lt"/>
              <a:buAutoNum type="romanLcPeriod"/>
              <a:defRPr/>
            </a:lvl3pPr>
            <a:lvl4pPr marL="1600200" indent="-347472">
              <a:buFont typeface="+mj-lt"/>
              <a:buAutoNum type="arabicParenR"/>
              <a:defRPr/>
            </a:lvl4pPr>
            <a:lvl5pPr marL="2057400" indent="-342900">
              <a:buFont typeface="+mj-lt"/>
              <a:buAutoNum type="alphaLcParenR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B0A908B-B1AB-AA3E-4CDB-772AB7AAF10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20040" y="3127248"/>
            <a:ext cx="8531352" cy="2816352"/>
          </a:xfrm>
        </p:spPr>
        <p:txBody>
          <a:bodyPr anchor="t">
            <a:normAutofit/>
          </a:bodyPr>
          <a:lstStyle>
            <a:lvl1pPr marL="0" indent="0">
              <a:buFont typeface="Courier New" panose="02070309020205020404" pitchFamily="49" charset="0"/>
              <a:buNone/>
              <a:defRPr sz="1800" b="1" cap="all" baseline="0">
                <a:solidFill>
                  <a:schemeClr val="accent5">
                    <a:lumMod val="25000"/>
                  </a:schemeClr>
                </a:solidFill>
              </a:defRPr>
            </a:lvl1pPr>
            <a:lvl2pPr marL="347472" indent="-347472">
              <a:buFont typeface="Courier New" panose="02070309020205020404" pitchFamily="49" charset="0"/>
              <a:buChar char="o"/>
              <a:defRPr/>
            </a:lvl2pPr>
            <a:lvl3pPr marL="694944">
              <a:defRPr/>
            </a:lvl3pPr>
            <a:lvl4pPr marL="1143000" indent="-347472">
              <a:defRPr/>
            </a:lvl4pPr>
            <a:lvl5pPr marL="16002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088BDD-969F-85C1-4005-FD729CD6890F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en-US" alt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D6AA2E-CF50-CCF9-C8A1-2D19E6B66077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3124200" y="6431280"/>
            <a:ext cx="2895600" cy="274320"/>
          </a:xfrm>
          <a:prstGeom prst="rect">
            <a:avLst/>
          </a:prstGeom>
        </p:spPr>
        <p:txBody>
          <a:bodyPr/>
          <a:lstStyle/>
          <a:p>
            <a:endParaRPr lang="en-US" alt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200BCD3-A65C-B5C6-C0E7-7B69DF54C1CE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215D999-F182-4F4F-ABA0-94A96553E2C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51229907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5B098-0BE0-4768-B80D-04A94ADA6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20040"/>
            <a:ext cx="4114800" cy="2560320"/>
          </a:xfrm>
        </p:spPr>
        <p:txBody>
          <a:bodyPr lIns="0" tIns="0" rIns="0" bIns="0" anchor="ctr" anchorCtr="0"/>
          <a:lstStyle>
            <a:lvl1pPr>
              <a:lnSpc>
                <a:spcPts val="42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A441812-4AC8-944F-F733-71F6A236052C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4718304" y="320040"/>
            <a:ext cx="4114800" cy="2560320"/>
          </a:xfrm>
        </p:spPr>
        <p:txBody>
          <a:bodyPr anchor="t">
            <a:normAutofit/>
          </a:bodyPr>
          <a:lstStyle>
            <a:lvl1pPr marL="342900" indent="-342900">
              <a:buFont typeface="+mj-lt"/>
              <a:buAutoNum type="arabicPeriod"/>
              <a:defRPr sz="1800" b="0" cap="none" baseline="0">
                <a:solidFill>
                  <a:schemeClr val="tx1"/>
                </a:solidFill>
              </a:defRPr>
            </a:lvl1pPr>
            <a:lvl2pPr marL="685800" indent="-347472">
              <a:buFont typeface="+mj-lt"/>
              <a:buAutoNum type="alphaLcPeriod"/>
              <a:defRPr/>
            </a:lvl2pPr>
            <a:lvl3pPr marL="1143000" indent="-400050">
              <a:buFont typeface="+mj-lt"/>
              <a:buAutoNum type="romanLcPeriod"/>
              <a:defRPr/>
            </a:lvl3pPr>
            <a:lvl4pPr marL="1600200" indent="-347472">
              <a:buFont typeface="+mj-lt"/>
              <a:buAutoNum type="arabicParenR"/>
              <a:defRPr/>
            </a:lvl4pPr>
            <a:lvl5pPr marL="2057400" indent="-342900">
              <a:buFont typeface="+mj-lt"/>
              <a:buAutoNum type="alphaLcParenR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B0A908B-B1AB-AA3E-4CDB-772AB7AAF10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20040" y="3200400"/>
            <a:ext cx="8531352" cy="2816352"/>
          </a:xfrm>
          <a:prstGeom prst="roundRect">
            <a:avLst>
              <a:gd name="adj" fmla="val 5461"/>
            </a:avLst>
          </a:prstGeom>
          <a:solidFill>
            <a:schemeClr val="accent5">
              <a:lumMod val="90000"/>
              <a:alpha val="50000"/>
            </a:schemeClr>
          </a:solidFill>
        </p:spPr>
        <p:txBody>
          <a:bodyPr lIns="182880" tIns="182880" rIns="182880" bIns="182880" anchor="t">
            <a:normAutofit/>
          </a:bodyPr>
          <a:lstStyle>
            <a:lvl1pPr marL="0" indent="0">
              <a:buFont typeface="Courier New" panose="02070309020205020404" pitchFamily="49" charset="0"/>
              <a:buNone/>
              <a:defRPr sz="1800" b="1" cap="all" baseline="0">
                <a:solidFill>
                  <a:schemeClr val="accent5">
                    <a:lumMod val="25000"/>
                  </a:schemeClr>
                </a:solidFill>
              </a:defRPr>
            </a:lvl1pPr>
            <a:lvl2pPr marL="347472" indent="-347472">
              <a:spcAft>
                <a:spcPts val="1000"/>
              </a:spcAft>
              <a:buFont typeface="Courier New" panose="02070309020205020404" pitchFamily="49" charset="0"/>
              <a:buChar char="o"/>
              <a:defRPr/>
            </a:lvl2pPr>
            <a:lvl3pPr marL="694944">
              <a:defRPr/>
            </a:lvl3pPr>
            <a:lvl4pPr marL="1143000" indent="-347472">
              <a:defRPr/>
            </a:lvl4pPr>
            <a:lvl5pPr marL="16002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088BDD-969F-85C1-4005-FD729CD6890F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en-US" alt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D6AA2E-CF50-CCF9-C8A1-2D19E6B66077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3124200" y="6431280"/>
            <a:ext cx="2895600" cy="274320"/>
          </a:xfrm>
          <a:prstGeom prst="rect">
            <a:avLst/>
          </a:prstGeom>
        </p:spPr>
        <p:txBody>
          <a:bodyPr/>
          <a:lstStyle/>
          <a:p>
            <a:endParaRPr lang="en-US" alt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200BCD3-A65C-B5C6-C0E7-7B69DF54C1CE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215D999-F182-4F4F-ABA0-94A96553E2C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54174394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5B098-0BE0-4768-B80D-04A94ADA6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20040"/>
            <a:ext cx="8503920" cy="1097280"/>
          </a:xfrm>
        </p:spPr>
        <p:txBody>
          <a:bodyPr lIns="0" tIns="0" rIns="0" bIns="0" anchor="ctr" anchorCtr="0"/>
          <a:lstStyle>
            <a:lvl1pPr>
              <a:lnSpc>
                <a:spcPts val="42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B0A908B-B1AB-AA3E-4CDB-772AB7AAF10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20040" y="1600200"/>
            <a:ext cx="8503920" cy="4416552"/>
          </a:xfrm>
        </p:spPr>
        <p:txBody>
          <a:bodyPr anchor="t">
            <a:normAutofit/>
          </a:bodyPr>
          <a:lstStyle>
            <a:lvl1pPr marL="0" indent="0">
              <a:buFont typeface="Courier New" panose="02070309020205020404" pitchFamily="49" charset="0"/>
              <a:buNone/>
              <a:defRPr sz="1800" b="1" cap="all" baseline="0">
                <a:solidFill>
                  <a:schemeClr val="accent5">
                    <a:lumMod val="25000"/>
                  </a:schemeClr>
                </a:solidFill>
              </a:defRPr>
            </a:lvl1pPr>
            <a:lvl2pPr marL="347472" indent="-347472">
              <a:buFont typeface="Courier New" panose="02070309020205020404" pitchFamily="49" charset="0"/>
              <a:buChar char="o"/>
              <a:defRPr/>
            </a:lvl2pPr>
            <a:lvl3pPr marL="694944">
              <a:defRPr/>
            </a:lvl3pPr>
            <a:lvl4pPr marL="1143000" indent="-347472">
              <a:defRPr/>
            </a:lvl4pPr>
            <a:lvl5pPr marL="16002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088BDD-969F-85C1-4005-FD729CD6890F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en-US" alt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D6AA2E-CF50-CCF9-C8A1-2D19E6B66077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3124200" y="6431280"/>
            <a:ext cx="2895600" cy="274320"/>
          </a:xfrm>
          <a:prstGeom prst="rect">
            <a:avLst/>
          </a:prstGeom>
        </p:spPr>
        <p:txBody>
          <a:bodyPr/>
          <a:lstStyle/>
          <a:p>
            <a:endParaRPr lang="en-US" alt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200BCD3-A65C-B5C6-C0E7-7B69DF54C1CE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215D999-F182-4F4F-ABA0-94A96553E2C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8401880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>
            <a:extLst>
              <a:ext uri="{FF2B5EF4-FFF2-40B4-BE49-F238E27FC236}">
                <a16:creationId xmlns:a16="http://schemas.microsoft.com/office/drawing/2014/main" id="{EA30F629-9CEF-4795-A3C2-A5CAA3DCFCB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431280"/>
            <a:ext cx="2133600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accent5">
                    <a:lumMod val="25000"/>
                  </a:schemeClr>
                </a:solidFill>
                <a:latin typeface="+mn-lt"/>
              </a:defRPr>
            </a:lvl1pPr>
          </a:lstStyle>
          <a:p>
            <a:fld id="{6215D999-F182-4F4F-ABA0-94A96553E2C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89102" name="Rectangle 14">
            <a:extLst>
              <a:ext uri="{FF2B5EF4-FFF2-40B4-BE49-F238E27FC236}">
                <a16:creationId xmlns:a16="http://schemas.microsoft.com/office/drawing/2014/main" id="{4B7B9951-3701-4354-B91C-253E5761B0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89103" name="Rectangle 15">
            <a:extLst>
              <a:ext uri="{FF2B5EF4-FFF2-40B4-BE49-F238E27FC236}">
                <a16:creationId xmlns:a16="http://schemas.microsoft.com/office/drawing/2014/main" id="{B9BE8716-491D-419F-AF72-149E614B36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89104" name="Rectangle 16">
            <a:extLst>
              <a:ext uri="{FF2B5EF4-FFF2-40B4-BE49-F238E27FC236}">
                <a16:creationId xmlns:a16="http://schemas.microsoft.com/office/drawing/2014/main" id="{79BE2190-CBBA-4903-A1E0-C6985C4AB86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0040" y="6431280"/>
            <a:ext cx="2133600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solidFill>
                  <a:schemeClr val="accent5">
                    <a:lumMod val="25000"/>
                  </a:schemeClr>
                </a:solidFill>
                <a:latin typeface="+mn-lt"/>
              </a:defRPr>
            </a:lvl1pPr>
          </a:lstStyle>
          <a:p>
            <a:r>
              <a:rPr lang="en-US" altLang="en-US" dirty="0"/>
              <a:t>20XX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B8E3C21-A800-AD68-77A5-07952CC23C89}"/>
              </a:ext>
            </a:extLst>
          </p:cNvPr>
          <p:cNvCxnSpPr/>
          <p:nvPr userDrawn="1"/>
        </p:nvCxnSpPr>
        <p:spPr bwMode="auto">
          <a:xfrm>
            <a:off x="0" y="63246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5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6EAF5F-B4AB-047C-058F-E470BA6ADF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431281"/>
            <a:ext cx="3086100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>
              <a:defRPr lang="en-US" sz="1200" b="0">
                <a:solidFill>
                  <a:schemeClr val="accent5">
                    <a:lumMod val="25000"/>
                  </a:schemeClr>
                </a:solidFill>
                <a:latin typeface="+mn-lt"/>
              </a:defRPr>
            </a:lvl1pPr>
          </a:lstStyle>
          <a:p>
            <a:pPr eaLnBrk="1" hangingPunct="1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70" r:id="rId2"/>
    <p:sldLayoutId id="2147483684" r:id="rId3"/>
    <p:sldLayoutId id="2147483694" r:id="rId4"/>
    <p:sldLayoutId id="2147483686" r:id="rId5"/>
    <p:sldLayoutId id="2147483695" r:id="rId6"/>
    <p:sldLayoutId id="2147483690" r:id="rId7"/>
    <p:sldLayoutId id="2147483696" r:id="rId8"/>
    <p:sldLayoutId id="2147483697" r:id="rId9"/>
    <p:sldLayoutId id="2147483688" r:id="rId10"/>
  </p:sldLayoutIdLst>
  <p:transition spd="slow">
    <p:cover/>
  </p:transition>
  <p:hf hdr="0" ftr="0" dt="0"/>
  <p:txStyles>
    <p:titleStyle>
      <a:lvl1pPr algn="l" rtl="0" eaLnBrk="1" fontAlgn="base" hangingPunct="1">
        <a:lnSpc>
          <a:spcPts val="6200"/>
        </a:lnSpc>
        <a:spcBef>
          <a:spcPct val="0"/>
        </a:spcBef>
        <a:spcAft>
          <a:spcPct val="0"/>
        </a:spcAft>
        <a:defRPr sz="4500" b="0" kern="1200" cap="all" spc="0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1000"/>
        </a:spcAft>
        <a:buClr>
          <a:schemeClr val="accent5">
            <a:lumMod val="25000"/>
          </a:schemeClr>
        </a:buClr>
        <a:buSzPct val="80000"/>
        <a:buFont typeface="Arial" panose="020B0604020202020204" pitchFamily="34" charset="0"/>
        <a:buNone/>
        <a:defRPr sz="2000" b="1" kern="1200" cap="all" baseline="0">
          <a:solidFill>
            <a:schemeClr val="accent5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ts val="0"/>
        </a:spcBef>
        <a:spcAft>
          <a:spcPts val="600"/>
        </a:spcAft>
        <a:buClr>
          <a:schemeClr val="accent5">
            <a:lumMod val="25000"/>
          </a:schemeClr>
        </a:buClr>
        <a:buSzPct val="80000"/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ts val="0"/>
        </a:spcBef>
        <a:spcAft>
          <a:spcPts val="600"/>
        </a:spcAft>
        <a:buClr>
          <a:schemeClr val="accent5">
            <a:lumMod val="25000"/>
          </a:schemeClr>
        </a:buClr>
        <a:buSzPct val="80000"/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ts val="0"/>
        </a:spcBef>
        <a:spcAft>
          <a:spcPts val="600"/>
        </a:spcAft>
        <a:buClr>
          <a:schemeClr val="accent5">
            <a:lumMod val="25000"/>
          </a:schemeClr>
        </a:buClr>
        <a:buSzPct val="80000"/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ts val="0"/>
        </a:spcBef>
        <a:spcAft>
          <a:spcPts val="600"/>
        </a:spcAft>
        <a:buClr>
          <a:schemeClr val="accent5">
            <a:lumMod val="25000"/>
          </a:schemeClr>
        </a:buClr>
        <a:buSzPct val="80000"/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microsoft.com/office/2007/relationships/hdphoto" Target="../media/hdphoto1.wdp"/><Relationship Id="rId7" Type="http://schemas.openxmlformats.org/officeDocument/2006/relationships/image" Target="../media/image4.jpeg"/><Relationship Id="rId12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microsoft.com/office/2007/relationships/hdphoto" Target="../media/hdphoto3.wdp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pn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4BC36-E1E8-B28D-E995-D5CAD63078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752600"/>
            <a:ext cx="8153400" cy="1905000"/>
          </a:xfrm>
        </p:spPr>
        <p:txBody>
          <a:bodyPr/>
          <a:lstStyle/>
          <a:p>
            <a:r>
              <a:rPr lang="ru-RU" sz="2800" dirty="0" smtClean="0"/>
              <a:t>практика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«Друг для пенсионера» </a:t>
            </a:r>
            <a:endParaRPr lang="en-US" dirty="0"/>
          </a:p>
        </p:txBody>
      </p:sp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AA4680FD-A9C1-BD07-B118-74EFB088656B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1" y="327809"/>
            <a:ext cx="1803616" cy="1203960"/>
          </a:xfrm>
        </p:spPr>
      </p:pic>
      <p:pic>
        <p:nvPicPr>
          <p:cNvPr id="30" name="Picture Placeholder 29">
            <a:extLst>
              <a:ext uri="{FF2B5EF4-FFF2-40B4-BE49-F238E27FC236}">
                <a16:creationId xmlns:a16="http://schemas.microsoft.com/office/drawing/2014/main" id="{379BE223-C5C0-C49A-273A-264C67C79ADB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918" y="327809"/>
            <a:ext cx="1812703" cy="1203960"/>
          </a:xfrm>
        </p:spPr>
      </p:pic>
      <p:pic>
        <p:nvPicPr>
          <p:cNvPr id="31" name="Picture Placeholder 30">
            <a:extLst>
              <a:ext uri="{FF2B5EF4-FFF2-40B4-BE49-F238E27FC236}">
                <a16:creationId xmlns:a16="http://schemas.microsoft.com/office/drawing/2014/main" id="{3393C69C-6A7A-F45B-3050-267143E42C2B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912" y="336087"/>
            <a:ext cx="1826041" cy="1203960"/>
          </a:xfrm>
        </p:spPr>
      </p:pic>
      <p:pic>
        <p:nvPicPr>
          <p:cNvPr id="32" name="Picture Placeholder 31">
            <a:extLst>
              <a:ext uri="{FF2B5EF4-FFF2-40B4-BE49-F238E27FC236}">
                <a16:creationId xmlns:a16="http://schemas.microsoft.com/office/drawing/2014/main" id="{49481D04-8132-3C64-32E1-89C1AB4D5364}"/>
              </a:ext>
            </a:extLst>
          </p:cNvPr>
          <p:cNvPicPr>
            <a:picLocks noGrp="1" noChangeAspect="1"/>
          </p:cNvPicPr>
          <p:nvPr>
            <p:ph type="pic" idx="19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354" y="336087"/>
            <a:ext cx="1806645" cy="1203960"/>
          </a:xfrm>
        </p:spPr>
      </p:pic>
      <p:pic>
        <p:nvPicPr>
          <p:cNvPr id="33" name="Picture Placeholder 32">
            <a:extLst>
              <a:ext uri="{FF2B5EF4-FFF2-40B4-BE49-F238E27FC236}">
                <a16:creationId xmlns:a16="http://schemas.microsoft.com/office/drawing/2014/main" id="{9AA437EF-9CB8-ECBA-8EB2-A342A5AA0F76}"/>
              </a:ext>
            </a:extLst>
          </p:cNvPr>
          <p:cNvPicPr>
            <a:picLocks noGrp="1" noChangeAspect="1"/>
          </p:cNvPicPr>
          <p:nvPr>
            <p:ph type="pic" idx="20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3698"/>
            <a:ext cx="1806645" cy="1285702"/>
          </a:xfrm>
        </p:spPr>
      </p:pic>
      <p:pic>
        <p:nvPicPr>
          <p:cNvPr id="34" name="Picture Placeholder 33">
            <a:extLst>
              <a:ext uri="{FF2B5EF4-FFF2-40B4-BE49-F238E27FC236}">
                <a16:creationId xmlns:a16="http://schemas.microsoft.com/office/drawing/2014/main" id="{308C7789-4486-5B64-5D97-590FFA0A1802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629" y="5345677"/>
            <a:ext cx="1708992" cy="1281744"/>
          </a:xfrm>
        </p:spPr>
      </p:pic>
      <p:pic>
        <p:nvPicPr>
          <p:cNvPr id="35" name="Picture Placeholder 34">
            <a:extLst>
              <a:ext uri="{FF2B5EF4-FFF2-40B4-BE49-F238E27FC236}">
                <a16:creationId xmlns:a16="http://schemas.microsoft.com/office/drawing/2014/main" id="{22A36143-94B6-6F8E-8B73-B15E06DD7995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308" y="5332416"/>
            <a:ext cx="1806645" cy="1281744"/>
          </a:xfrm>
        </p:spPr>
      </p:pic>
      <p:pic>
        <p:nvPicPr>
          <p:cNvPr id="36" name="Picture Placeholder 35">
            <a:extLst>
              <a:ext uri="{FF2B5EF4-FFF2-40B4-BE49-F238E27FC236}">
                <a16:creationId xmlns:a16="http://schemas.microsoft.com/office/drawing/2014/main" id="{09FE8C32-F0BD-AEA4-19F6-F8EAFA424D3C}"/>
              </a:ext>
            </a:extLst>
          </p:cNvPr>
          <p:cNvPicPr>
            <a:picLocks noGrp="1" noChangeAspect="1"/>
          </p:cNvPicPr>
          <p:nvPr>
            <p:ph type="pic" idx="23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355" y="5328458"/>
            <a:ext cx="1806645" cy="1300942"/>
          </a:xfrm>
        </p:spPr>
      </p:pic>
      <p:sp>
        <p:nvSpPr>
          <p:cNvPr id="5" name="TextBox 4"/>
          <p:cNvSpPr txBox="1"/>
          <p:nvPr/>
        </p:nvSpPr>
        <p:spPr>
          <a:xfrm>
            <a:off x="4056380" y="3733800"/>
            <a:ext cx="50139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spc="-1" dirty="0">
                <a:solidFill>
                  <a:schemeClr val="dk1"/>
                </a:solidFill>
                <a:latin typeface="Candara Light"/>
                <a:ea typeface="Courgette"/>
              </a:rPr>
              <a:t>Отделение социального обслуживания на дому по Ханкайскому муниципальному району Хорольского филиала Краевого Государственного автономного учреждения социального обслуживания «Приморский центр социального обслуживания населения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2329622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34CBE-F37E-2A0B-7C0A-9DA7E6EDCF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828800"/>
            <a:ext cx="8077200" cy="3200400"/>
          </a:xfrm>
        </p:spPr>
        <p:txBody>
          <a:bodyPr/>
          <a:lstStyle/>
          <a:p>
            <a:r>
              <a:rPr lang="ru-RU" altLang="en-US" dirty="0" smtClean="0"/>
              <a:t>Благодарим за внимание</a:t>
            </a:r>
            <a:endParaRPr lang="en-US" dirty="0"/>
          </a:p>
        </p:txBody>
      </p:sp>
      <p:pic>
        <p:nvPicPr>
          <p:cNvPr id="15" name="Picture Placeholder 25">
            <a:extLst>
              <a:ext uri="{FF2B5EF4-FFF2-40B4-BE49-F238E27FC236}">
                <a16:creationId xmlns:a16="http://schemas.microsoft.com/office/drawing/2014/main" id="{0225677C-71DD-DB9E-F12E-3555840CAC76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7" y="320040"/>
            <a:ext cx="1979845" cy="1203960"/>
          </a:xfrm>
        </p:spPr>
      </p:pic>
      <p:pic>
        <p:nvPicPr>
          <p:cNvPr id="16" name="Picture Placeholder 11">
            <a:extLst>
              <a:ext uri="{FF2B5EF4-FFF2-40B4-BE49-F238E27FC236}">
                <a16:creationId xmlns:a16="http://schemas.microsoft.com/office/drawing/2014/main" id="{7CD563A9-F35B-8A0D-E503-4E4D6DFAD9B2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722" y="320040"/>
            <a:ext cx="1621198" cy="1203960"/>
          </a:xfrm>
        </p:spPr>
      </p:pic>
      <p:pic>
        <p:nvPicPr>
          <p:cNvPr id="17" name="Picture Placeholder 29">
            <a:extLst>
              <a:ext uri="{FF2B5EF4-FFF2-40B4-BE49-F238E27FC236}">
                <a16:creationId xmlns:a16="http://schemas.microsoft.com/office/drawing/2014/main" id="{A476603C-95D1-9355-709C-F8F237B77C05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0" y="320040"/>
            <a:ext cx="2011680" cy="1203959"/>
          </a:xfrm>
        </p:spPr>
      </p:pic>
      <p:pic>
        <p:nvPicPr>
          <p:cNvPr id="18" name="Picture Placeholder 23">
            <a:extLst>
              <a:ext uri="{FF2B5EF4-FFF2-40B4-BE49-F238E27FC236}">
                <a16:creationId xmlns:a16="http://schemas.microsoft.com/office/drawing/2014/main" id="{3E6A8AA2-9890-4A8F-D134-617EC704E01F}"/>
              </a:ext>
            </a:extLst>
          </p:cNvPr>
          <p:cNvPicPr>
            <a:picLocks noGrp="1" noChangeAspect="1"/>
          </p:cNvPicPr>
          <p:nvPr>
            <p:ph type="pic" idx="19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519" y="320040"/>
            <a:ext cx="1774335" cy="1203959"/>
          </a:xfrm>
        </p:spPr>
      </p:pic>
      <p:pic>
        <p:nvPicPr>
          <p:cNvPr id="19" name="Picture Placeholder 10">
            <a:extLst>
              <a:ext uri="{FF2B5EF4-FFF2-40B4-BE49-F238E27FC236}">
                <a16:creationId xmlns:a16="http://schemas.microsoft.com/office/drawing/2014/main" id="{9AE5DE43-EEAA-CB09-BF26-C04054C9D526}"/>
              </a:ext>
            </a:extLst>
          </p:cNvPr>
          <p:cNvPicPr>
            <a:picLocks noGrp="1" noChangeAspect="1"/>
          </p:cNvPicPr>
          <p:nvPr>
            <p:ph type="pic" idx="20"/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5604"/>
            <a:ext cx="1889760" cy="1168555"/>
          </a:xfrm>
        </p:spPr>
      </p:pic>
      <p:pic>
        <p:nvPicPr>
          <p:cNvPr id="20" name="Picture Placeholder 15">
            <a:extLst>
              <a:ext uri="{FF2B5EF4-FFF2-40B4-BE49-F238E27FC236}">
                <a16:creationId xmlns:a16="http://schemas.microsoft.com/office/drawing/2014/main" id="{D74AA7FB-11C0-91CC-E5C3-143FF3992D55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640" y="5445604"/>
            <a:ext cx="1605280" cy="1168556"/>
          </a:xfrm>
        </p:spPr>
      </p:pic>
      <p:pic>
        <p:nvPicPr>
          <p:cNvPr id="21" name="Picture Placeholder 17">
            <a:extLst>
              <a:ext uri="{FF2B5EF4-FFF2-40B4-BE49-F238E27FC236}">
                <a16:creationId xmlns:a16="http://schemas.microsoft.com/office/drawing/2014/main" id="{A886FE49-BFAF-326D-A4EC-C5ABD8D821B1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1" y="5445604"/>
            <a:ext cx="1600200" cy="1168556"/>
          </a:xfrm>
        </p:spPr>
      </p:pic>
      <p:pic>
        <p:nvPicPr>
          <p:cNvPr id="22" name="Picture Placeholder 27">
            <a:extLst>
              <a:ext uri="{FF2B5EF4-FFF2-40B4-BE49-F238E27FC236}">
                <a16:creationId xmlns:a16="http://schemas.microsoft.com/office/drawing/2014/main" id="{C41BF847-D255-707C-91AD-5B0550986DC7}"/>
              </a:ext>
            </a:extLst>
          </p:cNvPr>
          <p:cNvPicPr>
            <a:picLocks noGrp="1" noChangeAspect="1"/>
          </p:cNvPicPr>
          <p:nvPr>
            <p:ph type="pic" idx="23"/>
          </p:nvPr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871" y="5445604"/>
            <a:ext cx="1940984" cy="1168556"/>
          </a:xfrm>
        </p:spPr>
      </p:pic>
      <p:pic>
        <p:nvPicPr>
          <p:cNvPr id="11" name="Рисунок 1"/>
          <p:cNvPicPr/>
          <p:nvPr/>
        </p:nvPicPr>
        <p:blipFill>
          <a:blip r:embed="rId10"/>
          <a:stretch/>
        </p:blipFill>
        <p:spPr>
          <a:xfrm>
            <a:off x="3198741" y="4313613"/>
            <a:ext cx="353160" cy="249480"/>
          </a:xfrm>
          <a:prstGeom prst="rect">
            <a:avLst/>
          </a:prstGeom>
          <a:ln w="0"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3551901" y="4212158"/>
            <a:ext cx="282547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-1" dirty="0">
                <a:latin typeface="Unna"/>
                <a:ea typeface="Unna"/>
              </a:rPr>
              <a:t>gusohanka1@mail.ru</a:t>
            </a:r>
            <a:endParaRPr lang="ru-RU" sz="2000" spc="-1" dirty="0">
              <a:latin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61040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24EE023-E0B1-DA04-19E8-DC69C63B2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1920240"/>
            <a:ext cx="4251960" cy="822960"/>
          </a:xfrm>
          <a:ln>
            <a:noFill/>
          </a:ln>
        </p:spPr>
        <p:txBody>
          <a:bodyPr anchor="ctr" anchorCtr="0"/>
          <a:lstStyle/>
          <a:p>
            <a:r>
              <a:rPr lang="ru-RU" dirty="0" smtClean="0"/>
              <a:t>Цель практики:</a:t>
            </a:r>
            <a:endParaRPr lang="en-US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2EAFAC06-3761-1125-6759-0C49F8029DE5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320040"/>
            <a:ext cx="1605280" cy="1203960"/>
          </a:xfrm>
        </p:spPr>
      </p:pic>
      <p:pic>
        <p:nvPicPr>
          <p:cNvPr id="13" name="Picture Placeholder 15">
            <a:extLst>
              <a:ext uri="{FF2B5EF4-FFF2-40B4-BE49-F238E27FC236}">
                <a16:creationId xmlns:a16="http://schemas.microsoft.com/office/drawing/2014/main" id="{6586D5B2-7A92-373C-F713-2FBD55943A4F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640" y="320040"/>
            <a:ext cx="1605280" cy="1203960"/>
          </a:xfrm>
        </p:spPr>
      </p:pic>
      <p:pic>
        <p:nvPicPr>
          <p:cNvPr id="14" name="Picture Placeholder 23">
            <a:extLst>
              <a:ext uri="{FF2B5EF4-FFF2-40B4-BE49-F238E27FC236}">
                <a16:creationId xmlns:a16="http://schemas.microsoft.com/office/drawing/2014/main" id="{78D9093E-57A4-B4A7-5576-C472ADD219D7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160" y="320040"/>
            <a:ext cx="1535119" cy="1203960"/>
          </a:xfrm>
        </p:spPr>
      </p:pic>
      <p:pic>
        <p:nvPicPr>
          <p:cNvPr id="15" name="Picture Placeholder 25">
            <a:extLst>
              <a:ext uri="{FF2B5EF4-FFF2-40B4-BE49-F238E27FC236}">
                <a16:creationId xmlns:a16="http://schemas.microsoft.com/office/drawing/2014/main" id="{25C159B1-7289-5993-5C35-998ECB6B6BDA}"/>
              </a:ext>
            </a:extLst>
          </p:cNvPr>
          <p:cNvPicPr>
            <a:picLocks noGrp="1" noChangeAspect="1"/>
          </p:cNvPicPr>
          <p:nvPr>
            <p:ph type="pic" idx="19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42" y="335280"/>
            <a:ext cx="1590435" cy="1203960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C73535F-977C-1A42-56B1-92AF0D56ADD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87960" y="2667000"/>
            <a:ext cx="8620760" cy="3035808"/>
          </a:xfrm>
        </p:spPr>
        <p:txBody>
          <a:bodyPr anchor="ctr" anchorCtr="0">
            <a:normAutofit/>
          </a:bodyPr>
          <a:lstStyle/>
          <a:p>
            <a:r>
              <a:rPr lang="ru-RU" dirty="0"/>
              <a:t>Улучшение эмоционального состояния и организация досуговой деятельности граждан пожилого возраста и граждан с ограниченными </a:t>
            </a:r>
            <a:r>
              <a:rPr lang="ru-RU" dirty="0" smtClean="0"/>
              <a:t>возможностями здоровья. </a:t>
            </a:r>
          </a:p>
          <a:p>
            <a:r>
              <a:rPr lang="ru-RU" dirty="0" smtClean="0"/>
              <a:t>Создание </a:t>
            </a:r>
            <a:r>
              <a:rPr lang="ru-RU" dirty="0"/>
              <a:t>эффективной деятельности «серебряного» </a:t>
            </a:r>
            <a:r>
              <a:rPr lang="ru-RU" dirty="0" smtClean="0"/>
              <a:t>добровольчества в округе. </a:t>
            </a:r>
            <a:endParaRPr lang="ru-RU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5FB948-DA01-EC55-9F95-281DE9FCD9C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6215D999-F182-4F4F-ABA0-94A96553E2C0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82505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4588D9A-CA8C-E784-84A5-C25DD3428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7254" y="320040"/>
            <a:ext cx="4681946" cy="518160"/>
          </a:xfrm>
          <a:ln>
            <a:noFill/>
          </a:ln>
        </p:spPr>
        <p:txBody>
          <a:bodyPr anchor="ctr" anchorCtr="0"/>
          <a:lstStyle/>
          <a:p>
            <a:r>
              <a:rPr lang="ru-RU" dirty="0" smtClean="0"/>
              <a:t>Задачи практики:</a:t>
            </a:r>
            <a:endParaRPr lang="en-US" dirty="0"/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52E48942-125C-6413-1311-A498A8EBA26F}"/>
              </a:ext>
            </a:extLst>
          </p:cNvPr>
          <p:cNvPicPr>
            <a:picLocks noGrp="1" noChangeAspect="1"/>
          </p:cNvPicPr>
          <p:nvPr>
            <p:ph type="pic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85800"/>
            <a:ext cx="3489960" cy="2412547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F79189B-464E-260F-FAAB-0D3842594C5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157254" y="1033824"/>
            <a:ext cx="4681946" cy="4949952"/>
          </a:xfrm>
          <a:ln>
            <a:noFill/>
          </a:ln>
        </p:spPr>
        <p:txBody>
          <a:bodyPr>
            <a:normAutofit fontScale="85000" lnSpcReduction="10000"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Развитие волонтёрского (добровольческого) движения в </a:t>
            </a:r>
            <a:r>
              <a:rPr lang="ru-RU" dirty="0" err="1"/>
              <a:t>Ханкайском</a:t>
            </a:r>
            <a:r>
              <a:rPr lang="ru-RU" dirty="0"/>
              <a:t> муниципальном округе посредством пропаганды идеи добровольного труда на благо общества и привлечения волонтеров (добровольцев) к решению социально - значимых проблем через участие в социальных программах;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 Оказание социальной помощи и моральной поддержки инвалидам и людям пожилого возраста.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Преодоление социальной пассивности и замкнутости у инвалидов и пожилых людей в обществе.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Организация свободного времени и культурного досуга пожилых людей и инвалидов, охват граждан различными культурно-досуговыми мероприятиями.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Вовлечение учащихся и добровольцев в </a:t>
            </a:r>
            <a:r>
              <a:rPr lang="ru-RU" dirty="0" smtClean="0"/>
              <a:t>мероприятия по оказанию </a:t>
            </a:r>
            <a:r>
              <a:rPr lang="ru-RU" dirty="0"/>
              <a:t>помощи людям пожилого возраста и инвалидам.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1E5EA1-2680-16A9-E59F-1B4BED7FD41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215D999-F182-4F4F-ABA0-94A96553E2C0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352800"/>
            <a:ext cx="3489960" cy="241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6030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EA8B3-E3A6-2D14-94D2-4630AE8D1E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6225" y="76200"/>
            <a:ext cx="8077200" cy="685800"/>
          </a:xfrm>
        </p:spPr>
        <p:txBody>
          <a:bodyPr/>
          <a:lstStyle/>
          <a:p>
            <a:r>
              <a:rPr lang="ru-RU" sz="4400" dirty="0" smtClean="0">
                <a:solidFill>
                  <a:schemeClr val="tx1">
                    <a:alpha val="28000"/>
                  </a:schemeClr>
                </a:solidFill>
              </a:rPr>
              <a:t>ДРУГ ДЛЯ ПЕНСИОНЕРА </a:t>
            </a:r>
            <a:endParaRPr lang="en-US" sz="4400" dirty="0">
              <a:solidFill>
                <a:schemeClr val="tx1">
                  <a:alpha val="28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74F0D4-FA81-75F5-A733-9DAF9A3EA0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6224" y="1066800"/>
            <a:ext cx="8212975" cy="5562600"/>
          </a:xfrm>
        </p:spPr>
        <p:txBody>
          <a:bodyPr/>
          <a:lstStyle/>
          <a:p>
            <a:r>
              <a:rPr lang="ru-RU" dirty="0"/>
              <a:t>В </a:t>
            </a:r>
            <a:r>
              <a:rPr lang="ru-RU" dirty="0" err="1"/>
              <a:t>Ханкайском</a:t>
            </a:r>
            <a:r>
              <a:rPr lang="ru-RU" dirty="0"/>
              <a:t> муниципальном округе с апреля 2024 года реализуется практика «Друг для пенсионера</a:t>
            </a:r>
            <a:r>
              <a:rPr lang="ru-RU" dirty="0" smtClean="0"/>
              <a:t>».</a:t>
            </a:r>
          </a:p>
          <a:p>
            <a:endParaRPr lang="ru-RU" dirty="0" smtClean="0"/>
          </a:p>
          <a:p>
            <a:pPr algn="l"/>
            <a:r>
              <a:rPr lang="ru-RU" dirty="0" smtClean="0"/>
              <a:t>Целевая аудитория:  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ru-RU" sz="1500" b="0" dirty="0">
                <a:solidFill>
                  <a:schemeClr val="tx1"/>
                </a:solidFill>
              </a:rPr>
              <a:t>Женщины от 55 лет, мужчины от 60 лет;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ru-RU" sz="1500" b="0" dirty="0">
                <a:solidFill>
                  <a:schemeClr val="tx1"/>
                </a:solidFill>
              </a:rPr>
              <a:t>Люди с ограниченными возможностями здоровья;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ru-RU" sz="1500" b="0" dirty="0">
                <a:solidFill>
                  <a:schemeClr val="tx1"/>
                </a:solidFill>
              </a:rPr>
              <a:t>Родители погибших участников специальной военной операции;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ru-RU" sz="1500" b="0" dirty="0">
                <a:solidFill>
                  <a:schemeClr val="tx1"/>
                </a:solidFill>
              </a:rPr>
              <a:t>Одиноко проживающие пенсионеры, находящиеся на социальном обслуживании. </a:t>
            </a:r>
            <a:endParaRPr lang="ru-RU" sz="1500" b="0" dirty="0" smtClean="0">
              <a:solidFill>
                <a:schemeClr val="tx1"/>
              </a:solidFill>
            </a:endParaRPr>
          </a:p>
          <a:p>
            <a:pPr lvl="0"/>
            <a:r>
              <a:rPr lang="ru-RU" sz="3600" b="0" dirty="0" smtClean="0">
                <a:solidFill>
                  <a:srgbClr val="635D17"/>
                </a:solidFill>
              </a:rPr>
              <a:t>50 </a:t>
            </a:r>
          </a:p>
          <a:p>
            <a:pPr lvl="0"/>
            <a:r>
              <a:rPr lang="ru-RU" sz="1500" b="0" dirty="0" smtClean="0">
                <a:solidFill>
                  <a:schemeClr val="tx1"/>
                </a:solidFill>
              </a:rPr>
              <a:t>ЧЕЛОВЕК ПРИНЯЛИ УЧАСТИЕ С МОМЕНТА СОЗДАНИЯ ПРАКТИКИ </a:t>
            </a:r>
          </a:p>
          <a:p>
            <a:pPr lvl="0"/>
            <a:r>
              <a:rPr lang="ru-RU" sz="3600" b="0" dirty="0" smtClean="0">
                <a:solidFill>
                  <a:srgbClr val="635D17"/>
                </a:solidFill>
              </a:rPr>
              <a:t>250</a:t>
            </a:r>
          </a:p>
          <a:p>
            <a:pPr lvl="0"/>
            <a:r>
              <a:rPr lang="ru-RU" sz="1500" b="0" dirty="0" smtClean="0">
                <a:solidFill>
                  <a:schemeClr val="tx1"/>
                </a:solidFill>
              </a:rPr>
              <a:t>ЧЕЛОВЕК ПОТЕНЦИАЛЬНАЯ АУДИТОРИЯ ПРАКТИКИ </a:t>
            </a:r>
            <a:endParaRPr lang="ru-RU" sz="1500" b="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2744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783987-215F-973D-1DC4-E5015A029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86838"/>
            <a:ext cx="4425587" cy="746760"/>
          </a:xfrm>
        </p:spPr>
        <p:txBody>
          <a:bodyPr/>
          <a:lstStyle/>
          <a:p>
            <a:r>
              <a:rPr lang="ru-RU" dirty="0" smtClean="0"/>
              <a:t>Суть практики: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C217514-3FDE-428B-B4C2-9ED5C01C3FB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33400" y="1371600"/>
            <a:ext cx="4501788" cy="41910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600" b="0" cap="none" dirty="0" smtClean="0">
                <a:solidFill>
                  <a:schemeClr val="tx1"/>
                </a:solidFill>
              </a:rPr>
              <a:t>Больше всего пожилые люди и инвалиды, обратившиеся за социальной поддержкой, испытывают потребность в общении. Удовлетворить эту потребность поможет реализация данного социального проекта.</a:t>
            </a:r>
          </a:p>
          <a:p>
            <a:pPr marL="0" indent="0" algn="just">
              <a:buNone/>
            </a:pPr>
            <a:endParaRPr lang="ru-RU" sz="1600" b="0" cap="none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1600" b="0" cap="none" dirty="0" smtClean="0">
                <a:solidFill>
                  <a:schemeClr val="tx1"/>
                </a:solidFill>
              </a:rPr>
              <a:t>Проект рассчитан на совместную работу с общественными организациями по решению социальных проблем старшего поколения.</a:t>
            </a:r>
          </a:p>
          <a:p>
            <a:pPr marL="0" indent="0" algn="just">
              <a:buNone/>
            </a:pPr>
            <a:endParaRPr lang="ru-RU" sz="1500" b="0" cap="none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1500" b="0" cap="none" dirty="0" smtClean="0">
                <a:solidFill>
                  <a:schemeClr val="tx1"/>
                </a:solidFill>
              </a:rPr>
              <a:t>Практика следует миссии по созданию эффективной деятельности «серебряного» добровольчества, улучшение психологического состояния и поддержания активного образа жизни людей старшего поколения и инвалидов</a:t>
            </a:r>
            <a:r>
              <a:rPr lang="ru-RU" sz="1500" b="0" dirty="0" smtClean="0">
                <a:solidFill>
                  <a:schemeClr val="tx1"/>
                </a:solidFill>
              </a:rPr>
              <a:t>.</a:t>
            </a:r>
            <a:endParaRPr lang="ru-RU" sz="1500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FA5711E2-8B83-072F-CF12-1F5402D503ED}"/>
              </a:ext>
            </a:extLst>
          </p:cNvPr>
          <p:cNvPicPr>
            <a:picLocks noGrp="1" noChangeAspect="1"/>
          </p:cNvPicPr>
          <p:nvPr>
            <p:ph type="pic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391" y="914400"/>
            <a:ext cx="3489960" cy="2094073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F5DE92-9871-9E03-2B33-B2B77A4149F7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215D999-F182-4F4F-ABA0-94A96553E2C0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391" y="3527921"/>
            <a:ext cx="3489960" cy="211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274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0EBB9-8B61-4EA4-D038-110C90B34A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596" y="1752600"/>
            <a:ext cx="8077200" cy="914400"/>
          </a:xfrm>
        </p:spPr>
        <p:txBody>
          <a:bodyPr anchor="ctr" anchorCtr="0"/>
          <a:lstStyle/>
          <a:p>
            <a:pPr>
              <a:lnSpc>
                <a:spcPct val="100000"/>
              </a:lnSpc>
            </a:pPr>
            <a:r>
              <a:rPr lang="ru-RU" sz="2800" dirty="0"/>
              <a:t>Для участников проекта существует несколько направлений: </a:t>
            </a:r>
            <a:endParaRPr lang="en-US" sz="2800" dirty="0"/>
          </a:p>
        </p:txBody>
      </p:sp>
      <p:pic>
        <p:nvPicPr>
          <p:cNvPr id="12" name="Picture Placeholder 25">
            <a:extLst>
              <a:ext uri="{FF2B5EF4-FFF2-40B4-BE49-F238E27FC236}">
                <a16:creationId xmlns:a16="http://schemas.microsoft.com/office/drawing/2014/main" id="{12ECDF97-9CB4-9647-F2A5-1BB12AFF8970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27" y="320040"/>
            <a:ext cx="1718025" cy="1203960"/>
          </a:xfrm>
        </p:spPr>
      </p:pic>
      <p:pic>
        <p:nvPicPr>
          <p:cNvPr id="13" name="Picture Placeholder 10">
            <a:extLst>
              <a:ext uri="{FF2B5EF4-FFF2-40B4-BE49-F238E27FC236}">
                <a16:creationId xmlns:a16="http://schemas.microsoft.com/office/drawing/2014/main" id="{D53B7E04-3903-6D61-9821-E2E0A6FAA94F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957" y="320040"/>
            <a:ext cx="1806645" cy="1203960"/>
          </a:xfrm>
        </p:spPr>
      </p:pic>
      <p:pic>
        <p:nvPicPr>
          <p:cNvPr id="14" name="Picture Placeholder 29">
            <a:extLst>
              <a:ext uri="{FF2B5EF4-FFF2-40B4-BE49-F238E27FC236}">
                <a16:creationId xmlns:a16="http://schemas.microsoft.com/office/drawing/2014/main" id="{FC978F08-FBBF-C1EF-DDEE-2BB104E587A5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0" y="356235"/>
            <a:ext cx="2011680" cy="1131570"/>
          </a:xfrm>
        </p:spPr>
      </p:pic>
      <p:pic>
        <p:nvPicPr>
          <p:cNvPr id="15" name="Picture Placeholder 27">
            <a:extLst>
              <a:ext uri="{FF2B5EF4-FFF2-40B4-BE49-F238E27FC236}">
                <a16:creationId xmlns:a16="http://schemas.microsoft.com/office/drawing/2014/main" id="{4B0789D1-2421-8308-9A6E-E272EF442333}"/>
              </a:ext>
            </a:extLst>
          </p:cNvPr>
          <p:cNvPicPr>
            <a:picLocks noGrp="1" noChangeAspect="1"/>
          </p:cNvPicPr>
          <p:nvPr>
            <p:ph type="pic" idx="19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837" y="335280"/>
            <a:ext cx="1806645" cy="1203960"/>
          </a:xfrm>
        </p:spPr>
      </p:pic>
      <p:sp>
        <p:nvSpPr>
          <p:cNvPr id="7" name="TextBox 6"/>
          <p:cNvSpPr txBox="1"/>
          <p:nvPr/>
        </p:nvSpPr>
        <p:spPr>
          <a:xfrm>
            <a:off x="476596" y="2667000"/>
            <a:ext cx="843880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635D17"/>
                </a:solidFill>
                <a:latin typeface="+mn-lt"/>
              </a:rPr>
              <a:t>Школа компьютерной грамотности;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635D17"/>
                </a:solidFill>
                <a:latin typeface="+mn-lt"/>
              </a:rPr>
              <a:t>Школа финансовой грамотности;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635D17"/>
                </a:solidFill>
                <a:latin typeface="+mn-lt"/>
              </a:rPr>
              <a:t>Клубы по интересам</a:t>
            </a:r>
            <a:r>
              <a:rPr lang="ru-RU" sz="2400" dirty="0" smtClean="0">
                <a:solidFill>
                  <a:srgbClr val="635D17"/>
                </a:solidFill>
                <a:latin typeface="+mn-lt"/>
              </a:rPr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 err="1" smtClean="0">
                <a:solidFill>
                  <a:srgbClr val="635D17"/>
                </a:solidFill>
                <a:latin typeface="+mn-lt"/>
              </a:rPr>
              <a:t>Волонтёрство</a:t>
            </a:r>
            <a:r>
              <a:rPr lang="ru-RU" sz="2400" dirty="0" smtClean="0">
                <a:solidFill>
                  <a:srgbClr val="635D17"/>
                </a:solidFill>
                <a:latin typeface="+mn-lt"/>
              </a:rPr>
              <a:t>;</a:t>
            </a:r>
            <a:endParaRPr lang="ru-RU" sz="2400" dirty="0">
              <a:solidFill>
                <a:srgbClr val="635D17"/>
              </a:solidFill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635D17"/>
                </a:solidFill>
                <a:latin typeface="+mn-lt"/>
              </a:rPr>
              <a:t>Психологические тренинги. </a:t>
            </a:r>
            <a:endParaRPr lang="ru-RU" sz="2400" dirty="0" smtClean="0">
              <a:solidFill>
                <a:srgbClr val="635D17"/>
              </a:solidFill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rgbClr val="635D17"/>
              </a:solidFill>
              <a:latin typeface="+mn-lt"/>
            </a:endParaRPr>
          </a:p>
          <a:p>
            <a:r>
              <a:rPr lang="ru-RU" dirty="0">
                <a:latin typeface="+mn-lt"/>
              </a:rPr>
              <a:t>На базе отделения социально обслуживания на дому по Ханкайскому </a:t>
            </a:r>
            <a:r>
              <a:rPr lang="ru-RU" dirty="0" smtClean="0">
                <a:latin typeface="+mn-lt"/>
              </a:rPr>
              <a:t>МО </a:t>
            </a:r>
            <a:r>
              <a:rPr lang="ru-RU" dirty="0">
                <a:latin typeface="+mn-lt"/>
              </a:rPr>
              <a:t>создано несколько клубов по интересам, например, в с. Камень-Рыболов: «Ханкайские девчата», «Рукодельница», «Спорт-это здоровье», а в </a:t>
            </a:r>
            <a:r>
              <a:rPr lang="ru-RU" dirty="0" smtClean="0">
                <a:latin typeface="+mn-lt"/>
              </a:rPr>
              <a:t>                 с</a:t>
            </a:r>
            <a:r>
              <a:rPr lang="ru-RU" dirty="0">
                <a:latin typeface="+mn-lt"/>
              </a:rPr>
              <a:t>. Первомайское функционирует клуб «Ностальгия». В каждом клубе царит тёплая атмосфера, а участники стали не просто коллективом, а настоящей семьёй. </a:t>
            </a:r>
          </a:p>
          <a:p>
            <a:pPr lvl="0"/>
            <a:endParaRPr lang="ru-RU" sz="2400" dirty="0">
              <a:solidFill>
                <a:srgbClr val="635D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0781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85076B-B6CF-0F3D-71E0-FD65410DC13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20040" y="152400"/>
            <a:ext cx="4937760" cy="588264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2000" b="0" cap="none" dirty="0" smtClean="0"/>
              <a:t>Большая роль в деятельности участников практики отведена на волонтерскую деятельность, в рамках которой они принимают участие в таких акциях как: «помоги собраться в школу», «посылка солдату», «красная гвоздика», благоустройство окружающей среды и многие другие. </a:t>
            </a:r>
          </a:p>
          <a:p>
            <a:r>
              <a:rPr lang="ru-RU" sz="2000" b="0" cap="none" dirty="0" smtClean="0"/>
              <a:t>Еженедельным занятием является плетение маскировочных сетей для ребят, которые находятся в зоне проведения специальной военной операции. Участники изготавливают окопные свечи и вяжут предметы одежды, которые потом отправляются на фронт.  </a:t>
            </a:r>
            <a:endParaRPr lang="ru-RU" sz="1600" b="0" cap="none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2A7452-D2C9-8A08-4B5E-78E52BA06567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215D999-F182-4F4F-ABA0-94A96553E2C0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27660"/>
            <a:ext cx="3657600" cy="27432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246120"/>
            <a:ext cx="36576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2377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B02603E-A88A-8AD2-A4F6-31A3D940C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228600"/>
            <a:ext cx="8503920" cy="899160"/>
          </a:xfrm>
        </p:spPr>
        <p:txBody>
          <a:bodyPr/>
          <a:lstStyle/>
          <a:p>
            <a:r>
              <a:rPr lang="ru-RU" dirty="0" smtClean="0"/>
              <a:t>Результаты практики: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5C88F98-DF45-34BB-6C0C-ECB9A54D1DC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20040" y="1219200"/>
            <a:ext cx="8671560" cy="2743200"/>
          </a:xfrm>
        </p:spPr>
        <p:txBody>
          <a:bodyPr>
            <a:normAutofit/>
          </a:bodyPr>
          <a:lstStyle/>
          <a:p>
            <a:r>
              <a:rPr lang="ru-RU" dirty="0" smtClean="0"/>
              <a:t>Количественные </a:t>
            </a:r>
            <a:endParaRPr lang="en-US" dirty="0" smtClean="0"/>
          </a:p>
          <a:p>
            <a:pPr lvl="1"/>
            <a:r>
              <a:rPr lang="ru-RU" dirty="0"/>
              <a:t>Более </a:t>
            </a:r>
            <a:r>
              <a:rPr lang="ru-RU" dirty="0" smtClean="0"/>
              <a:t>50 </a:t>
            </a:r>
            <a:r>
              <a:rPr lang="ru-RU" dirty="0"/>
              <a:t>людей старшего возраста и с ограниченными возможностями жизнедеятельности приняли участие в мероприятиях практики с начала ее реализации. </a:t>
            </a:r>
            <a:endParaRPr lang="ru-RU" dirty="0" smtClean="0"/>
          </a:p>
          <a:p>
            <a:pPr lvl="1"/>
            <a:r>
              <a:rPr lang="ru-RU" dirty="0"/>
              <a:t>Более </a:t>
            </a:r>
            <a:r>
              <a:rPr lang="ru-RU" dirty="0" smtClean="0"/>
              <a:t>60 </a:t>
            </a:r>
            <a:r>
              <a:rPr lang="ru-RU" dirty="0"/>
              <a:t>мероприятий проведено в рамках реализации практики</a:t>
            </a:r>
            <a:r>
              <a:rPr lang="ru-RU" dirty="0" smtClean="0"/>
              <a:t>.</a:t>
            </a:r>
          </a:p>
          <a:p>
            <a:pPr lvl="1"/>
            <a:r>
              <a:rPr lang="ru-RU" dirty="0"/>
              <a:t>На 50% сократилось количество маломобильных людей, состоящих на сопровождении в учреждении, испытывающих дефицит общения</a:t>
            </a:r>
            <a:r>
              <a:rPr lang="ru-RU" dirty="0" smtClean="0"/>
              <a:t>.</a:t>
            </a:r>
          </a:p>
          <a:p>
            <a:pPr lvl="1"/>
            <a:r>
              <a:rPr lang="ru-RU" dirty="0"/>
              <a:t>Охвачено </a:t>
            </a:r>
            <a:r>
              <a:rPr lang="ru-RU" dirty="0" smtClean="0"/>
              <a:t>7 </a:t>
            </a:r>
            <a:r>
              <a:rPr lang="ru-RU" dirty="0"/>
              <a:t>сел Ханкайского МО для проведения </a:t>
            </a:r>
            <a:r>
              <a:rPr lang="ru-RU" dirty="0" smtClean="0"/>
              <a:t>мероприятий.</a:t>
            </a:r>
            <a:endParaRPr lang="ru-RU" dirty="0"/>
          </a:p>
          <a:p>
            <a:pPr lvl="1"/>
            <a:endParaRPr lang="en-US" dirty="0" smtClean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02A57E4-AE90-4876-0E68-8D53E1D9280D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320040" y="4023360"/>
            <a:ext cx="8522208" cy="201168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Качественные</a:t>
            </a:r>
            <a:endParaRPr lang="en-US" dirty="0"/>
          </a:p>
          <a:p>
            <a:pPr lvl="1"/>
            <a:r>
              <a:rPr lang="ru-RU" sz="1900" dirty="0" smtClean="0"/>
              <a:t>Увеличилось </a:t>
            </a:r>
            <a:r>
              <a:rPr lang="ru-RU" sz="1900" dirty="0"/>
              <a:t>количество серебряных волонтеров, задействованных в оказании социальной поддержки и проведении </a:t>
            </a:r>
            <a:r>
              <a:rPr lang="ru-RU" sz="1900" dirty="0" smtClean="0"/>
              <a:t>мероприятий.</a:t>
            </a:r>
            <a:endParaRPr lang="en-US" sz="1900" dirty="0" smtClean="0"/>
          </a:p>
          <a:p>
            <a:pPr lvl="1"/>
            <a:r>
              <a:rPr lang="ru-RU" sz="1900" dirty="0" smtClean="0"/>
              <a:t>У участников </a:t>
            </a:r>
            <a:r>
              <a:rPr lang="ru-RU" sz="1900" dirty="0"/>
              <a:t>сформировалась активная жизненная позиция и оптимистические взгляды на жизнь. Отмечают, что стали реже испытывать депрессивные состояния.</a:t>
            </a:r>
            <a:endParaRPr lang="en-US" sz="1900" dirty="0"/>
          </a:p>
          <a:p>
            <a:pPr lvl="1"/>
            <a:r>
              <a:rPr lang="ru-RU" sz="1900" dirty="0" smtClean="0"/>
              <a:t>Участники </a:t>
            </a:r>
            <a:r>
              <a:rPr lang="ru-RU" sz="1900" dirty="0"/>
              <a:t>перестали скучать дома и вести затворнический образ жизни</a:t>
            </a:r>
            <a:r>
              <a:rPr lang="ru-RU" sz="1900" dirty="0" smtClean="0"/>
              <a:t>.</a:t>
            </a:r>
            <a:endParaRPr lang="ru-RU" sz="19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464652-7E41-B935-5D74-0EDFBA034D2A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215D999-F182-4F4F-ABA0-94A96553E2C0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81586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27C168-032B-1368-C87A-8F190ADEA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0807" y="294906"/>
            <a:ext cx="5486400" cy="746760"/>
          </a:xfrm>
        </p:spPr>
        <p:txBody>
          <a:bodyPr/>
          <a:lstStyle/>
          <a:p>
            <a:r>
              <a:rPr lang="ru-RU" dirty="0" smtClean="0"/>
              <a:t>выводы</a:t>
            </a:r>
            <a:endParaRPr lang="en-US" dirty="0"/>
          </a:p>
        </p:txBody>
      </p:sp>
      <p:pic>
        <p:nvPicPr>
          <p:cNvPr id="13" name="Picture Placeholder 29">
            <a:extLst>
              <a:ext uri="{FF2B5EF4-FFF2-40B4-BE49-F238E27FC236}">
                <a16:creationId xmlns:a16="http://schemas.microsoft.com/office/drawing/2014/main" id="{3E88C5BD-B1E3-8CB6-37A6-49BF700FB607}"/>
              </a:ext>
            </a:extLst>
          </p:cNvPr>
          <p:cNvPicPr>
            <a:picLocks noGrp="1" noChangeAspect="1"/>
          </p:cNvPicPr>
          <p:nvPr>
            <p:ph type="pic" idx="19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11" y="320039"/>
            <a:ext cx="2607057" cy="1737360"/>
          </a:xfrm>
        </p:spPr>
      </p:pic>
      <p:pic>
        <p:nvPicPr>
          <p:cNvPr id="15" name="Picture Placeholder 23">
            <a:extLst>
              <a:ext uri="{FF2B5EF4-FFF2-40B4-BE49-F238E27FC236}">
                <a16:creationId xmlns:a16="http://schemas.microsoft.com/office/drawing/2014/main" id="{6BD3ED18-5AC8-AB5E-4AC1-E07732B59886}"/>
              </a:ext>
            </a:extLst>
          </p:cNvPr>
          <p:cNvPicPr>
            <a:picLocks noGrp="1" noChangeAspect="1"/>
          </p:cNvPicPr>
          <p:nvPr>
            <p:ph type="pic" idx="2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11" y="2296220"/>
            <a:ext cx="2607058" cy="1737360"/>
          </a:xfrm>
        </p:spPr>
      </p:pic>
      <p:pic>
        <p:nvPicPr>
          <p:cNvPr id="14" name="Picture Placeholder 25">
            <a:extLst>
              <a:ext uri="{FF2B5EF4-FFF2-40B4-BE49-F238E27FC236}">
                <a16:creationId xmlns:a16="http://schemas.microsoft.com/office/drawing/2014/main" id="{B16B1B04-F885-5B4F-2A28-D6C0B65A0DC7}"/>
              </a:ext>
            </a:extLst>
          </p:cNvPr>
          <p:cNvPicPr>
            <a:picLocks noGrp="1" noChangeAspect="1"/>
          </p:cNvPicPr>
          <p:nvPr>
            <p:ph type="pic" idx="2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11" y="4272402"/>
            <a:ext cx="2607057" cy="1737360"/>
          </a:xfr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80FF3A2A-17A0-7016-A6DF-9ED4064FB7EB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352800" y="1078302"/>
            <a:ext cx="5498592" cy="4942962"/>
          </a:xfrm>
        </p:spPr>
        <p:txBody>
          <a:bodyPr>
            <a:normAutofit fontScale="85000" lnSpcReduction="20000"/>
          </a:bodyPr>
          <a:lstStyle/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ru-RU" b="0" cap="none" spc="-1" dirty="0" smtClean="0">
                <a:solidFill>
                  <a:srgbClr val="635D17"/>
                </a:solidFill>
                <a:ea typeface="Unna"/>
              </a:rPr>
              <a:t>В </a:t>
            </a:r>
            <a:r>
              <a:rPr lang="ru-RU" b="0" cap="none" spc="-1" dirty="0" err="1" smtClean="0">
                <a:solidFill>
                  <a:srgbClr val="635D17"/>
                </a:solidFill>
                <a:ea typeface="Unna"/>
              </a:rPr>
              <a:t>Ханкайском</a:t>
            </a:r>
            <a:r>
              <a:rPr lang="ru-RU" b="0" cap="none" spc="-1" dirty="0" smtClean="0">
                <a:solidFill>
                  <a:srgbClr val="635D17"/>
                </a:solidFill>
                <a:ea typeface="Unna"/>
              </a:rPr>
              <a:t> муниципальном округе на постоянной основе действует практика </a:t>
            </a:r>
            <a:br>
              <a:rPr lang="ru-RU" b="0" cap="none" spc="-1" dirty="0" smtClean="0">
                <a:solidFill>
                  <a:srgbClr val="635D17"/>
                </a:solidFill>
                <a:ea typeface="Unna"/>
              </a:rPr>
            </a:br>
            <a:r>
              <a:rPr lang="ru-RU" cap="none" spc="-1" dirty="0" smtClean="0">
                <a:solidFill>
                  <a:srgbClr val="635D17"/>
                </a:solidFill>
                <a:ea typeface="Unna"/>
              </a:rPr>
              <a:t>«друг для пенсионера»</a:t>
            </a:r>
            <a:r>
              <a:rPr lang="ru-RU" b="0" cap="none" spc="-1" dirty="0" smtClean="0">
                <a:solidFill>
                  <a:srgbClr val="635D17"/>
                </a:solidFill>
                <a:ea typeface="Unna"/>
              </a:rPr>
              <a:t>. </a:t>
            </a:r>
            <a:endParaRPr lang="ru-RU" b="0" cap="none" spc="-1" dirty="0" smtClean="0">
              <a:solidFill>
                <a:srgbClr val="635D17"/>
              </a:solidFill>
            </a:endParaRPr>
          </a:p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ru-RU" b="0" cap="none" spc="-1" dirty="0" smtClean="0">
                <a:solidFill>
                  <a:srgbClr val="635D17"/>
                </a:solidFill>
                <a:ea typeface="Unna"/>
              </a:rPr>
              <a:t>В основу практики заложена идея о том, что совместное проведение досуга и общения со сверстниками через волонтёрскую деятельность, активный отдых и психологические занятия, поможет добиться максимально положительного эффекта, объединить участников, дать заряд бодрости и желание жить на полную мощность!</a:t>
            </a:r>
            <a:endParaRPr lang="ru-RU" b="0" cap="none" spc="-1" dirty="0" smtClean="0">
              <a:solidFill>
                <a:srgbClr val="635D17"/>
              </a:solidFill>
            </a:endParaRPr>
          </a:p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ru-RU" cap="none" spc="-1" dirty="0" smtClean="0">
                <a:solidFill>
                  <a:srgbClr val="635D17"/>
                </a:solidFill>
                <a:ea typeface="Unna"/>
              </a:rPr>
              <a:t>Практика показала результаты уже в первый месяц реализации.</a:t>
            </a:r>
            <a:endParaRPr lang="ru-RU" cap="none" spc="-1" dirty="0" smtClean="0">
              <a:solidFill>
                <a:srgbClr val="635D17"/>
              </a:solidFill>
            </a:endParaRPr>
          </a:p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ru-RU" b="0" cap="none" spc="-1" dirty="0" smtClean="0">
                <a:solidFill>
                  <a:srgbClr val="635D17"/>
                </a:solidFill>
                <a:ea typeface="Unna"/>
              </a:rPr>
              <a:t>У участников заметны изменения к окружающему миру и к самим себе, многие раскрыли в себе новые возможности и нашли увлечения по душе. </a:t>
            </a:r>
            <a:endParaRPr lang="ru-RU" b="0" cap="none" spc="-1" dirty="0" smtClean="0">
              <a:solidFill>
                <a:srgbClr val="635D17"/>
              </a:solidFill>
            </a:endParaRPr>
          </a:p>
          <a:p>
            <a:pPr indent="0">
              <a:lnSpc>
                <a:spcPct val="115000"/>
              </a:lnSpc>
              <a:buNone/>
              <a:tabLst>
                <a:tab pos="0" algn="l"/>
              </a:tabLst>
            </a:pPr>
            <a:r>
              <a:rPr lang="ru-RU" cap="none" spc="-1" dirty="0" smtClean="0">
                <a:solidFill>
                  <a:srgbClr val="635D17"/>
                </a:solidFill>
                <a:ea typeface="Unna"/>
              </a:rPr>
              <a:t>Практика свободно тиражируется и не требует особых ресурсов, подходит для распространения как в крупных городах, так и в маленьких сёлах.</a:t>
            </a:r>
            <a:endParaRPr lang="ru-RU" b="0" cap="none" spc="-1" dirty="0">
              <a:solidFill>
                <a:srgbClr val="635D17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3479D7-35E4-4646-6739-A8AF9B22761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215D999-F182-4F4F-ABA0-94A96553E2C0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587532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False"/>
  <p:tag name="BRANCHTO" val="0"/>
</p:tagLst>
</file>

<file path=ppt/theme/theme1.xml><?xml version="1.0" encoding="utf-8"?>
<a:theme xmlns:a="http://schemas.openxmlformats.org/drawingml/2006/main" name="Pixel">
  <a:themeElements>
    <a:clrScheme name="Custom 1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B3930"/>
      </a:accent1>
      <a:accent2>
        <a:srgbClr val="EB5E23"/>
      </a:accent2>
      <a:accent3>
        <a:srgbClr val="057332"/>
      </a:accent3>
      <a:accent4>
        <a:srgbClr val="3F74B6"/>
      </a:accent4>
      <a:accent5>
        <a:srgbClr val="FBFAEE"/>
      </a:accent5>
      <a:accent6>
        <a:srgbClr val="DF6BB3"/>
      </a:accent6>
      <a:hlink>
        <a:srgbClr val="0563C1"/>
      </a:hlink>
      <a:folHlink>
        <a:srgbClr val="954F72"/>
      </a:folHlink>
    </a:clrScheme>
    <a:fontScheme name="Custom 25">
      <a:majorFont>
        <a:latin typeface="Gloucester MT Extra Condensed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F06089160_Win32_EF_v7" id="{DAA6EF6C-456E-48D9-8C52-9B75C2968204}" vid="{8A58AA6B-7254-4CC3-960C-FAC0E7F169F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22C732-9262-453C-A01E-CA41B2CFD213}">
  <ds:schemaRefs>
    <ds:schemaRef ds:uri="http://purl.org/dc/elements/1.1/"/>
    <ds:schemaRef ds:uri="http://schemas.microsoft.com/office/2006/metadata/properties"/>
    <ds:schemaRef ds:uri="http://www.w3.org/XML/1998/namespace"/>
    <ds:schemaRef ds:uri="16c05727-aa75-4e4a-9b5f-8a80a1165891"/>
    <ds:schemaRef ds:uri="http://schemas.microsoft.com/office/2006/documentManagement/types"/>
    <ds:schemaRef ds:uri="http://purl.org/dc/dcmitype/"/>
    <ds:schemaRef ds:uri="71af3243-3dd4-4a8d-8c0d-dd76da1f02a5"/>
    <ds:schemaRef ds:uri="http://purl.org/dc/terms/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5C661762-A346-4266-BFA6-119CBBCF5D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EE5D45-60EC-4C9D-BECC-B96ABD9DCF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</TotalTime>
  <Words>465</Words>
  <Application>Microsoft Office PowerPoint</Application>
  <PresentationFormat>Экран (4:3)</PresentationFormat>
  <Paragraphs>65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Aptos</vt:lpstr>
      <vt:lpstr>Arial</vt:lpstr>
      <vt:lpstr>Arial Black</vt:lpstr>
      <vt:lpstr>Candara Light</vt:lpstr>
      <vt:lpstr>Courgette</vt:lpstr>
      <vt:lpstr>Courier New</vt:lpstr>
      <vt:lpstr>Gloucester MT Extra Condensed</vt:lpstr>
      <vt:lpstr>Unna</vt:lpstr>
      <vt:lpstr>Wingdings</vt:lpstr>
      <vt:lpstr>Pixel</vt:lpstr>
      <vt:lpstr>практика «Друг для пенсионера» </vt:lpstr>
      <vt:lpstr>Цель практики:</vt:lpstr>
      <vt:lpstr>Задачи практики:</vt:lpstr>
      <vt:lpstr>ДРУГ ДЛЯ ПЕНСИОНЕРА </vt:lpstr>
      <vt:lpstr>Суть практики:</vt:lpstr>
      <vt:lpstr>Для участников проекта существует несколько направлений: </vt:lpstr>
      <vt:lpstr>Презентация PowerPoint</vt:lpstr>
      <vt:lpstr>Результаты практики:</vt:lpstr>
      <vt:lpstr>выводы</vt:lpstr>
      <vt:lpstr>Благодарим за внимание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практика «Друг для пенсионера»</dc:title>
  <dc:subject/>
  <dc:creator>user</dc:creator>
  <cp:keywords/>
  <dc:description/>
  <cp:lastModifiedBy>user</cp:lastModifiedBy>
  <cp:revision>13</cp:revision>
  <dcterms:created xsi:type="dcterms:W3CDTF">2024-08-29T15:33:31Z</dcterms:created>
  <dcterms:modified xsi:type="dcterms:W3CDTF">2024-10-04T02:33:40Z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